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4" r:id="rId3"/>
    <p:sldMasterId id="2147483757" r:id="rId4"/>
    <p:sldMasterId id="2147483770" r:id="rId5"/>
    <p:sldMasterId id="2147483789" r:id="rId6"/>
    <p:sldMasterId id="2147483801" r:id="rId7"/>
    <p:sldMasterId id="2147483813" r:id="rId8"/>
    <p:sldMasterId id="2147483825" r:id="rId9"/>
    <p:sldMasterId id="2147483895" r:id="rId10"/>
  </p:sldMasterIdLst>
  <p:notesMasterIdLst>
    <p:notesMasterId r:id="rId33"/>
  </p:notesMasterIdLst>
  <p:sldIdLst>
    <p:sldId id="747" r:id="rId11"/>
    <p:sldId id="761" r:id="rId12"/>
    <p:sldId id="381" r:id="rId13"/>
    <p:sldId id="391" r:id="rId14"/>
    <p:sldId id="749" r:id="rId15"/>
    <p:sldId id="750" r:id="rId16"/>
    <p:sldId id="751" r:id="rId17"/>
    <p:sldId id="397" r:id="rId18"/>
    <p:sldId id="274" r:id="rId19"/>
    <p:sldId id="2463" r:id="rId20"/>
    <p:sldId id="260" r:id="rId21"/>
    <p:sldId id="737" r:id="rId22"/>
    <p:sldId id="256" r:id="rId23"/>
    <p:sldId id="257" r:id="rId24"/>
    <p:sldId id="752" r:id="rId25"/>
    <p:sldId id="753" r:id="rId26"/>
    <p:sldId id="2469" r:id="rId27"/>
    <p:sldId id="2472" r:id="rId28"/>
    <p:sldId id="2470" r:id="rId29"/>
    <p:sldId id="2477" r:id="rId30"/>
    <p:sldId id="2473" r:id="rId31"/>
    <p:sldId id="247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6E5D3-5A62-431D-84DD-CC76BA759240}" v="68" dt="2024-05-29T13:01:40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5746" autoAdjust="0"/>
  </p:normalViewPr>
  <p:slideViewPr>
    <p:cSldViewPr snapToGrid="0">
      <p:cViewPr varScale="1">
        <p:scale>
          <a:sx n="65" d="100"/>
          <a:sy n="65" d="100"/>
        </p:scale>
        <p:origin x="14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ka khodjaeva" userId="58656b510ad086f5" providerId="LiveId" clId="{4356E5D3-5A62-431D-84DD-CC76BA759240}"/>
    <pc:docChg chg="undo custSel addSld delSld modSld modMainMaster">
      <pc:chgData name="malika khodjaeva" userId="58656b510ad086f5" providerId="LiveId" clId="{4356E5D3-5A62-431D-84DD-CC76BA759240}" dt="2024-05-29T13:01:55.516" v="273" actId="26606"/>
      <pc:docMkLst>
        <pc:docMk/>
      </pc:docMkLst>
      <pc:sldChg chg="delSp modSp mod setBg delDesignElem">
        <pc:chgData name="malika khodjaeva" userId="58656b510ad086f5" providerId="LiveId" clId="{4356E5D3-5A62-431D-84DD-CC76BA759240}" dt="2024-05-29T12:52:23.223" v="211" actId="1076"/>
        <pc:sldMkLst>
          <pc:docMk/>
          <pc:sldMk cId="450430823" sldId="256"/>
        </pc:sldMkLst>
        <pc:spChg chg="mod">
          <ac:chgData name="malika khodjaeva" userId="58656b510ad086f5" providerId="LiveId" clId="{4356E5D3-5A62-431D-84DD-CC76BA759240}" dt="2024-05-29T12:52:23.223" v="211" actId="1076"/>
          <ac:spMkLst>
            <pc:docMk/>
            <pc:sldMk cId="450430823" sldId="256"/>
            <ac:spMk id="14" creationId="{F20530B9-37EC-C025-5CD7-9F22ADEE1EE4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450430823" sldId="256"/>
            <ac:spMk id="1058" creationId="{50E4C519-FBE9-4ABE-A8F9-C2CBE326932F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450430823" sldId="256"/>
            <ac:spMk id="1060" creationId="{80EC29FB-299E-49F3-8C7B-01199632A30F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450430823" sldId="256"/>
            <ac:spMk id="1062" creationId="{C29A2522-B27A-45C5-897B-79A1407D159A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450430823" sldId="256"/>
            <ac:spMk id="1064" creationId="{98E79BE4-34FE-485A-98A5-92CE8F7C4743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450430823" sldId="256"/>
            <ac:spMk id="1066" creationId="{7A5F0580-5EE9-419F-96EE-B6529EF6E7D0}"/>
          </ac:spMkLst>
        </pc:spChg>
      </pc:sldChg>
      <pc:sldChg chg="delSp setBg delDesignElem">
        <pc:chgData name="malika khodjaeva" userId="58656b510ad086f5" providerId="LiveId" clId="{4356E5D3-5A62-431D-84DD-CC76BA759240}" dt="2024-05-29T12:52:15.452" v="209"/>
        <pc:sldMkLst>
          <pc:docMk/>
          <pc:sldMk cId="1925025276" sldId="257"/>
        </pc:sldMkLst>
        <pc:grpChg chg="del">
          <ac:chgData name="malika khodjaeva" userId="58656b510ad086f5" providerId="LiveId" clId="{4356E5D3-5A62-431D-84DD-CC76BA759240}" dt="2024-05-29T12:52:15.452" v="209"/>
          <ac:grpSpMkLst>
            <pc:docMk/>
            <pc:sldMk cId="1925025276" sldId="257"/>
            <ac:grpSpMk id="14" creationId="{AA47CC56-1188-533D-88C5-F705AFAAAE96}"/>
          </ac:grpSpMkLst>
        </pc:grpChg>
      </pc:sldChg>
      <pc:sldChg chg="modSp mod">
        <pc:chgData name="malika khodjaeva" userId="58656b510ad086f5" providerId="LiveId" clId="{4356E5D3-5A62-431D-84DD-CC76BA759240}" dt="2024-05-29T12:41:34.410" v="74" actId="1076"/>
        <pc:sldMkLst>
          <pc:docMk/>
          <pc:sldMk cId="3338564293" sldId="258"/>
        </pc:sldMkLst>
        <pc:spChg chg="mod">
          <ac:chgData name="malika khodjaeva" userId="58656b510ad086f5" providerId="LiveId" clId="{4356E5D3-5A62-431D-84DD-CC76BA759240}" dt="2024-05-29T12:40:59.307" v="70" actId="1076"/>
          <ac:spMkLst>
            <pc:docMk/>
            <pc:sldMk cId="3338564293" sldId="258"/>
            <ac:spMk id="28" creationId="{F69D8856-1D24-6CCB-D811-2951F21DA014}"/>
          </ac:spMkLst>
        </pc:spChg>
        <pc:spChg chg="mod">
          <ac:chgData name="malika khodjaeva" userId="58656b510ad086f5" providerId="LiveId" clId="{4356E5D3-5A62-431D-84DD-CC76BA759240}" dt="2024-05-29T12:41:34.410" v="74" actId="1076"/>
          <ac:spMkLst>
            <pc:docMk/>
            <pc:sldMk cId="3338564293" sldId="258"/>
            <ac:spMk id="32" creationId="{92149AA1-7259-B26C-790D-359C9D7ED723}"/>
          </ac:spMkLst>
        </pc:spChg>
        <pc:picChg chg="mod">
          <ac:chgData name="malika khodjaeva" userId="58656b510ad086f5" providerId="LiveId" clId="{4356E5D3-5A62-431D-84DD-CC76BA759240}" dt="2024-05-29T12:41:26.977" v="73" actId="14100"/>
          <ac:picMkLst>
            <pc:docMk/>
            <pc:sldMk cId="3338564293" sldId="258"/>
            <ac:picMk id="31" creationId="{9975A3AF-881E-8F9A-A507-306F9CE71208}"/>
          </ac:picMkLst>
        </pc:picChg>
      </pc:sldChg>
      <pc:sldChg chg="modSp">
        <pc:chgData name="malika khodjaeva" userId="58656b510ad086f5" providerId="LiveId" clId="{4356E5D3-5A62-431D-84DD-CC76BA759240}" dt="2024-05-29T12:39:01.162" v="53"/>
        <pc:sldMkLst>
          <pc:docMk/>
          <pc:sldMk cId="3894758285" sldId="259"/>
        </pc:sldMkLst>
        <pc:spChg chg="mod">
          <ac:chgData name="malika khodjaeva" userId="58656b510ad086f5" providerId="LiveId" clId="{4356E5D3-5A62-431D-84DD-CC76BA759240}" dt="2024-05-29T12:39:01.162" v="53"/>
          <ac:spMkLst>
            <pc:docMk/>
            <pc:sldMk cId="3894758285" sldId="259"/>
            <ac:spMk id="8" creationId="{8D20C150-0515-8431-6929-F5E23782C6FF}"/>
          </ac:spMkLst>
        </pc:spChg>
      </pc:sldChg>
      <pc:sldChg chg="modSp mod">
        <pc:chgData name="malika khodjaeva" userId="58656b510ad086f5" providerId="LiveId" clId="{4356E5D3-5A62-431D-84DD-CC76BA759240}" dt="2024-05-29T12:41:57.145" v="76" actId="1076"/>
        <pc:sldMkLst>
          <pc:docMk/>
          <pc:sldMk cId="560297304" sldId="260"/>
        </pc:sldMkLst>
        <pc:spChg chg="mod">
          <ac:chgData name="malika khodjaeva" userId="58656b510ad086f5" providerId="LiveId" clId="{4356E5D3-5A62-431D-84DD-CC76BA759240}" dt="2024-05-29T12:41:57.145" v="76" actId="1076"/>
          <ac:spMkLst>
            <pc:docMk/>
            <pc:sldMk cId="560297304" sldId="260"/>
            <ac:spMk id="5" creationId="{82A28667-EB4A-A78A-D554-B376C15BB19E}"/>
          </ac:spMkLst>
        </pc:spChg>
        <pc:spChg chg="mod">
          <ac:chgData name="malika khodjaeva" userId="58656b510ad086f5" providerId="LiveId" clId="{4356E5D3-5A62-431D-84DD-CC76BA759240}" dt="2024-05-29T12:41:43.255" v="75" actId="1076"/>
          <ac:spMkLst>
            <pc:docMk/>
            <pc:sldMk cId="560297304" sldId="260"/>
            <ac:spMk id="23" creationId="{6497156D-6487-AD81-DFF2-E647452905BA}"/>
          </ac:spMkLst>
        </pc:spChg>
        <pc:picChg chg="mod">
          <ac:chgData name="malika khodjaeva" userId="58656b510ad086f5" providerId="LiveId" clId="{4356E5D3-5A62-431D-84DD-CC76BA759240}" dt="2024-05-29T12:39:01.162" v="53"/>
          <ac:picMkLst>
            <pc:docMk/>
            <pc:sldMk cId="560297304" sldId="260"/>
            <ac:picMk id="21" creationId="{88B2C357-5412-3456-B9EA-FF0BF984A298}"/>
          </ac:picMkLst>
        </pc:picChg>
      </pc:sldChg>
      <pc:sldChg chg="modSp mod">
        <pc:chgData name="malika khodjaeva" userId="58656b510ad086f5" providerId="LiveId" clId="{4356E5D3-5A62-431D-84DD-CC76BA759240}" dt="2024-05-29T12:45:32.013" v="110" actId="404"/>
        <pc:sldMkLst>
          <pc:docMk/>
          <pc:sldMk cId="1565131710" sldId="269"/>
        </pc:sldMkLst>
        <pc:spChg chg="mod">
          <ac:chgData name="malika khodjaeva" userId="58656b510ad086f5" providerId="LiveId" clId="{4356E5D3-5A62-431D-84DD-CC76BA759240}" dt="2024-05-29T12:45:13.762" v="107" actId="20577"/>
          <ac:spMkLst>
            <pc:docMk/>
            <pc:sldMk cId="1565131710" sldId="269"/>
            <ac:spMk id="2" creationId="{3A9D3390-3F51-4033-B96D-3C36A35F431D}"/>
          </ac:spMkLst>
        </pc:spChg>
        <pc:graphicFrameChg chg="mod modGraphic">
          <ac:chgData name="malika khodjaeva" userId="58656b510ad086f5" providerId="LiveId" clId="{4356E5D3-5A62-431D-84DD-CC76BA759240}" dt="2024-05-29T12:45:32.013" v="110" actId="404"/>
          <ac:graphicFrameMkLst>
            <pc:docMk/>
            <pc:sldMk cId="1565131710" sldId="269"/>
            <ac:graphicFrameMk id="3" creationId="{0D280704-566B-466C-9FFA-A0DD83481A3A}"/>
          </ac:graphicFrameMkLst>
        </pc:graphicFrameChg>
      </pc:sldChg>
      <pc:sldChg chg="setBg">
        <pc:chgData name="malika khodjaeva" userId="58656b510ad086f5" providerId="LiveId" clId="{4356E5D3-5A62-431D-84DD-CC76BA759240}" dt="2024-05-29T12:36:40.097" v="30"/>
        <pc:sldMkLst>
          <pc:docMk/>
          <pc:sldMk cId="27318143" sldId="273"/>
        </pc:sldMkLst>
      </pc:sldChg>
      <pc:sldChg chg="modSp mod setBg">
        <pc:chgData name="malika khodjaeva" userId="58656b510ad086f5" providerId="LiveId" clId="{4356E5D3-5A62-431D-84DD-CC76BA759240}" dt="2024-05-29T12:48:36.670" v="175" actId="1076"/>
        <pc:sldMkLst>
          <pc:docMk/>
          <pc:sldMk cId="1545926629" sldId="274"/>
        </pc:sldMkLst>
        <pc:spChg chg="mod">
          <ac:chgData name="malika khodjaeva" userId="58656b510ad086f5" providerId="LiveId" clId="{4356E5D3-5A62-431D-84DD-CC76BA759240}" dt="2024-05-29T12:48:36.670" v="175" actId="1076"/>
          <ac:spMkLst>
            <pc:docMk/>
            <pc:sldMk cId="1545926629" sldId="274"/>
            <ac:spMk id="4" creationId="{39972256-6AD6-F361-6721-43053AA7E8DE}"/>
          </ac:spMkLst>
        </pc:spChg>
        <pc:graphicFrameChg chg="mod">
          <ac:chgData name="malika khodjaeva" userId="58656b510ad086f5" providerId="LiveId" clId="{4356E5D3-5A62-431D-84DD-CC76BA759240}" dt="2024-05-29T12:48:26.321" v="172" actId="1076"/>
          <ac:graphicFrameMkLst>
            <pc:docMk/>
            <pc:sldMk cId="1545926629" sldId="274"/>
            <ac:graphicFrameMk id="3" creationId="{E5119272-2B7C-DD79-D39F-F5ECE5FCBF7F}"/>
          </ac:graphicFrameMkLst>
        </pc:graphicFrameChg>
      </pc:sldChg>
      <pc:sldChg chg="modSp mod">
        <pc:chgData name="malika khodjaeva" userId="58656b510ad086f5" providerId="LiveId" clId="{4356E5D3-5A62-431D-84DD-CC76BA759240}" dt="2024-05-29T12:45:51.013" v="112" actId="122"/>
        <pc:sldMkLst>
          <pc:docMk/>
          <pc:sldMk cId="3466723700" sldId="298"/>
        </pc:sldMkLst>
        <pc:spChg chg="mod">
          <ac:chgData name="malika khodjaeva" userId="58656b510ad086f5" providerId="LiveId" clId="{4356E5D3-5A62-431D-84DD-CC76BA759240}" dt="2024-05-29T12:45:51.013" v="112" actId="122"/>
          <ac:spMkLst>
            <pc:docMk/>
            <pc:sldMk cId="3466723700" sldId="298"/>
            <ac:spMk id="2" creationId="{00000000-0000-0000-0000-000000000000}"/>
          </ac:spMkLst>
        </pc:spChg>
        <pc:spChg chg="mod">
          <ac:chgData name="malika khodjaeva" userId="58656b510ad086f5" providerId="LiveId" clId="{4356E5D3-5A62-431D-84DD-CC76BA759240}" dt="2024-05-29T12:45:42.390" v="111" actId="14100"/>
          <ac:spMkLst>
            <pc:docMk/>
            <pc:sldMk cId="3466723700" sldId="298"/>
            <ac:spMk id="25603" creationId="{00000000-0000-0000-0000-000000000000}"/>
          </ac:spMkLst>
        </pc:spChg>
      </pc:sldChg>
      <pc:sldChg chg="modSp mod">
        <pc:chgData name="malika khodjaeva" userId="58656b510ad086f5" providerId="LiveId" clId="{4356E5D3-5A62-431D-84DD-CC76BA759240}" dt="2024-05-29T12:38:44.027" v="52" actId="6549"/>
        <pc:sldMkLst>
          <pc:docMk/>
          <pc:sldMk cId="2768776449" sldId="302"/>
        </pc:sldMkLst>
        <pc:spChg chg="mod">
          <ac:chgData name="malika khodjaeva" userId="58656b510ad086f5" providerId="LiveId" clId="{4356E5D3-5A62-431D-84DD-CC76BA759240}" dt="2024-05-29T12:38:18.167" v="48" actId="1076"/>
          <ac:spMkLst>
            <pc:docMk/>
            <pc:sldMk cId="2768776449" sldId="302"/>
            <ac:spMk id="31746" creationId="{00000000-0000-0000-0000-000000000000}"/>
          </ac:spMkLst>
        </pc:spChg>
        <pc:graphicFrameChg chg="mod modGraphic">
          <ac:chgData name="malika khodjaeva" userId="58656b510ad086f5" providerId="LiveId" clId="{4356E5D3-5A62-431D-84DD-CC76BA759240}" dt="2024-05-29T12:38:44.027" v="52" actId="6549"/>
          <ac:graphicFrameMkLst>
            <pc:docMk/>
            <pc:sldMk cId="2768776449" sldId="302"/>
            <ac:graphicFrameMk id="9" creationId="{00000000-0000-0000-0000-000000000000}"/>
          </ac:graphicFrameMkLst>
        </pc:graphicFrameChg>
      </pc:sldChg>
      <pc:sldChg chg="modSp mod">
        <pc:chgData name="malika khodjaeva" userId="58656b510ad086f5" providerId="LiveId" clId="{4356E5D3-5A62-431D-84DD-CC76BA759240}" dt="2024-05-29T12:51:24.097" v="199" actId="2711"/>
        <pc:sldMkLst>
          <pc:docMk/>
          <pc:sldMk cId="0" sldId="310"/>
        </pc:sldMkLst>
        <pc:spChg chg="mod">
          <ac:chgData name="malika khodjaeva" userId="58656b510ad086f5" providerId="LiveId" clId="{4356E5D3-5A62-431D-84DD-CC76BA759240}" dt="2024-05-29T12:51:24.097" v="199" actId="2711"/>
          <ac:spMkLst>
            <pc:docMk/>
            <pc:sldMk cId="0" sldId="310"/>
            <ac:spMk id="2" creationId="{00000000-0000-0000-0000-000000000000}"/>
          </ac:spMkLst>
        </pc:spChg>
        <pc:graphicFrameChg chg="mod modGraphic">
          <ac:chgData name="malika khodjaeva" userId="58656b510ad086f5" providerId="LiveId" clId="{4356E5D3-5A62-431D-84DD-CC76BA759240}" dt="2024-05-29T12:48:52.510" v="178" actId="14100"/>
          <ac:graphicFrameMkLst>
            <pc:docMk/>
            <pc:sldMk cId="0" sldId="310"/>
            <ac:graphicFrameMk id="4" creationId="{00000000-0000-0000-0000-000000000000}"/>
          </ac:graphicFrameMkLst>
        </pc:graphicFrameChg>
      </pc:sldChg>
      <pc:sldChg chg="modSp mod">
        <pc:chgData name="malika khodjaeva" userId="58656b510ad086f5" providerId="LiveId" clId="{4356E5D3-5A62-431D-84DD-CC76BA759240}" dt="2024-05-29T12:51:32.142" v="200" actId="2711"/>
        <pc:sldMkLst>
          <pc:docMk/>
          <pc:sldMk cId="3917240423" sldId="311"/>
        </pc:sldMkLst>
        <pc:spChg chg="mod">
          <ac:chgData name="malika khodjaeva" userId="58656b510ad086f5" providerId="LiveId" clId="{4356E5D3-5A62-431D-84DD-CC76BA759240}" dt="2024-05-29T12:51:32.142" v="200" actId="2711"/>
          <ac:spMkLst>
            <pc:docMk/>
            <pc:sldMk cId="3917240423" sldId="311"/>
            <ac:spMk id="2" creationId="{00000000-0000-0000-0000-000000000000}"/>
          </ac:spMkLst>
        </pc:spChg>
      </pc:sldChg>
      <pc:sldChg chg="modSp mod">
        <pc:chgData name="malika khodjaeva" userId="58656b510ad086f5" providerId="LiveId" clId="{4356E5D3-5A62-431D-84DD-CC76BA759240}" dt="2024-05-29T12:51:59.194" v="204" actId="14100"/>
        <pc:sldMkLst>
          <pc:docMk/>
          <pc:sldMk cId="0" sldId="314"/>
        </pc:sldMkLst>
        <pc:spChg chg="mod">
          <ac:chgData name="malika khodjaeva" userId="58656b510ad086f5" providerId="LiveId" clId="{4356E5D3-5A62-431D-84DD-CC76BA759240}" dt="2024-05-29T12:51:59.194" v="204" actId="14100"/>
          <ac:spMkLst>
            <pc:docMk/>
            <pc:sldMk cId="0" sldId="314"/>
            <ac:spMk id="2" creationId="{00000000-0000-0000-0000-000000000000}"/>
          </ac:spMkLst>
        </pc:spChg>
      </pc:sldChg>
      <pc:sldChg chg="delSp setBg">
        <pc:chgData name="malika khodjaeva" userId="58656b510ad086f5" providerId="LiveId" clId="{4356E5D3-5A62-431D-84DD-CC76BA759240}" dt="2024-05-29T12:36:58.492" v="33"/>
        <pc:sldMkLst>
          <pc:docMk/>
          <pc:sldMk cId="3187849296" sldId="333"/>
        </pc:sldMkLst>
        <pc:spChg chg="del">
          <ac:chgData name="malika khodjaeva" userId="58656b510ad086f5" providerId="LiveId" clId="{4356E5D3-5A62-431D-84DD-CC76BA759240}" dt="2024-05-29T12:36:49.960" v="31" actId="478"/>
          <ac:spMkLst>
            <pc:docMk/>
            <pc:sldMk cId="3187849296" sldId="333"/>
            <ac:spMk id="24578" creationId="{00000000-0000-0000-0000-000000000000}"/>
          </ac:spMkLst>
        </pc:spChg>
      </pc:sldChg>
      <pc:sldChg chg="setBg">
        <pc:chgData name="malika khodjaeva" userId="58656b510ad086f5" providerId="LiveId" clId="{4356E5D3-5A62-431D-84DD-CC76BA759240}" dt="2024-05-29T12:36:40.097" v="30"/>
        <pc:sldMkLst>
          <pc:docMk/>
          <pc:sldMk cId="3947369581" sldId="334"/>
        </pc:sldMkLst>
      </pc:sldChg>
      <pc:sldChg chg="modSp mod">
        <pc:chgData name="malika khodjaeva" userId="58656b510ad086f5" providerId="LiveId" clId="{4356E5D3-5A62-431D-84DD-CC76BA759240}" dt="2024-05-29T12:48:10.586" v="170" actId="20577"/>
        <pc:sldMkLst>
          <pc:docMk/>
          <pc:sldMk cId="3883749139" sldId="381"/>
        </pc:sldMkLst>
        <pc:spChg chg="mod">
          <ac:chgData name="malika khodjaeva" userId="58656b510ad086f5" providerId="LiveId" clId="{4356E5D3-5A62-431D-84DD-CC76BA759240}" dt="2024-05-29T12:48:10.586" v="170" actId="20577"/>
          <ac:spMkLst>
            <pc:docMk/>
            <pc:sldMk cId="3883749139" sldId="381"/>
            <ac:spMk id="2" creationId="{D3E10F83-3C39-40FB-BDFC-3AB97BCEF51A}"/>
          </ac:spMkLst>
        </pc:spChg>
        <pc:graphicFrameChg chg="mod">
          <ac:chgData name="malika khodjaeva" userId="58656b510ad086f5" providerId="LiveId" clId="{4356E5D3-5A62-431D-84DD-CC76BA759240}" dt="2024-05-29T12:47:42.244" v="153" actId="14100"/>
          <ac:graphicFrameMkLst>
            <pc:docMk/>
            <pc:sldMk cId="3883749139" sldId="381"/>
            <ac:graphicFrameMk id="16" creationId="{C51829A2-AAF1-483E-A090-4BC787446C0A}"/>
          </ac:graphicFrameMkLst>
        </pc:graphicFrameChg>
      </pc:sldChg>
      <pc:sldChg chg="modSp mod">
        <pc:chgData name="malika khodjaeva" userId="58656b510ad086f5" providerId="LiveId" clId="{4356E5D3-5A62-431D-84DD-CC76BA759240}" dt="2024-05-29T12:48:21.297" v="171" actId="1076"/>
        <pc:sldMkLst>
          <pc:docMk/>
          <pc:sldMk cId="461099129" sldId="391"/>
        </pc:sldMkLst>
        <pc:spChg chg="mod">
          <ac:chgData name="malika khodjaeva" userId="58656b510ad086f5" providerId="LiveId" clId="{4356E5D3-5A62-431D-84DD-CC76BA759240}" dt="2024-05-29T12:48:21.297" v="171" actId="1076"/>
          <ac:spMkLst>
            <pc:docMk/>
            <pc:sldMk cId="461099129" sldId="391"/>
            <ac:spMk id="8" creationId="{35285A6D-3D01-40D6-B2BE-0E8C28654051}"/>
          </ac:spMkLst>
        </pc:spChg>
      </pc:sldChg>
      <pc:sldChg chg="modSp mod">
        <pc:chgData name="malika khodjaeva" userId="58656b510ad086f5" providerId="LiveId" clId="{4356E5D3-5A62-431D-84DD-CC76BA759240}" dt="2024-05-29T12:52:05.437" v="205" actId="1076"/>
        <pc:sldMkLst>
          <pc:docMk/>
          <pc:sldMk cId="3299024403" sldId="737"/>
        </pc:sldMkLst>
        <pc:spChg chg="mod">
          <ac:chgData name="malika khodjaeva" userId="58656b510ad086f5" providerId="LiveId" clId="{4356E5D3-5A62-431D-84DD-CC76BA759240}" dt="2024-05-29T12:52:05.437" v="205" actId="1076"/>
          <ac:spMkLst>
            <pc:docMk/>
            <pc:sldMk cId="3299024403" sldId="737"/>
            <ac:spMk id="2" creationId="{00000000-0000-0000-0000-000000000000}"/>
          </ac:spMkLst>
        </pc:spChg>
        <pc:spChg chg="mod">
          <ac:chgData name="malika khodjaeva" userId="58656b510ad086f5" providerId="LiveId" clId="{4356E5D3-5A62-431D-84DD-CC76BA759240}" dt="2024-05-29T12:37:15.804" v="37"/>
          <ac:spMkLst>
            <pc:docMk/>
            <pc:sldMk cId="3299024403" sldId="737"/>
            <ac:spMk id="3" creationId="{00000000-0000-0000-0000-000000000000}"/>
          </ac:spMkLst>
        </pc:spChg>
      </pc:sldChg>
      <pc:sldChg chg="delSp mod">
        <pc:chgData name="malika khodjaeva" userId="58656b510ad086f5" providerId="LiveId" clId="{4356E5D3-5A62-431D-84DD-CC76BA759240}" dt="2024-05-29T12:44:21.563" v="90" actId="478"/>
        <pc:sldMkLst>
          <pc:docMk/>
          <pc:sldMk cId="2751567965" sldId="738"/>
        </pc:sldMkLst>
        <pc:spChg chg="del">
          <ac:chgData name="malika khodjaeva" userId="58656b510ad086f5" providerId="LiveId" clId="{4356E5D3-5A62-431D-84DD-CC76BA759240}" dt="2024-05-29T12:44:17.897" v="89" actId="478"/>
          <ac:spMkLst>
            <pc:docMk/>
            <pc:sldMk cId="2751567965" sldId="738"/>
            <ac:spMk id="2" creationId="{A49AE870-2BD4-1FAC-BDD7-B7CB6D7AD482}"/>
          </ac:spMkLst>
        </pc:spChg>
        <pc:spChg chg="del">
          <ac:chgData name="malika khodjaeva" userId="58656b510ad086f5" providerId="LiveId" clId="{4356E5D3-5A62-431D-84DD-CC76BA759240}" dt="2024-05-29T12:44:21.563" v="90" actId="478"/>
          <ac:spMkLst>
            <pc:docMk/>
            <pc:sldMk cId="2751567965" sldId="738"/>
            <ac:spMk id="3" creationId="{96BC552C-8B8F-7C76-4B6D-FE8B8707BF02}"/>
          </ac:spMkLst>
        </pc:spChg>
      </pc:sldChg>
      <pc:sldChg chg="modSp mod">
        <pc:chgData name="malika khodjaeva" userId="58656b510ad086f5" providerId="LiveId" clId="{4356E5D3-5A62-431D-84DD-CC76BA759240}" dt="2024-05-29T12:43:54.306" v="88" actId="1076"/>
        <pc:sldMkLst>
          <pc:docMk/>
          <pc:sldMk cId="1005449651" sldId="741"/>
        </pc:sldMkLst>
        <pc:spChg chg="mod">
          <ac:chgData name="malika khodjaeva" userId="58656b510ad086f5" providerId="LiveId" clId="{4356E5D3-5A62-431D-84DD-CC76BA759240}" dt="2024-05-29T12:43:54.306" v="88" actId="1076"/>
          <ac:spMkLst>
            <pc:docMk/>
            <pc:sldMk cId="1005449651" sldId="741"/>
            <ac:spMk id="2" creationId="{BE45EF2A-D01D-F858-117E-DDE10A07C4B9}"/>
          </ac:spMkLst>
        </pc:spChg>
        <pc:graphicFrameChg chg="mod modGraphic">
          <ac:chgData name="malika khodjaeva" userId="58656b510ad086f5" providerId="LiveId" clId="{4356E5D3-5A62-431D-84DD-CC76BA759240}" dt="2024-05-29T12:43:46.405" v="87" actId="14100"/>
          <ac:graphicFrameMkLst>
            <pc:docMk/>
            <pc:sldMk cId="1005449651" sldId="741"/>
            <ac:graphicFrameMk id="7" creationId="{A096872C-36FF-F393-8C9A-568E922BCD3B}"/>
          </ac:graphicFrameMkLst>
        </pc:graphicFrameChg>
      </pc:sldChg>
      <pc:sldChg chg="modSp">
        <pc:chgData name="malika khodjaeva" userId="58656b510ad086f5" providerId="LiveId" clId="{4356E5D3-5A62-431D-84DD-CC76BA759240}" dt="2024-05-29T12:39:01.162" v="53"/>
        <pc:sldMkLst>
          <pc:docMk/>
          <pc:sldMk cId="1416695934" sldId="744"/>
        </pc:sldMkLst>
        <pc:spChg chg="mod">
          <ac:chgData name="malika khodjaeva" userId="58656b510ad086f5" providerId="LiveId" clId="{4356E5D3-5A62-431D-84DD-CC76BA759240}" dt="2024-05-29T12:39:01.162" v="53"/>
          <ac:spMkLst>
            <pc:docMk/>
            <pc:sldMk cId="1416695934" sldId="744"/>
            <ac:spMk id="2" creationId="{708BF41E-BF1A-BC65-54B5-46F5D530F9DE}"/>
          </ac:spMkLst>
        </pc:spChg>
      </pc:sldChg>
      <pc:sldChg chg="modSp mod">
        <pc:chgData name="malika khodjaeva" userId="58656b510ad086f5" providerId="LiveId" clId="{4356E5D3-5A62-431D-84DD-CC76BA759240}" dt="2024-05-29T12:39:58.875" v="63" actId="1076"/>
        <pc:sldMkLst>
          <pc:docMk/>
          <pc:sldMk cId="3824308664" sldId="745"/>
        </pc:sldMkLst>
        <pc:spChg chg="mod">
          <ac:chgData name="malika khodjaeva" userId="58656b510ad086f5" providerId="LiveId" clId="{4356E5D3-5A62-431D-84DD-CC76BA759240}" dt="2024-05-29T12:39:34.959" v="59" actId="20577"/>
          <ac:spMkLst>
            <pc:docMk/>
            <pc:sldMk cId="3824308664" sldId="745"/>
            <ac:spMk id="8" creationId="{A18E9F31-CA58-A206-911D-390CF2A7BBDD}"/>
          </ac:spMkLst>
        </pc:spChg>
        <pc:picChg chg="mod">
          <ac:chgData name="malika khodjaeva" userId="58656b510ad086f5" providerId="LiveId" clId="{4356E5D3-5A62-431D-84DD-CC76BA759240}" dt="2024-05-29T12:39:58.875" v="63" actId="1076"/>
          <ac:picMkLst>
            <pc:docMk/>
            <pc:sldMk cId="3824308664" sldId="745"/>
            <ac:picMk id="10" creationId="{FE500861-69B1-5FFA-F475-52B875E074D9}"/>
          </ac:picMkLst>
        </pc:picChg>
        <pc:picChg chg="mod">
          <ac:chgData name="malika khodjaeva" userId="58656b510ad086f5" providerId="LiveId" clId="{4356E5D3-5A62-431D-84DD-CC76BA759240}" dt="2024-05-29T12:39:51.726" v="62" actId="1076"/>
          <ac:picMkLst>
            <pc:docMk/>
            <pc:sldMk cId="3824308664" sldId="745"/>
            <ac:picMk id="12" creationId="{FB2FF96B-08D6-6B20-3E23-0CBD95CDEAA8}"/>
          </ac:picMkLst>
        </pc:picChg>
        <pc:picChg chg="mod">
          <ac:chgData name="malika khodjaeva" userId="58656b510ad086f5" providerId="LiveId" clId="{4356E5D3-5A62-431D-84DD-CC76BA759240}" dt="2024-05-29T12:39:47.824" v="61" actId="1076"/>
          <ac:picMkLst>
            <pc:docMk/>
            <pc:sldMk cId="3824308664" sldId="745"/>
            <ac:picMk id="14" creationId="{511BFF32-561C-4063-7665-277BF46CF6E0}"/>
          </ac:picMkLst>
        </pc:picChg>
        <pc:picChg chg="mod">
          <ac:chgData name="malika khodjaeva" userId="58656b510ad086f5" providerId="LiveId" clId="{4356E5D3-5A62-431D-84DD-CC76BA759240}" dt="2024-05-29T12:39:42.054" v="60" actId="1076"/>
          <ac:picMkLst>
            <pc:docMk/>
            <pc:sldMk cId="3824308664" sldId="745"/>
            <ac:picMk id="16" creationId="{FAA207EE-115E-2D7E-0C05-F86655E8D586}"/>
          </ac:picMkLst>
        </pc:picChg>
      </pc:sldChg>
      <pc:sldChg chg="modSp mod">
        <pc:chgData name="malika khodjaeva" userId="58656b510ad086f5" providerId="LiveId" clId="{4356E5D3-5A62-431D-84DD-CC76BA759240}" dt="2024-05-29T12:40:30.080" v="66" actId="20577"/>
        <pc:sldMkLst>
          <pc:docMk/>
          <pc:sldMk cId="3966565969" sldId="746"/>
        </pc:sldMkLst>
        <pc:spChg chg="mod">
          <ac:chgData name="malika khodjaeva" userId="58656b510ad086f5" providerId="LiveId" clId="{4356E5D3-5A62-431D-84DD-CC76BA759240}" dt="2024-05-29T12:39:01.420" v="54" actId="27636"/>
          <ac:spMkLst>
            <pc:docMk/>
            <pc:sldMk cId="3966565969" sldId="746"/>
            <ac:spMk id="3" creationId="{8D7607AF-CB45-C421-04C6-833608A1A735}"/>
          </ac:spMkLst>
        </pc:spChg>
        <pc:spChg chg="mod">
          <ac:chgData name="malika khodjaeva" userId="58656b510ad086f5" providerId="LiveId" clId="{4356E5D3-5A62-431D-84DD-CC76BA759240}" dt="2024-05-29T12:40:30.080" v="66" actId="20577"/>
          <ac:spMkLst>
            <pc:docMk/>
            <pc:sldMk cId="3966565969" sldId="746"/>
            <ac:spMk id="8" creationId="{A18E9F31-CA58-A206-911D-390CF2A7BBDD}"/>
          </ac:spMkLst>
        </pc:spChg>
      </pc:sldChg>
      <pc:sldChg chg="addSp delSp modSp mod setBg modClrScheme chgLayout">
        <pc:chgData name="malika khodjaeva" userId="58656b510ad086f5" providerId="LiveId" clId="{4356E5D3-5A62-431D-84DD-CC76BA759240}" dt="2024-05-29T12:37:29.782" v="40"/>
        <pc:sldMkLst>
          <pc:docMk/>
          <pc:sldMk cId="3754131919" sldId="747"/>
        </pc:sldMkLst>
        <pc:spChg chg="mod">
          <ac:chgData name="malika khodjaeva" userId="58656b510ad086f5" providerId="LiveId" clId="{4356E5D3-5A62-431D-84DD-CC76BA759240}" dt="2024-05-29T12:37:15.804" v="37"/>
          <ac:spMkLst>
            <pc:docMk/>
            <pc:sldMk cId="3754131919" sldId="747"/>
            <ac:spMk id="2" creationId="{58F4DE21-17A8-41CB-8F0D-E83DA76BE508}"/>
          </ac:spMkLst>
        </pc:spChg>
        <pc:spChg chg="mod">
          <ac:chgData name="malika khodjaeva" userId="58656b510ad086f5" providerId="LiveId" clId="{4356E5D3-5A62-431D-84DD-CC76BA759240}" dt="2024-05-29T12:34:38.909" v="5" actId="26606"/>
          <ac:spMkLst>
            <pc:docMk/>
            <pc:sldMk cId="3754131919" sldId="747"/>
            <ac:spMk id="3" creationId="{06087AEA-9978-41DA-8E9C-F8D9D2245AFC}"/>
          </ac:spMkLst>
        </pc:spChg>
        <pc:spChg chg="add del mod">
          <ac:chgData name="malika khodjaeva" userId="58656b510ad086f5" providerId="LiveId" clId="{4356E5D3-5A62-431D-84DD-CC76BA759240}" dt="2024-05-29T12:34:36.078" v="3" actId="26606"/>
          <ac:spMkLst>
            <pc:docMk/>
            <pc:sldMk cId="3754131919" sldId="747"/>
            <ac:spMk id="8" creationId="{4DCBAFC6-3DC5-6C4C-B4E2-5095511747EE}"/>
          </ac:spMkLst>
        </pc:spChg>
        <pc:spChg chg="add del mod">
          <ac:chgData name="malika khodjaeva" userId="58656b510ad086f5" providerId="LiveId" clId="{4356E5D3-5A62-431D-84DD-CC76BA759240}" dt="2024-05-29T12:34:36.078" v="3" actId="26606"/>
          <ac:spMkLst>
            <pc:docMk/>
            <pc:sldMk cId="3754131919" sldId="747"/>
            <ac:spMk id="10" creationId="{BEA1DEC8-CDB7-1297-5A2F-EB3521EEA354}"/>
          </ac:spMkLst>
        </pc:spChg>
        <pc:spChg chg="add del mod">
          <ac:chgData name="malika khodjaeva" userId="58656b510ad086f5" providerId="LiveId" clId="{4356E5D3-5A62-431D-84DD-CC76BA759240}" dt="2024-05-29T12:34:38.909" v="5" actId="26606"/>
          <ac:spMkLst>
            <pc:docMk/>
            <pc:sldMk cId="3754131919" sldId="747"/>
            <ac:spMk id="12" creationId="{5A4B398F-71D1-9D3F-20E4-FDAE8757EBD0}"/>
          </ac:spMkLst>
        </pc:spChg>
        <pc:spChg chg="add del mod">
          <ac:chgData name="malika khodjaeva" userId="58656b510ad086f5" providerId="LiveId" clId="{4356E5D3-5A62-431D-84DD-CC76BA759240}" dt="2024-05-29T12:34:38.909" v="5" actId="26606"/>
          <ac:spMkLst>
            <pc:docMk/>
            <pc:sldMk cId="3754131919" sldId="747"/>
            <ac:spMk id="13" creationId="{9B597EFD-4D68-CEEA-C15E-AD7FE1D2B1A8}"/>
          </ac:spMkLst>
        </pc:spChg>
      </pc:sldChg>
      <pc:sldChg chg="modSp mod">
        <pc:chgData name="malika khodjaeva" userId="58656b510ad086f5" providerId="LiveId" clId="{4356E5D3-5A62-431D-84DD-CC76BA759240}" dt="2024-05-29T12:46:45.675" v="144" actId="122"/>
        <pc:sldMkLst>
          <pc:docMk/>
          <pc:sldMk cId="1996506497" sldId="749"/>
        </pc:sldMkLst>
        <pc:spChg chg="mod">
          <ac:chgData name="malika khodjaeva" userId="58656b510ad086f5" providerId="LiveId" clId="{4356E5D3-5A62-431D-84DD-CC76BA759240}" dt="2024-05-29T12:46:45.675" v="144" actId="122"/>
          <ac:spMkLst>
            <pc:docMk/>
            <pc:sldMk cId="1996506497" sldId="749"/>
            <ac:spMk id="4" creationId="{CE663E76-C010-4AA0-83E4-930BAF12B827}"/>
          </ac:spMkLst>
        </pc:spChg>
        <pc:spChg chg="mod">
          <ac:chgData name="malika khodjaeva" userId="58656b510ad086f5" providerId="LiveId" clId="{4356E5D3-5A62-431D-84DD-CC76BA759240}" dt="2024-05-29T12:46:00.835" v="113" actId="1076"/>
          <ac:spMkLst>
            <pc:docMk/>
            <pc:sldMk cId="1996506497" sldId="749"/>
            <ac:spMk id="5" creationId="{B017BA58-1078-49BB-9294-22DA9DA73403}"/>
          </ac:spMkLst>
        </pc:spChg>
      </pc:sldChg>
      <pc:sldChg chg="modSp mod">
        <pc:chgData name="malika khodjaeva" userId="58656b510ad086f5" providerId="LiveId" clId="{4356E5D3-5A62-431D-84DD-CC76BA759240}" dt="2024-05-29T12:47:05.593" v="148" actId="20577"/>
        <pc:sldMkLst>
          <pc:docMk/>
          <pc:sldMk cId="3729769860" sldId="750"/>
        </pc:sldMkLst>
        <pc:spChg chg="mod">
          <ac:chgData name="malika khodjaeva" userId="58656b510ad086f5" providerId="LiveId" clId="{4356E5D3-5A62-431D-84DD-CC76BA759240}" dt="2024-05-29T12:47:05.593" v="148" actId="20577"/>
          <ac:spMkLst>
            <pc:docMk/>
            <pc:sldMk cId="3729769860" sldId="750"/>
            <ac:spMk id="8" creationId="{BCFF5DEA-6151-42DF-9F30-5A0885B37835}"/>
          </ac:spMkLst>
        </pc:spChg>
        <pc:graphicFrameChg chg="mod">
          <ac:chgData name="malika khodjaeva" userId="58656b510ad086f5" providerId="LiveId" clId="{4356E5D3-5A62-431D-84DD-CC76BA759240}" dt="2024-05-29T12:46:55.707" v="146" actId="14100"/>
          <ac:graphicFrameMkLst>
            <pc:docMk/>
            <pc:sldMk cId="3729769860" sldId="750"/>
            <ac:graphicFrameMk id="6" creationId="{1F8FC20B-014E-45A8-8E55-6D7A42782A17}"/>
          </ac:graphicFrameMkLst>
        </pc:graphicFrameChg>
      </pc:sldChg>
      <pc:sldChg chg="modSp mod">
        <pc:chgData name="malika khodjaeva" userId="58656b510ad086f5" providerId="LiveId" clId="{4356E5D3-5A62-431D-84DD-CC76BA759240}" dt="2024-05-29T12:47:20.949" v="151" actId="14100"/>
        <pc:sldMkLst>
          <pc:docMk/>
          <pc:sldMk cId="1093654301" sldId="751"/>
        </pc:sldMkLst>
        <pc:graphicFrameChg chg="mod">
          <ac:chgData name="malika khodjaeva" userId="58656b510ad086f5" providerId="LiveId" clId="{4356E5D3-5A62-431D-84DD-CC76BA759240}" dt="2024-05-29T12:47:20.949" v="151" actId="14100"/>
          <ac:graphicFrameMkLst>
            <pc:docMk/>
            <pc:sldMk cId="1093654301" sldId="751"/>
            <ac:graphicFrameMk id="6" creationId="{1F8FC20B-014E-45A8-8E55-6D7A42782A17}"/>
          </ac:graphicFrameMkLst>
        </pc:graphicFrameChg>
      </pc:sldChg>
      <pc:sldChg chg="modSp mod">
        <pc:chgData name="malika khodjaeva" userId="58656b510ad086f5" providerId="LiveId" clId="{4356E5D3-5A62-431D-84DD-CC76BA759240}" dt="2024-05-29T12:52:32.309" v="212" actId="122"/>
        <pc:sldMkLst>
          <pc:docMk/>
          <pc:sldMk cId="2517294918" sldId="752"/>
        </pc:sldMkLst>
        <pc:spChg chg="mod">
          <ac:chgData name="malika khodjaeva" userId="58656b510ad086f5" providerId="LiveId" clId="{4356E5D3-5A62-431D-84DD-CC76BA759240}" dt="2024-05-29T12:52:32.309" v="212" actId="122"/>
          <ac:spMkLst>
            <pc:docMk/>
            <pc:sldMk cId="2517294918" sldId="752"/>
            <ac:spMk id="2" creationId="{8507ACBB-1F80-40CF-8C81-C690C56A02BB}"/>
          </ac:spMkLst>
        </pc:spChg>
        <pc:picChg chg="mod">
          <ac:chgData name="malika khodjaeva" userId="58656b510ad086f5" providerId="LiveId" clId="{4356E5D3-5A62-431D-84DD-CC76BA759240}" dt="2024-05-29T12:37:15.804" v="37"/>
          <ac:picMkLst>
            <pc:docMk/>
            <pc:sldMk cId="2517294918" sldId="752"/>
            <ac:picMk id="5" creationId="{5749B4DF-77D0-441B-AEC0-9264A7B31737}"/>
          </ac:picMkLst>
        </pc:picChg>
      </pc:sldChg>
      <pc:sldChg chg="delSp modSp mod setBg delDesignElem">
        <pc:chgData name="malika khodjaeva" userId="58656b510ad086f5" providerId="LiveId" clId="{4356E5D3-5A62-431D-84DD-CC76BA759240}" dt="2024-05-29T12:52:15.674" v="210" actId="27636"/>
        <pc:sldMkLst>
          <pc:docMk/>
          <pc:sldMk cId="3450842241" sldId="753"/>
        </pc:sldMkLst>
        <pc:spChg chg="mod">
          <ac:chgData name="malika khodjaeva" userId="58656b510ad086f5" providerId="LiveId" clId="{4356E5D3-5A62-431D-84DD-CC76BA759240}" dt="2024-05-29T12:52:15.674" v="210" actId="27636"/>
          <ac:spMkLst>
            <pc:docMk/>
            <pc:sldMk cId="3450842241" sldId="753"/>
            <ac:spMk id="2" creationId="{05F61871-550C-30DD-B359-53EF4DBA071C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3450842241" sldId="753"/>
            <ac:spMk id="13" creationId="{53B021B3-DE93-4AB7-8A18-CF5F1CED88B8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3450842241" sldId="753"/>
            <ac:spMk id="15" creationId="{52D502E5-F6B4-4D58-B4AE-FC466FF15EE8}"/>
          </ac:spMkLst>
        </pc:spChg>
        <pc:spChg chg="del">
          <ac:chgData name="malika khodjaeva" userId="58656b510ad086f5" providerId="LiveId" clId="{4356E5D3-5A62-431D-84DD-CC76BA759240}" dt="2024-05-29T12:52:15.452" v="209"/>
          <ac:spMkLst>
            <pc:docMk/>
            <pc:sldMk cId="3450842241" sldId="753"/>
            <ac:spMk id="17" creationId="{9DECDBF4-02B6-4BB4-B65B-B8107AD6A9E8}"/>
          </ac:spMkLst>
        </pc:spChg>
      </pc:sldChg>
      <pc:sldChg chg="new del">
        <pc:chgData name="malika khodjaeva" userId="58656b510ad086f5" providerId="LiveId" clId="{4356E5D3-5A62-431D-84DD-CC76BA759240}" dt="2024-05-29T12:54:11.066" v="222" actId="47"/>
        <pc:sldMkLst>
          <pc:docMk/>
          <pc:sldMk cId="3636444108" sldId="756"/>
        </pc:sldMkLst>
      </pc:sldChg>
      <pc:sldChg chg="delSp modSp new del mod">
        <pc:chgData name="malika khodjaeva" userId="58656b510ad086f5" providerId="LiveId" clId="{4356E5D3-5A62-431D-84DD-CC76BA759240}" dt="2024-05-29T12:53:49.247" v="219" actId="47"/>
        <pc:sldMkLst>
          <pc:docMk/>
          <pc:sldMk cId="4273524696" sldId="756"/>
        </pc:sldMkLst>
        <pc:spChg chg="mod">
          <ac:chgData name="malika khodjaeva" userId="58656b510ad086f5" providerId="LiveId" clId="{4356E5D3-5A62-431D-84DD-CC76BA759240}" dt="2024-05-29T12:53:15.824" v="214"/>
          <ac:spMkLst>
            <pc:docMk/>
            <pc:sldMk cId="4273524696" sldId="756"/>
            <ac:spMk id="2" creationId="{64FC4335-D52C-9B1C-2B7B-1FCFC8C246E9}"/>
          </ac:spMkLst>
        </pc:spChg>
        <pc:spChg chg="mod">
          <ac:chgData name="malika khodjaeva" userId="58656b510ad086f5" providerId="LiveId" clId="{4356E5D3-5A62-431D-84DD-CC76BA759240}" dt="2024-05-29T12:53:24.539" v="216" actId="20577"/>
          <ac:spMkLst>
            <pc:docMk/>
            <pc:sldMk cId="4273524696" sldId="756"/>
            <ac:spMk id="3" creationId="{D43EDF03-9587-4D05-4B56-5C9576FBB03D}"/>
          </ac:spMkLst>
        </pc:spChg>
        <pc:spChg chg="del">
          <ac:chgData name="malika khodjaeva" userId="58656b510ad086f5" providerId="LiveId" clId="{4356E5D3-5A62-431D-84DD-CC76BA759240}" dt="2024-05-29T12:53:42.087" v="218" actId="478"/>
          <ac:spMkLst>
            <pc:docMk/>
            <pc:sldMk cId="4273524696" sldId="756"/>
            <ac:spMk id="4" creationId="{651AEAA3-F26E-BC65-3410-C72DF5310812}"/>
          </ac:spMkLst>
        </pc:spChg>
        <pc:spChg chg="del">
          <ac:chgData name="malika khodjaeva" userId="58656b510ad086f5" providerId="LiveId" clId="{4356E5D3-5A62-431D-84DD-CC76BA759240}" dt="2024-05-29T12:53:36.486" v="217" actId="478"/>
          <ac:spMkLst>
            <pc:docMk/>
            <pc:sldMk cId="4273524696" sldId="756"/>
            <ac:spMk id="5" creationId="{DBF27ABB-449E-399C-2844-12086E46CA57}"/>
          </ac:spMkLst>
        </pc:spChg>
      </pc:sldChg>
      <pc:sldChg chg="addSp delSp modSp new mod modClrScheme chgLayout">
        <pc:chgData name="malika khodjaeva" userId="58656b510ad086f5" providerId="LiveId" clId="{4356E5D3-5A62-431D-84DD-CC76BA759240}" dt="2024-05-29T13:01:55.516" v="273" actId="26606"/>
        <pc:sldMkLst>
          <pc:docMk/>
          <pc:sldMk cId="1469547516" sldId="757"/>
        </pc:sldMkLst>
        <pc:spChg chg="del">
          <ac:chgData name="malika khodjaeva" userId="58656b510ad086f5" providerId="LiveId" clId="{4356E5D3-5A62-431D-84DD-CC76BA759240}" dt="2024-05-29T12:54:15.121" v="223" actId="478"/>
          <ac:spMkLst>
            <pc:docMk/>
            <pc:sldMk cId="1469547516" sldId="757"/>
            <ac:spMk id="2" creationId="{9A598826-1255-1B6D-8889-F1E7F8A7F4AB}"/>
          </ac:spMkLst>
        </pc:spChg>
        <pc:spChg chg="del">
          <ac:chgData name="malika khodjaeva" userId="58656b510ad086f5" providerId="LiveId" clId="{4356E5D3-5A62-431D-84DD-CC76BA759240}" dt="2024-05-29T12:54:17.728" v="224" actId="478"/>
          <ac:spMkLst>
            <pc:docMk/>
            <pc:sldMk cId="1469547516" sldId="757"/>
            <ac:spMk id="3" creationId="{6BBB7858-ED87-B802-9A46-AC0687A5B965}"/>
          </ac:spMkLst>
        </pc:spChg>
        <pc:spChg chg="add mod ord">
          <ac:chgData name="malika khodjaeva" userId="58656b510ad086f5" providerId="LiveId" clId="{4356E5D3-5A62-431D-84DD-CC76BA759240}" dt="2024-05-29T13:01:55.516" v="273" actId="26606"/>
          <ac:spMkLst>
            <pc:docMk/>
            <pc:sldMk cId="1469547516" sldId="757"/>
            <ac:spMk id="6" creationId="{D86E4EF7-ADE7-DF8E-B5C6-81D6DED71DA4}"/>
          </ac:spMkLst>
        </pc:spChg>
        <pc:picChg chg="add mod">
          <ac:chgData name="malika khodjaeva" userId="58656b510ad086f5" providerId="LiveId" clId="{4356E5D3-5A62-431D-84DD-CC76BA759240}" dt="2024-05-29T13:01:55.516" v="273" actId="26606"/>
          <ac:picMkLst>
            <pc:docMk/>
            <pc:sldMk cId="1469547516" sldId="757"/>
            <ac:picMk id="5" creationId="{92ACECB5-87E9-FCDD-CCC9-609AD8364451}"/>
          </ac:picMkLst>
        </pc:picChg>
      </pc:sld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401557674" sldId="2147483648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3162179345" sldId="214748364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59622166" sldId="214748365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903370338" sldId="214748365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1557372485" sldId="214748365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693159735" sldId="214748365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4262800797" sldId="214748365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613350448" sldId="214748365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402967260" sldId="214748365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227239559" sldId="214748365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2116070770" sldId="214748365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401557674" sldId="2147483648"/>
            <pc:sldLayoutMk cId="1376164450" sldId="2147483659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219894883" sldId="2147483660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2003270407" sldId="214748366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2410559371" sldId="214748366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451074347" sldId="214748366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13358046" sldId="214748366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341428536" sldId="214748366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955429832" sldId="214748366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684661316" sldId="214748366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789617732" sldId="214748366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749778638" sldId="214748366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1198641954" sldId="214748367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66930929" sldId="214748367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047591268" sldId="214748367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2084549399" sldId="214748367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895921119" sldId="214748367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2288400245" sldId="214748367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3965398566" sldId="214748367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19894883" sldId="2147483660"/>
            <pc:sldLayoutMk cId="2597314387" sldId="2147483677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3986799479" sldId="2147483698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3302827129" sldId="214748369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2247501566" sldId="214748370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943646728" sldId="214748370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1120676581" sldId="214748370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2010820652" sldId="214748370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3813205917" sldId="214748370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3743098631" sldId="214748370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3881543925" sldId="214748370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2315924400" sldId="214748370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3897890469" sldId="214748370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986799479" sldId="2147483698"/>
            <pc:sldLayoutMk cId="883739721" sldId="2147483709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2974959200" sldId="2147483710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4096366657" sldId="214748371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1095022209" sldId="214748371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1553341932" sldId="214748371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3053382545" sldId="214748371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913361857" sldId="214748371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3688179474" sldId="214748371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352392549" sldId="214748371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984549360" sldId="214748371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2356327224" sldId="214748371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1274713759" sldId="214748372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974959200" sldId="2147483710"/>
            <pc:sldLayoutMk cId="688778559" sldId="2147483721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3595638590" sldId="2147483722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3767086511" sldId="214748372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398074093" sldId="214748372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2110148485" sldId="214748372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4156491116" sldId="214748372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3051122563" sldId="214748372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2617978467" sldId="214748372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2558461436" sldId="214748372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4032452639" sldId="214748373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3655221461" sldId="214748373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2041080889" sldId="214748373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595638590" sldId="2147483722"/>
            <pc:sldLayoutMk cId="2174195651" sldId="2147483733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2820364784" sldId="2147483734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474986809" sldId="214748373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54464541" sldId="214748373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301100475" sldId="214748373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4010864178" sldId="214748373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491682056" sldId="214748373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74912302" sldId="214748374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48637272" sldId="214748374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737201031" sldId="214748374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3466642189" sldId="214748374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294298188" sldId="214748374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3181196601" sldId="214748374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2422380606" sldId="214748374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3462836041" sldId="214748374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943514500" sldId="214748375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888775421" sldId="214748375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912028802" sldId="214748375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088496103" sldId="214748375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4082690478" sldId="214748375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4196108217" sldId="214748375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20364784" sldId="2147483734"/>
            <pc:sldLayoutMk cId="1795037994" sldId="2147483756"/>
          </pc:sldLayoutMkLst>
        </pc:sldLayoutChg>
      </pc:sldMasterChg>
      <pc:sldMasterChg chg="addSp setBg modSldLayout">
        <pc:chgData name="malika khodjaeva" userId="58656b510ad086f5" providerId="LiveId" clId="{4356E5D3-5A62-431D-84DD-CC76BA759240}" dt="2024-05-29T12:36:58.492" v="33"/>
        <pc:sldMasterMkLst>
          <pc:docMk/>
          <pc:sldMasterMk cId="2833248820" sldId="2147483757"/>
        </pc:sldMasterMkLst>
        <pc:spChg chg="add">
          <ac:chgData name="malika khodjaeva" userId="58656b510ad086f5" providerId="LiveId" clId="{4356E5D3-5A62-431D-84DD-CC76BA759240}" dt="2024-05-29T12:34:26.467" v="0"/>
          <ac:spMkLst>
            <pc:docMk/>
            <pc:sldMasterMk cId="2833248820" sldId="2147483757"/>
            <ac:spMk id="7" creationId="{80D999EE-0060-4DB2-EC31-430C10518898}"/>
          </ac:spMkLst>
        </pc:spChg>
        <pc:spChg chg="add">
          <ac:chgData name="malika khodjaeva" userId="58656b510ad086f5" providerId="LiveId" clId="{4356E5D3-5A62-431D-84DD-CC76BA759240}" dt="2024-05-29T12:34:26.467" v="0"/>
          <ac:spMkLst>
            <pc:docMk/>
            <pc:sldMasterMk cId="2833248820" sldId="2147483757"/>
            <ac:spMk id="8" creationId="{837C68A1-ABAB-D324-15FC-C855DE972424}"/>
          </ac:spMkLst>
        </pc:sp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682402271" sldId="214748375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2448454510" sldId="214748375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3900637196" sldId="214748376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3009362769" sldId="214748376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1573403781" sldId="214748376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158557490" sldId="214748376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156350802" sldId="214748376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2227176325" sldId="214748376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395303229" sldId="214748376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1955319145" sldId="214748376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1212915198" sldId="214748376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833248820" sldId="2147483757"/>
            <pc:sldLayoutMk cId="4100746303" sldId="2147483769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3613681851" sldId="2147483770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778743069" sldId="214748377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1729460481" sldId="214748377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1965570782" sldId="214748377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1783055452" sldId="214748377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2686293785" sldId="214748377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691459932" sldId="214748377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2656578232" sldId="214748377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749296557" sldId="214748377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591787950" sldId="214748377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1653859355" sldId="214748378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398214899" sldId="214748378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3525196286" sldId="214748378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4017161446" sldId="214748378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338705130" sldId="214748378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6212610" sldId="214748378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360902019" sldId="214748378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900946301" sldId="214748378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613681851" sldId="2147483770"/>
            <pc:sldLayoutMk cId="1474702031" sldId="2147483788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171225038" sldId="2147483789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1040473378" sldId="214748379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2413386219" sldId="214748379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4042198515" sldId="214748379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3228175113" sldId="214748379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2744902970" sldId="214748379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2862043963" sldId="214748379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6199270" sldId="214748379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2434379588" sldId="214748379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3346747545" sldId="214748379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3267172933" sldId="214748379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171225038" sldId="2147483789"/>
            <pc:sldLayoutMk cId="1230879147" sldId="2147483800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3433989308" sldId="2147483801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2956740712" sldId="214748380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2104155890" sldId="214748380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1665972450" sldId="214748380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1577428378" sldId="214748380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238334790" sldId="214748380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2834289345" sldId="214748380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1159497929" sldId="214748380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2288815510" sldId="214748380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623714689" sldId="214748381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3577772494" sldId="214748381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3433989308" sldId="2147483801"/>
            <pc:sldLayoutMk cId="3255337658" sldId="2147483812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2089435423" sldId="2147483813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3702009280" sldId="214748381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2993932426" sldId="214748381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1867721829" sldId="214748381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1702328918" sldId="214748381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4105479950" sldId="214748381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2469838423" sldId="214748381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2056976482" sldId="214748382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953589466" sldId="214748382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3777687786" sldId="214748382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1980111485" sldId="214748382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089435423" sldId="2147483813"/>
            <pc:sldLayoutMk cId="1133707032" sldId="2147483824"/>
          </pc:sldLayoutMkLst>
        </pc:sldLayoutChg>
      </pc:sldMasterChg>
      <pc:sldMasterChg chg="setBg modSldLayout">
        <pc:chgData name="malika khodjaeva" userId="58656b510ad086f5" providerId="LiveId" clId="{4356E5D3-5A62-431D-84DD-CC76BA759240}" dt="2024-05-29T12:36:58.492" v="33"/>
        <pc:sldMasterMkLst>
          <pc:docMk/>
          <pc:sldMasterMk cId="2796079223" sldId="2147483825"/>
        </pc:sldMasterMkLst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264434497" sldId="214748382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53586289" sldId="214748382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726927504" sldId="2147483828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584423221" sldId="214748382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745035551" sldId="2147483830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979437873" sldId="214748383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670349525" sldId="214748383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2989264543" sldId="214748383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055026572" sldId="214748383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4046039524" sldId="214748383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408648385" sldId="214748383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4065166415" sldId="214748383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2524998379" sldId="2147483839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2745619124" sldId="2147483841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2412413910" sldId="2147483842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555600862" sldId="2147483843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836787922" sldId="2147483844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4159768314" sldId="2147483845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543997018" sldId="2147483846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1446063576" sldId="2147483847"/>
          </pc:sldLayoutMkLst>
        </pc:sldLayoutChg>
        <pc:sldLayoutChg chg="setBg">
          <pc:chgData name="malika khodjaeva" userId="58656b510ad086f5" providerId="LiveId" clId="{4356E5D3-5A62-431D-84DD-CC76BA759240}" dt="2024-05-29T12:36:58.492" v="33"/>
          <pc:sldLayoutMkLst>
            <pc:docMk/>
            <pc:sldMasterMk cId="2796079223" sldId="2147483825"/>
            <pc:sldLayoutMk cId="3193241898" sldId="21474838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8656b510ad086f5/Documents/RIV/Assessment%201_Mali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AFP+PIVKA II above normal</c:v>
                </c:pt>
                <c:pt idx="1">
                  <c:v>Isolated increase in PIVKA II above normal</c:v>
                </c:pt>
                <c:pt idx="2">
                  <c:v>Isolated increase in AFP above normal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C-4CED-BB2B-6D5F579690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The formation was first detected on ultrasound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AFP+PIVKA II above normal</c:v>
                </c:pt>
                <c:pt idx="1">
                  <c:v>Isolated increase in PIVKA II above normal</c:v>
                </c:pt>
                <c:pt idx="2">
                  <c:v>Isolated increase in AFP above normal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C-4CED-BB2B-6D5F579690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The formation was first detected on MSCT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FC-4CED-BB2B-6D5F579690E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FC-4CED-BB2B-6D5F57969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AFP+PIVKA II above normal</c:v>
                </c:pt>
                <c:pt idx="1">
                  <c:v>Isolated increase in PIVKA II above normal</c:v>
                </c:pt>
                <c:pt idx="2">
                  <c:v>Isolated increase in AFP above normal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C-4CED-BB2B-6D5F579690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The formation was not detected on MSCT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AFP+PIVKA II above normal</c:v>
                </c:pt>
                <c:pt idx="1">
                  <c:v>Isolated increase in PIVKA II above normal</c:v>
                </c:pt>
                <c:pt idx="2">
                  <c:v>Isolated increase in AFP above normal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FC-4CED-BB2B-6D5F579690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Refused further examination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FC-4CED-BB2B-6D5F57969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AFP+PIVKA II above normal</c:v>
                </c:pt>
                <c:pt idx="1">
                  <c:v>Isolated increase in PIVKA II above normal</c:v>
                </c:pt>
                <c:pt idx="2">
                  <c:v>Isolated increase in AFP above normal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FC-4CED-BB2B-6D5F57969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5691720"/>
        <c:axId val="295692504"/>
      </c:barChart>
      <c:catAx>
        <c:axId val="29569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5692504"/>
        <c:crosses val="autoZero"/>
        <c:auto val="1"/>
        <c:lblAlgn val="ctr"/>
        <c:lblOffset val="100"/>
        <c:noMultiLvlLbl val="0"/>
      </c:catAx>
      <c:valAx>
        <c:axId val="29569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569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Prevalence of liver cancer and 5-year survival rate in liver cancer</a:t>
            </a:r>
          </a:p>
          <a:p>
            <a:pPr>
              <a:defRPr/>
            </a:pPr>
            <a:r>
              <a:rPr lang="en-US" sz="2000" b="1" dirty="0" smtClean="0"/>
              <a:t>Japan-Uzbekistan</a:t>
            </a:r>
            <a:endParaRPr lang="en-US" sz="2000" b="1" dirty="0"/>
          </a:p>
        </c:rich>
      </c:tx>
      <c:layout>
        <c:manualLayout>
          <c:xMode val="edge"/>
          <c:yMode val="edge"/>
          <c:x val="0.1229218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4476180211849152"/>
          <c:w val="0.93635396161417328"/>
          <c:h val="0.71421329267880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Распространеность рака печени на 100 тыс. населения</c:v>
                </c:pt>
                <c:pt idx="1">
                  <c:v>5-летняя выживаемость при раке печени на 100 тыс. населения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C-4959-AC21-E85C470949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Распространеность рака печени на 100 тыс. населения</c:v>
                </c:pt>
                <c:pt idx="1">
                  <c:v>5-летняя выживаемость при раке печени на 100 тыс. населения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10.4</c:v>
                </c:pt>
                <c:pt idx="1">
                  <c:v>64.72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C-4959-AC21-E85C470949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CDAF UZB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59935826144283E-3"/>
                  <c:y val="-3.614321364206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/>
                      <a:t>19</a:t>
                    </a:r>
                    <a:endParaRPr lang="en-US" sz="1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26017673475291E-2"/>
                      <c:h val="9.3032631914666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FA-465F-8F7D-0084B2681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Распространеность рака печени на 100 тыс. населения</c:v>
                </c:pt>
                <c:pt idx="1">
                  <c:v>5-летняя выживаемость при раке печени на 100 тыс. населения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A-465F-8F7D-0084B2681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846608"/>
        <c:axId val="302843864"/>
      </c:barChart>
      <c:catAx>
        <c:axId val="3028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843864"/>
        <c:crosses val="autoZero"/>
        <c:auto val="1"/>
        <c:lblAlgn val="ctr"/>
        <c:lblOffset val="100"/>
        <c:noMultiLvlLbl val="0"/>
      </c:catAx>
      <c:valAx>
        <c:axId val="30284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84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0 (very early) and A (early) stage at the time of diagnosis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Japan-Uzbekistan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32343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138287401574802E-2"/>
          <c:y val="0.1986680488024084"/>
          <c:w val="0.93635396161417328"/>
          <c:h val="0.71421329267880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0 (очень ранняя) и А стадия (ранняя) на момент постановки диагноза</c:v>
                </c:pt>
              </c:strCache>
            </c:strRef>
          </c:cat>
          <c:val>
            <c:numRef>
              <c:f>Лист1!$B$2:$B$2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C-4959-AC21-E85C470949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0 (очень ранняя) и А стадия (ранняя) на момент постановки диагноза</c:v>
                </c:pt>
              </c:strCache>
            </c:strRef>
          </c:cat>
          <c:val>
            <c:numRef>
              <c:f>Лист1!$C$2:$C$2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C-4959-AC21-E85C47094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840728"/>
        <c:axId val="302844256"/>
      </c:barChart>
      <c:catAx>
        <c:axId val="302840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844256"/>
        <c:crosses val="autoZero"/>
        <c:auto val="1"/>
        <c:lblAlgn val="ctr"/>
        <c:lblOffset val="100"/>
        <c:noMultiLvlLbl val="0"/>
      </c:catAx>
      <c:valAx>
        <c:axId val="3028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84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Притест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'[Assessment 1_Malika.xlsx]Raw data'!$F$25:$F$34</c:f>
              <c:numCache>
                <c:formatCode>0.00</c:formatCode>
                <c:ptCount val="10"/>
                <c:pt idx="0">
                  <c:v>31</c:v>
                </c:pt>
                <c:pt idx="1">
                  <c:v>27</c:v>
                </c:pt>
                <c:pt idx="2">
                  <c:v>21</c:v>
                </c:pt>
                <c:pt idx="3">
                  <c:v>29</c:v>
                </c:pt>
                <c:pt idx="4">
                  <c:v>8</c:v>
                </c:pt>
                <c:pt idx="5">
                  <c:v>22</c:v>
                </c:pt>
                <c:pt idx="6">
                  <c:v>17</c:v>
                </c:pt>
                <c:pt idx="7">
                  <c:v>33</c:v>
                </c:pt>
                <c:pt idx="8">
                  <c:v>33</c:v>
                </c:pt>
                <c:pt idx="9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6-4B13-A31C-30F8B10FBAA0}"/>
            </c:ext>
          </c:extLst>
        </c:ser>
        <c:ser>
          <c:idx val="1"/>
          <c:order val="1"/>
          <c:tx>
            <c:v>Посттест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'[Assessment 1_Malika.xlsx]Raw data'!$G$25:$G$34</c:f>
              <c:numCache>
                <c:formatCode>0.00</c:formatCode>
                <c:ptCount val="10"/>
                <c:pt idx="0">
                  <c:v>36</c:v>
                </c:pt>
                <c:pt idx="1">
                  <c:v>36</c:v>
                </c:pt>
                <c:pt idx="2">
                  <c:v>35</c:v>
                </c:pt>
                <c:pt idx="3">
                  <c:v>34</c:v>
                </c:pt>
                <c:pt idx="4">
                  <c:v>27</c:v>
                </c:pt>
                <c:pt idx="5">
                  <c:v>24</c:v>
                </c:pt>
                <c:pt idx="6">
                  <c:v>27</c:v>
                </c:pt>
                <c:pt idx="7">
                  <c:v>33</c:v>
                </c:pt>
                <c:pt idx="8">
                  <c:v>36</c:v>
                </c:pt>
                <c:pt idx="9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C6-4B13-A31C-30F8B10FB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535696"/>
        <c:axId val="301541576"/>
      </c:lineChart>
      <c:catAx>
        <c:axId val="30153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41576"/>
        <c:crosses val="autoZero"/>
        <c:auto val="1"/>
        <c:lblAlgn val="ctr"/>
        <c:lblOffset val="100"/>
        <c:noMultiLvlLbl val="0"/>
      </c:catAx>
      <c:valAx>
        <c:axId val="30154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3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6-4F10-81F6-39CF7A3C0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A6-4F10-81F6-39CF7A3C0C71}"/>
              </c:ext>
            </c:extLst>
          </c:dPt>
          <c:dLbls>
            <c:dLbl>
              <c:idx val="0"/>
              <c:layout>
                <c:manualLayout>
                  <c:x val="-0.15017197053015871"/>
                  <c:y val="0.20967061879569393"/>
                </c:manualLayout>
              </c:layout>
              <c:spPr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2160646429478"/>
                      <c:h val="0.14380601970800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A6-4F10-81F6-39CF7A3C0C71}"/>
                </c:ext>
              </c:extLst>
            </c:dLbl>
            <c:dLbl>
              <c:idx val="1"/>
              <c:layout>
                <c:manualLayout>
                  <c:x val="8.0780742065685807E-2"/>
                  <c:y val="-0.22181579594551135"/>
                </c:manualLayout>
              </c:layout>
              <c:spPr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3046896177826"/>
                      <c:h val="0.12070460237285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1A6-4F10-81F6-39CF7A3C0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DNA HBV &gt;2000 UI/ml</c:v>
                </c:pt>
                <c:pt idx="1">
                  <c:v>DNA HBV &lt;2000 UI/ml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0.155</c:v>
                </c:pt>
                <c:pt idx="1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6-4F10-81F6-39CF7A3C0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55331342595461"/>
          <c:y val="0.84183899916907867"/>
          <c:w val="0.34103866997649962"/>
          <c:h val="0.14430018524743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8-4069-BED1-A4BC5B9558A1}"/>
              </c:ext>
            </c:extLst>
          </c:dPt>
          <c:dLbls>
            <c:dLbl>
              <c:idx val="0"/>
              <c:layout>
                <c:manualLayout>
                  <c:x val="-0.18834413067968317"/>
                  <c:y val="0.183387019304126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A044A5-923A-485D-96D0-F1D7DB552732}" type="VALUE">
                      <a:rPr lang="en-US" sz="1800"/>
                      <a:pPr>
                        <a:defRPr/>
                      </a:pPr>
                      <a:t>[ЗНАЧЕНИЕ]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57262251220299"/>
                      <c:h val="0.18319520126661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78-4069-BED1-A4BC5B9558A1}"/>
                </c:ext>
              </c:extLst>
            </c:dLbl>
            <c:dLbl>
              <c:idx val="1"/>
              <c:layout>
                <c:manualLayout>
                  <c:x val="0.20843772436540914"/>
                  <c:y val="-0.221840124794558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D43C6D-B644-4FD4-98AE-FEAE1FDDC6E9}" type="VALUE">
                      <a:rPr lang="en-US" sz="1800"/>
                      <a:pPr>
                        <a:defRPr/>
                      </a:pPr>
                      <a:t>[ЗНАЧЕНИЕ]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6198505444831"/>
                      <c:h val="0.18436765055472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2C9-4E5E-9271-C661796C9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qHBsAg &lt; 1000 UI/Ml</c:v>
                </c:pt>
                <c:pt idx="1">
                  <c:v>qHBsAg &gt;1000 UI/Ml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9-4E5E-9271-C661796C9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7T16:42:39.944" idx="1">
    <p:pos x="3889" y="514"/>
    <p:text>улиционный центр для обучения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9BFC-B9CF-4CDC-AA99-FDDAD855259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3653DED-A3F8-4D7B-8EAB-407ABF47A04F}" type="pres">
      <dgm:prSet presAssocID="{AC399BFC-B9CF-4CDC-AA99-FDDAD85525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ADE28C7-C67B-4CB4-8EF1-52E1197D9B28}" type="presOf" srcId="{AC399BFC-B9CF-4CDC-AA99-FDDAD855259C}" destId="{13653DED-A3F8-4D7B-8EAB-407ABF47A04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799A8-479E-4E94-90F9-5995C61FF95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36355-012C-4E56-A8A4-452BED19849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3600" b="1" smtClean="0">
              <a:solidFill>
                <a:schemeClr val="tx1"/>
              </a:solidFill>
            </a:rPr>
            <a:t>СТ/М</a:t>
          </a:r>
          <a:r>
            <a:rPr lang="en-US" sz="3600" b="1" dirty="0" smtClean="0">
              <a:solidFill>
                <a:schemeClr val="tx1"/>
              </a:solidFill>
            </a:rPr>
            <a:t>RI</a:t>
          </a:r>
          <a:endParaRPr lang="ru-RU" sz="3600" b="1" dirty="0">
            <a:solidFill>
              <a:schemeClr val="tx1"/>
            </a:solidFill>
          </a:endParaRPr>
        </a:p>
      </dgm:t>
    </dgm:pt>
    <dgm:pt modelId="{32D98C08-0B5E-4A96-A09C-62E764148F86}" type="parTrans" cxnId="{0B7D353C-BE3E-4C5B-9AB6-8998C551B994}">
      <dgm:prSet/>
      <dgm:spPr/>
      <dgm:t>
        <a:bodyPr/>
        <a:lstStyle/>
        <a:p>
          <a:endParaRPr lang="ru-RU"/>
        </a:p>
      </dgm:t>
    </dgm:pt>
    <dgm:pt modelId="{DA704FFB-F910-4604-B1C1-AC24C07EFC5C}" type="sibTrans" cxnId="{0B7D353C-BE3E-4C5B-9AB6-8998C551B994}">
      <dgm:prSet/>
      <dgm:spPr/>
      <dgm:t>
        <a:bodyPr/>
        <a:lstStyle/>
        <a:p>
          <a:endParaRPr lang="ru-RU"/>
        </a:p>
      </dgm:t>
    </dgm:pt>
    <dgm:pt modelId="{0B242908-CCA9-4F1C-8AA6-FD9266CEFB8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histology</a:t>
          </a:r>
          <a:endParaRPr lang="ru-RU" sz="3600" b="1" dirty="0">
            <a:solidFill>
              <a:schemeClr val="tx1"/>
            </a:solidFill>
          </a:endParaRPr>
        </a:p>
      </dgm:t>
    </dgm:pt>
    <dgm:pt modelId="{F1CBEC78-4ABD-45B0-AAB8-763A35515684}" type="parTrans" cxnId="{595B2AD0-30E7-4A23-9134-242A0A248E78}">
      <dgm:prSet/>
      <dgm:spPr/>
      <dgm:t>
        <a:bodyPr/>
        <a:lstStyle/>
        <a:p>
          <a:endParaRPr lang="ru-RU"/>
        </a:p>
      </dgm:t>
    </dgm:pt>
    <dgm:pt modelId="{1FE6A259-12AE-4F15-950D-BB036F452794}" type="sibTrans" cxnId="{595B2AD0-30E7-4A23-9134-242A0A248E78}">
      <dgm:prSet/>
      <dgm:spPr/>
      <dgm:t>
        <a:bodyPr/>
        <a:lstStyle/>
        <a:p>
          <a:endParaRPr lang="ru-RU"/>
        </a:p>
      </dgm:t>
    </dgm:pt>
    <dgm:pt modelId="{011B96F0-D464-4E7E-9823-29B1405464E0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Ultrasound + </a:t>
          </a:r>
          <a:r>
            <a:rPr lang="en-US" sz="3600" b="1" dirty="0" err="1" smtClean="0">
              <a:solidFill>
                <a:schemeClr val="tx1"/>
              </a:solidFill>
            </a:rPr>
            <a:t>oncomarkers</a:t>
          </a:r>
          <a:endParaRPr lang="ru-RU" sz="3600" b="1" dirty="0">
            <a:solidFill>
              <a:schemeClr val="tx1"/>
            </a:solidFill>
          </a:endParaRPr>
        </a:p>
      </dgm:t>
    </dgm:pt>
    <dgm:pt modelId="{A2C764EB-9A46-4DA3-A9B1-EB03C06AFFBC}" type="sibTrans" cxnId="{CAFC0BDD-7AD2-4096-AF7A-A3AADAA70DA7}">
      <dgm:prSet/>
      <dgm:spPr/>
      <dgm:t>
        <a:bodyPr/>
        <a:lstStyle/>
        <a:p>
          <a:endParaRPr lang="ru-RU"/>
        </a:p>
      </dgm:t>
    </dgm:pt>
    <dgm:pt modelId="{94B6677D-6C8B-4B9F-BD85-102B613072A5}" type="parTrans" cxnId="{CAFC0BDD-7AD2-4096-AF7A-A3AADAA70DA7}">
      <dgm:prSet/>
      <dgm:spPr/>
      <dgm:t>
        <a:bodyPr/>
        <a:lstStyle/>
        <a:p>
          <a:endParaRPr lang="ru-RU"/>
        </a:p>
      </dgm:t>
    </dgm:pt>
    <dgm:pt modelId="{5B2581C0-2343-485A-8958-9FEB49807614}" type="pres">
      <dgm:prSet presAssocID="{C11799A8-479E-4E94-90F9-5995C61FF95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0774C7-26D9-4B98-A684-E8890303D0A7}" type="pres">
      <dgm:prSet presAssocID="{011B96F0-D464-4E7E-9823-29B1405464E0}" presName="vertOne" presStyleCnt="0"/>
      <dgm:spPr/>
    </dgm:pt>
    <dgm:pt modelId="{DC4C32F9-9E09-431F-BBC0-65EC17804875}" type="pres">
      <dgm:prSet presAssocID="{011B96F0-D464-4E7E-9823-29B1405464E0}" presName="txOne" presStyleLbl="node0" presStyleIdx="0" presStyleCnt="1" custLinFactNeighborX="-364" custLinFactNeighborY="-1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C56DA-9037-4612-99FA-F971ECB119A4}" type="pres">
      <dgm:prSet presAssocID="{011B96F0-D464-4E7E-9823-29B1405464E0}" presName="parTransOne" presStyleCnt="0"/>
      <dgm:spPr/>
    </dgm:pt>
    <dgm:pt modelId="{4BD8A712-036E-4E44-A376-70175A7860C9}" type="pres">
      <dgm:prSet presAssocID="{011B96F0-D464-4E7E-9823-29B1405464E0}" presName="horzOne" presStyleCnt="0"/>
      <dgm:spPr/>
    </dgm:pt>
    <dgm:pt modelId="{B78FDF11-8429-4316-88C8-2809E354D298}" type="pres">
      <dgm:prSet presAssocID="{C0E36355-012C-4E56-A8A4-452BED198490}" presName="vertTwo" presStyleCnt="0"/>
      <dgm:spPr/>
    </dgm:pt>
    <dgm:pt modelId="{6CA10A72-0D51-4A03-9B1F-7D1CD70313A7}" type="pres">
      <dgm:prSet presAssocID="{C0E36355-012C-4E56-A8A4-452BED19849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2421F-7DBA-435C-87D9-C77E835439DA}" type="pres">
      <dgm:prSet presAssocID="{C0E36355-012C-4E56-A8A4-452BED198490}" presName="parTransTwo" presStyleCnt="0"/>
      <dgm:spPr/>
    </dgm:pt>
    <dgm:pt modelId="{043A6383-FB18-41EF-9717-D7A7636755F1}" type="pres">
      <dgm:prSet presAssocID="{C0E36355-012C-4E56-A8A4-452BED198490}" presName="horzTwo" presStyleCnt="0"/>
      <dgm:spPr/>
    </dgm:pt>
    <dgm:pt modelId="{792ED62D-DC28-4174-83B5-E5E1AE78B7B4}" type="pres">
      <dgm:prSet presAssocID="{0B242908-CCA9-4F1C-8AA6-FD9266CEFB81}" presName="vertThree" presStyleCnt="0"/>
      <dgm:spPr/>
    </dgm:pt>
    <dgm:pt modelId="{7BB99326-4E28-46E5-A8FC-6F763B5FD513}" type="pres">
      <dgm:prSet presAssocID="{0B242908-CCA9-4F1C-8AA6-FD9266CEFB81}" presName="txThree" presStyleLbl="node3" presStyleIdx="0" presStyleCnt="1" custLinFactNeighborX="-1488" custLinFactNeighborY="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0ACDD-41BE-4B30-B979-BE38525302C0}" type="pres">
      <dgm:prSet presAssocID="{0B242908-CCA9-4F1C-8AA6-FD9266CEFB81}" presName="horzThree" presStyleCnt="0"/>
      <dgm:spPr/>
    </dgm:pt>
  </dgm:ptLst>
  <dgm:cxnLst>
    <dgm:cxn modelId="{A0E08F50-81D8-4A7A-9D40-9CDD5FC2F085}" type="presOf" srcId="{C11799A8-479E-4E94-90F9-5995C61FF959}" destId="{5B2581C0-2343-485A-8958-9FEB49807614}" srcOrd="0" destOrd="0" presId="urn:microsoft.com/office/officeart/2005/8/layout/hierarchy4"/>
    <dgm:cxn modelId="{BCBA5D0E-951E-4C04-9EC7-BC931CE1942D}" type="presOf" srcId="{C0E36355-012C-4E56-A8A4-452BED198490}" destId="{6CA10A72-0D51-4A03-9B1F-7D1CD70313A7}" srcOrd="0" destOrd="0" presId="urn:microsoft.com/office/officeart/2005/8/layout/hierarchy4"/>
    <dgm:cxn modelId="{CAFC0BDD-7AD2-4096-AF7A-A3AADAA70DA7}" srcId="{C11799A8-479E-4E94-90F9-5995C61FF959}" destId="{011B96F0-D464-4E7E-9823-29B1405464E0}" srcOrd="0" destOrd="0" parTransId="{94B6677D-6C8B-4B9F-BD85-102B613072A5}" sibTransId="{A2C764EB-9A46-4DA3-A9B1-EB03C06AFFBC}"/>
    <dgm:cxn modelId="{0B7D353C-BE3E-4C5B-9AB6-8998C551B994}" srcId="{011B96F0-D464-4E7E-9823-29B1405464E0}" destId="{C0E36355-012C-4E56-A8A4-452BED198490}" srcOrd="0" destOrd="0" parTransId="{32D98C08-0B5E-4A96-A09C-62E764148F86}" sibTransId="{DA704FFB-F910-4604-B1C1-AC24C07EFC5C}"/>
    <dgm:cxn modelId="{595B2AD0-30E7-4A23-9134-242A0A248E78}" srcId="{C0E36355-012C-4E56-A8A4-452BED198490}" destId="{0B242908-CCA9-4F1C-8AA6-FD9266CEFB81}" srcOrd="0" destOrd="0" parTransId="{F1CBEC78-4ABD-45B0-AAB8-763A35515684}" sibTransId="{1FE6A259-12AE-4F15-950D-BB036F452794}"/>
    <dgm:cxn modelId="{5F39FF5A-1955-4C4A-9AD2-21713DD53F1B}" type="presOf" srcId="{011B96F0-D464-4E7E-9823-29B1405464E0}" destId="{DC4C32F9-9E09-431F-BBC0-65EC17804875}" srcOrd="0" destOrd="0" presId="urn:microsoft.com/office/officeart/2005/8/layout/hierarchy4"/>
    <dgm:cxn modelId="{D51D8FC1-60C8-46FC-99AF-B94B610D15A0}" type="presOf" srcId="{0B242908-CCA9-4F1C-8AA6-FD9266CEFB81}" destId="{7BB99326-4E28-46E5-A8FC-6F763B5FD513}" srcOrd="0" destOrd="0" presId="urn:microsoft.com/office/officeart/2005/8/layout/hierarchy4"/>
    <dgm:cxn modelId="{C64163F9-38BD-4DCC-937C-A27B84233AFA}" type="presParOf" srcId="{5B2581C0-2343-485A-8958-9FEB49807614}" destId="{780774C7-26D9-4B98-A684-E8890303D0A7}" srcOrd="0" destOrd="0" presId="urn:microsoft.com/office/officeart/2005/8/layout/hierarchy4"/>
    <dgm:cxn modelId="{C77DDEB6-44E4-42C9-8A80-484C6BEE159A}" type="presParOf" srcId="{780774C7-26D9-4B98-A684-E8890303D0A7}" destId="{DC4C32F9-9E09-431F-BBC0-65EC17804875}" srcOrd="0" destOrd="0" presId="urn:microsoft.com/office/officeart/2005/8/layout/hierarchy4"/>
    <dgm:cxn modelId="{503EB31C-3099-4C62-8007-886344BFFCE1}" type="presParOf" srcId="{780774C7-26D9-4B98-A684-E8890303D0A7}" destId="{43DC56DA-9037-4612-99FA-F971ECB119A4}" srcOrd="1" destOrd="0" presId="urn:microsoft.com/office/officeart/2005/8/layout/hierarchy4"/>
    <dgm:cxn modelId="{446053CE-B945-4360-8184-8BA8878C2C84}" type="presParOf" srcId="{780774C7-26D9-4B98-A684-E8890303D0A7}" destId="{4BD8A712-036E-4E44-A376-70175A7860C9}" srcOrd="2" destOrd="0" presId="urn:microsoft.com/office/officeart/2005/8/layout/hierarchy4"/>
    <dgm:cxn modelId="{D949E65B-8191-45F6-86A0-380A21A36627}" type="presParOf" srcId="{4BD8A712-036E-4E44-A376-70175A7860C9}" destId="{B78FDF11-8429-4316-88C8-2809E354D298}" srcOrd="0" destOrd="0" presId="urn:microsoft.com/office/officeart/2005/8/layout/hierarchy4"/>
    <dgm:cxn modelId="{4641BA64-9E44-47A4-8CB8-248EE6A31C3B}" type="presParOf" srcId="{B78FDF11-8429-4316-88C8-2809E354D298}" destId="{6CA10A72-0D51-4A03-9B1F-7D1CD70313A7}" srcOrd="0" destOrd="0" presId="urn:microsoft.com/office/officeart/2005/8/layout/hierarchy4"/>
    <dgm:cxn modelId="{CFBEA176-5A67-4194-BC2D-4A8117975180}" type="presParOf" srcId="{B78FDF11-8429-4316-88C8-2809E354D298}" destId="{D8B2421F-7DBA-435C-87D9-C77E835439DA}" srcOrd="1" destOrd="0" presId="urn:microsoft.com/office/officeart/2005/8/layout/hierarchy4"/>
    <dgm:cxn modelId="{E3A0ADF8-4E8F-440B-8A34-12338D5E021C}" type="presParOf" srcId="{B78FDF11-8429-4316-88C8-2809E354D298}" destId="{043A6383-FB18-41EF-9717-D7A7636755F1}" srcOrd="2" destOrd="0" presId="urn:microsoft.com/office/officeart/2005/8/layout/hierarchy4"/>
    <dgm:cxn modelId="{B98F92EA-259D-41CB-A87B-151A62D62545}" type="presParOf" srcId="{043A6383-FB18-41EF-9717-D7A7636755F1}" destId="{792ED62D-DC28-4174-83B5-E5E1AE78B7B4}" srcOrd="0" destOrd="0" presId="urn:microsoft.com/office/officeart/2005/8/layout/hierarchy4"/>
    <dgm:cxn modelId="{C3313212-8023-483B-BE09-0F09ED64E503}" type="presParOf" srcId="{792ED62D-DC28-4174-83B5-E5E1AE78B7B4}" destId="{7BB99326-4E28-46E5-A8FC-6F763B5FD513}" srcOrd="0" destOrd="0" presId="urn:microsoft.com/office/officeart/2005/8/layout/hierarchy4"/>
    <dgm:cxn modelId="{E61E9EBA-D314-46D2-AD3D-DC3392B2C465}" type="presParOf" srcId="{792ED62D-DC28-4174-83B5-E5E1AE78B7B4}" destId="{5DF0ACDD-41BE-4B30-B979-BE38525302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C32F9-9E09-431F-BBC0-65EC17804875}">
      <dsp:nvSpPr>
        <dsp:cNvPr id="0" name=""/>
        <dsp:cNvSpPr/>
      </dsp:nvSpPr>
      <dsp:spPr>
        <a:xfrm>
          <a:off x="0" y="329"/>
          <a:ext cx="8035476" cy="126007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Ultrasound + </a:t>
          </a:r>
          <a:r>
            <a:rPr lang="en-US" sz="3600" b="1" kern="1200" dirty="0" err="1" smtClean="0">
              <a:solidFill>
                <a:schemeClr val="tx1"/>
              </a:solidFill>
            </a:rPr>
            <a:t>oncomarkers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906" y="37235"/>
        <a:ext cx="7961664" cy="1186266"/>
      </dsp:txXfrm>
    </dsp:sp>
    <dsp:sp modelId="{6CA10A72-0D51-4A03-9B1F-7D1CD70313A7}">
      <dsp:nvSpPr>
        <dsp:cNvPr id="0" name=""/>
        <dsp:cNvSpPr/>
      </dsp:nvSpPr>
      <dsp:spPr>
        <a:xfrm>
          <a:off x="3927" y="1401961"/>
          <a:ext cx="8035476" cy="126007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chemeClr val="tx1"/>
              </a:solidFill>
            </a:rPr>
            <a:t>СТ/М</a:t>
          </a:r>
          <a:r>
            <a:rPr lang="en-US" sz="3600" b="1" kern="1200" dirty="0" smtClean="0">
              <a:solidFill>
                <a:schemeClr val="tx1"/>
              </a:solidFill>
            </a:rPr>
            <a:t>RI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0833" y="1438867"/>
        <a:ext cx="7961664" cy="1186266"/>
      </dsp:txXfrm>
    </dsp:sp>
    <dsp:sp modelId="{7BB99326-4E28-46E5-A8FC-6F763B5FD513}">
      <dsp:nvSpPr>
        <dsp:cNvPr id="0" name=""/>
        <dsp:cNvSpPr/>
      </dsp:nvSpPr>
      <dsp:spPr>
        <a:xfrm>
          <a:off x="0" y="2803134"/>
          <a:ext cx="8035476" cy="126007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histology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906" y="2840040"/>
        <a:ext cx="7961664" cy="118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D8559-4D42-41B6-BDB8-B956423CD868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69DD5-ECDF-40C2-B025-DE15D8EB4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12)00172-2/fulltext?referrer=https://pubmed.ncbi.nlm.nih.gov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astrojournal.org/article/S0016-5085(12)00172-2/fulltext?referrer=https://pubmed.ncbi.nlm.nih.gov/#bib3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9DD5-ECDF-40C2-B025-DE15D8EB4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3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Известно, что существует положительная корреляция между уровнями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ДНК HBV.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13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34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показано, что корреляция выше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-положительной фазе, ниже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HBeAg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-негативной фазе и самая низкая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низкорепликативной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фазе, что согласуется с нашими результатами. Это несоответствие между уровнями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ДНК HBV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низкорепликативной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фазе может быть вызвано накоплением интегрированных последовательностей вирусной оболочки в инфицированных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гепатоцитах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основном происходит из интегрированной формы ДНК HBV, а не из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эписомальной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формы.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13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35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Другими словами, у пациентов с низкой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виремией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высоким уровнем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быть больше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гепатоцитов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интеграцией HBV, чем у пациентов с низким уровнем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Таким образом, более высокий риск ГЦК у бывших пациентов можно объяснить повышенной нестабильностью генома в результате интегрирования вирусных последовательностей, играющих важную роль в гепатоканцерогенезе.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36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 возможным объяснением положительной корреляции между риском ГЦК и уровнем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не уровнем ДНК HBV, является узкий диапазон ДНК HBV. У носителей ВГВ с уровнем ДНК ВГВ &lt;2000 МЕ/мл динамический диапазон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HBsAg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шире, чем уровень ДНК ВГВ (0,05–&gt;10 000 МЕ/мл против 15–2000 МЕ/мл). Фактор широкого диапазона, как правило, обеспечивает большую мощность для дифференциации пациентов с разным риском.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954A-27EF-4B92-8F6B-FDEA2BCC03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9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9863" y="282575"/>
            <a:ext cx="2119312" cy="119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1474789"/>
            <a:ext cx="5388610" cy="7654490"/>
          </a:xfrm>
        </p:spPr>
        <p:txBody>
          <a:bodyPr/>
          <a:lstStyle/>
          <a:p>
            <a:pPr algn="just"/>
            <a:r>
              <a:rPr lang="ru-RU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200" dirty="0" smtClean="0"/>
              <a:t>   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 patients (5%) had both markers elevated; lesions were confirmed in all (12 by ultrasound, 3 by MSCT).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17 patients (5.5%) had isolated PIVKA II elevation; 9 had lesions on ultrasound, 8 on MSCT.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10 patients (3.3%) had isolated AFP elevation; 2 had lesions on ultrasound, 3 had none on MSCT, and 5 declined further testing.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 total, 34 patients (11%) had confirmed liver lesions (22 by ultrasound, 12 by MSCT).</a:t>
            </a:r>
            <a:endParaRPr lang="en-US" sz="2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During HCC screening of 90 patients with chronic viral hepatitis, 1.8% (2 patients) showed elevated PIVKA II levels, with liver lesions subsequently confirmed by instrumental research methods. 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FBEE-F07F-44BF-99D5-6EF2486E70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0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9863" y="282575"/>
            <a:ext cx="2119312" cy="119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1474789"/>
            <a:ext cx="5388610" cy="7654490"/>
          </a:xfrm>
        </p:spPr>
        <p:txBody>
          <a:bodyPr/>
          <a:lstStyle/>
          <a:p>
            <a:pPr algn="just"/>
            <a:r>
              <a:rPr lang="ru-R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FBEE-F07F-44BF-99D5-6EF2486E70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5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9DD5-ECDF-40C2-B025-DE15D8EB4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6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1FBEE-F07F-44BF-99D5-6EF2486E70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64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Читается слайд   Далее…</a:t>
            </a:r>
          </a:p>
          <a:p>
            <a:r>
              <a:rPr lang="en-US" dirty="0" smtClean="0"/>
              <a:t>There is a clause in the resolution that allows us to change the survey and funding figures in 2023. We plan to increase screening from 2024 to 2 million people and treatment of patients with hepatitis C to 30 thousand per year. Only in this case can we achieve WHO goals by 2030.</a:t>
            </a:r>
          </a:p>
          <a:p>
            <a:r>
              <a:rPr lang="en-US" dirty="0" smtClean="0"/>
              <a:t>Pay attention to the 4 points on which we plan to start early screening for liver cancer in our country.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D71B-53F7-4F8C-AB73-AE98C16DD1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18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Slide 8- Why Ultrasound should be starting point for surveillance &amp; survey data</a:t>
            </a:r>
          </a:p>
          <a:p>
            <a:r>
              <a:rPr kumimoji="1" lang="en-US" altLang="ja-JP" dirty="0"/>
              <a:t>The AASLD guideline recommended imaging modality of ultrasound is highly variable.</a:t>
            </a:r>
          </a:p>
          <a:p>
            <a:r>
              <a:rPr kumimoji="1" lang="en-US" altLang="ja-JP" dirty="0"/>
              <a:t>The quality of the ultrasound is operator and equipment dependent.  Ultrasound quality and accuracy rapidly diminishes with obese patients and highly cirrhotic livers.</a:t>
            </a:r>
          </a:p>
          <a:p>
            <a:r>
              <a:rPr kumimoji="1" lang="en-US" altLang="ja-JP" dirty="0"/>
              <a:t>The ability to detect small (&lt;2cm) lesions is poor.</a:t>
            </a:r>
          </a:p>
          <a:p>
            <a:r>
              <a:rPr kumimoji="1" lang="en-US" altLang="ja-JP" dirty="0"/>
              <a:t>To this point, a recent study conducted at the University of California San Diego found that almost 2/3 of patients that are in surveillance programs received fair or poor quality Ultrasound imaging.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EBDC-9865-49FB-B206-F8456B996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3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127 newly diagnosed CHB naïve patients, the majority of 107 (84.5%) patients were patients with a HBV DNA level &lt;2000 IU/ml. Such patients are usually identified as inactive or low-risk HBV patients. Data from continuous studies showed that the annual rate of HCC development in these subjects is 0.06%. Of the 107 inactive patients, 78 (72.9%) had </a:t>
            </a:r>
            <a:r>
              <a:rPr lang="en-US" dirty="0" err="1" smtClean="0"/>
              <a:t>qHBsAg</a:t>
            </a:r>
            <a:r>
              <a:rPr lang="en-US" dirty="0" smtClean="0"/>
              <a:t> more than 1000 IU/ml - that is, they were in the risk group for the development of HCC. Their average age was 36.7 years.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9DD5-ECDF-40C2-B025-DE15D8EB42C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4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"gray zone" of hepatitis B is an unofficial term used to describe a condition in which the results of laboratory and clinical studies do not allow the patient to be unambiguously assigned to one of the standard categories of chronic hepatitis B (CHB)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en-US" baseline="0" dirty="0" smtClean="0"/>
              <a:t>Characteristics of the "gray zone"</a:t>
            </a:r>
          </a:p>
          <a:p>
            <a:r>
              <a:rPr lang="en-US" baseline="0" dirty="0" smtClean="0"/>
              <a:t>Mismatch between virus markers and biochemistry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9DD5-ECDF-40C2-B025-DE15D8EB42C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564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FAF8AF-6360-41BC-9806-E282D49C7B3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83D69-91DF-4D7F-AFC2-BE6489CFE27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7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277E3F-9A24-4CDB-B456-DABC930F51B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56ECA-03C2-4661-A51A-2A8715D7237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19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5EF4-FBF8-58AE-CAB4-EC04AB963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D9E15-7E2E-D0D1-9414-5A6760A06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63D9-E2E0-AE01-328B-857335D8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23ECE-90A4-4BF5-E9A8-79F7248F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8659-7413-3D1A-DA6C-0BE2A6AA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9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BB62-5689-234D-ED6B-E6C3F177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27E3-B91B-8D89-4B87-9A0E122E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81502-D5CC-395A-44DF-1124A340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6FB4-E90F-9A9B-3815-37DDC55D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CF7D3-49A1-091F-F156-C6BBC28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2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8555-AC98-ACF1-76E8-0DF1F9DA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C2AE1-0820-468B-5F67-5FC5A327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7B503-CFA7-1246-B238-D5D02A83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9FBD-6C4F-55E6-13AC-A8941A5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A0ED-8A6C-6328-CAD5-29A6FD9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1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6291-8B0F-14F1-DF8A-A47A4FE1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6383-4CC7-61F0-6719-AD1A0DB3C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32767-125E-4109-5494-3E8D82AA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EA43C-F855-4644-4C02-EA81D91B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43B61-A777-E098-F5D8-011458F3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B155B-34BC-C1E7-C017-81EE8213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89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17CB-30C6-736B-F118-DE5DD27A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5A2D9-A85B-BC8D-33FA-3F8C87D16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7D7FE-977C-410A-C726-F342F531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619E7-0517-A675-A69A-649E9FF25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A0391-AF41-9179-A5BF-8B36CC16D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E5B8F-2C1C-3A15-714D-212D3F4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04B3-C481-4DDB-9243-C448F4F7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8BDDA-9CCA-7B31-6CA0-623EFB0C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9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0FE9-BA57-CB06-FAFB-2EEB1F11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30D8B-8A0F-F766-EC46-50661A0B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F0B05-843C-CE4C-3CBE-89406B2F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C77DC-6571-BFD3-C0C1-B1D86EE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8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16918-1AF6-8BA8-3C8A-F0442F19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E8D2F-D82D-6F3E-B249-D78B18B0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19B49-6263-6FA3-849F-C182F4B5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6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C1C-F855-070B-BA0C-1FF4CD48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6209-F3CD-059C-A106-921B8E99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BF51B-B642-52D7-7986-AAC34961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E9CFF-8D7E-B2F4-6786-27B055AF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1117-C71A-22DF-CDB3-7076D92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C6148-CF5F-A51F-4497-45033758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94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FDB7-EC93-C6E0-7E30-84F0F3A5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5E268-7A88-8565-D4AC-E9A0A7992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B0B9E-9245-0EFE-7331-70F0850D0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55FDC-1053-AB37-8397-917FE68A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773AF-810F-97D5-9298-2FCD108A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96554-C305-9D46-51EB-E19E5813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7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3DC1-2FF7-E1F3-4560-5089C90C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3E9EC-2890-F301-2D93-C5BA85729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77FA-2B53-6427-C7BF-E707357C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0A9DA-0617-9CFE-C2C1-FB0C7FCC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B62BD-3665-DF5D-AACE-3DEB93A6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396875"/>
            <a:ext cx="2057401" cy="8451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6" y="396875"/>
            <a:ext cx="5969001" cy="8451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D6F2F9A-0DBE-4621-8EEF-8C93B20DBC0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69492-9677-41EE-BA33-7EC3AF2ACE03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70B6B-D4DF-B5E3-25EA-A3D1C30C5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91DFA-9062-B85D-8B4F-ED6386142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BA6B-93CD-B512-5210-CE421C10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B5AFB-3F6E-A7DA-4C6C-FE3064FE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6C90-FAFA-1719-E27B-B138C120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07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6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FAF8AF-6360-41BC-9806-E282D49C7B3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83D69-91DF-4D7F-AFC2-BE6489CFE27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34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16632"/>
            <a:ext cx="11713301" cy="52036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52026"/>
            <a:ext cx="11713301" cy="54974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62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15CCD4-154A-4E48-95A0-6B4624F9B3D0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4D22E-9A8F-42A3-819F-E89D7537BE4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27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311408"/>
            <a:ext cx="4013200" cy="65373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1" y="2311408"/>
            <a:ext cx="4013200" cy="65373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63CFF-B78F-4E25-AFE6-7AC18B39999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F66B8-8602-4CD9-848A-293E217DBE9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232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3315D8-F369-4320-B173-4C8370F243CC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59184-C23A-4A06-8742-FCAFA13F6AC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355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00102"/>
            <a:ext cx="11713301" cy="53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0D2F0E-BC9F-4A61-B59E-59C8B45CA5D3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A0500-7EA0-4856-968A-E90A7BBFBCA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37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78A9977-5066-4E37-BE72-4871BE0A8A7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FCD0B2-BB01-452D-A3FC-282FF5F9592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49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235ED7-83FB-4689-977A-8FC40C320A8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F6219-0B25-43E8-99C9-248A442316C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45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FE8507-D0A0-4335-B45B-21BE4DD8E895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8D35-E145-4D4B-B4BB-3C057EC0673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2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564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75912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277E3F-9A24-4CDB-B456-DABC930F51B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56ECA-03C2-4661-A51A-2A8715D7237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39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5" y="396875"/>
            <a:ext cx="2057401" cy="8451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396875"/>
            <a:ext cx="5969001" cy="8451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D6F2F9A-0DBE-4621-8EEF-8C93B20DBC0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69492-9677-41EE-BA33-7EC3AF2ACE03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83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6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664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01385"/>
            <a:ext cx="11713301" cy="555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9352" y="141196"/>
            <a:ext cx="11713301" cy="516350"/>
          </a:xfrm>
        </p:spPr>
        <p:txBody>
          <a:bodyPr/>
          <a:lstStyle>
            <a:lvl1pPr>
              <a:defRPr sz="3000" b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983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1196752"/>
            <a:ext cx="11713301" cy="5121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191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8220F3-CC2D-4582-9B80-BCD83E5DA5A9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139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ru-RU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B5ED9-4713-4CAD-8002-C34218F34F6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008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3"/>
            <a:ext cx="12192000" cy="822325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lIns="351000" rIns="2970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 dirty="0">
              <a:solidFill>
                <a:sysClr val="window" lastClr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10972800" cy="452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70921" y="6619806"/>
            <a:ext cx="141384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92984" y="6515103"/>
            <a:ext cx="488949" cy="277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/>
            <a:fld id="{E45F7871-19E4-4BA3-B0F6-44160B1BF3A4}" type="slidenum">
              <a:rPr lang="en-US" altLang="ru-RU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79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7637" y="6416709"/>
            <a:ext cx="1441100" cy="103875"/>
          </a:xfrm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974490" y="6395933"/>
            <a:ext cx="1673535" cy="124650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9970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631" y="2915322"/>
            <a:ext cx="10363200" cy="609822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01385"/>
            <a:ext cx="11713301" cy="5555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9352" y="141196"/>
            <a:ext cx="11713301" cy="5163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4549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lang="en-US" sz="2800" b="1" i="0" spc="-5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1"/>
            <a:ext cx="10769600" cy="4221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932418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E4506-D118-45A3-875F-372844A5E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2B8F9-2FB7-46F1-9851-D25B9AC0A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F05C9-2161-4E61-8527-C0352179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73085-BC4F-4F2B-935A-51349FC2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F0593-07F9-43D7-BB2B-6407F058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566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EFC8-4B4F-4953-9645-351D8646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93075-40B5-407D-ADB5-B10FFF56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2E9E0-963D-4425-BE69-DE7F3DE3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367FC-4E3A-48C5-8182-76128EEE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8F27A-D066-4E87-8223-6EA6FD28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23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1A4DD-377F-4024-8EA3-59551E9A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D8FA4-D817-47A6-8CF9-36C8C841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B89BA-4A46-4A28-9C0F-084143A3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83DA6-18C8-414D-AF04-1DBED588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A5EA2-9B6F-4C4C-BA8E-0A6CFD3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953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85BCF-C436-44CA-8A0D-87ADABFE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9AEDE-6D87-4A86-BCE9-E572C9938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5A32AE-FA74-4DF2-9688-4FD566B58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19781-3005-4FBC-9D6C-D22831B4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EC159-86F8-4BA4-9159-89ED15FD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4CFEE-9394-47D1-806F-9DAD37FC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739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3E33-9F83-418B-99A6-4DF8D404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EDE3A6-EF97-4207-89DA-8CADFF247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252E36-7956-48DE-A11D-F09AD3F8F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3566C5-03E4-4041-82C9-53F6055A0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82DB4-07DF-4BB0-894C-FCD294CD1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E0C356-46C0-481E-8E67-144C0168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CA01D3-80FA-4D9F-8AE7-0A45A85E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FB1E43-8172-464F-9BDC-8AE43C4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07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39A1E-FF84-4C30-A733-1094F5DD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B130DA-1B0F-4425-AAB5-D0A07A4C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BFB92-28FD-4CBC-AC53-1CE9AC0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FAB82B-CC3E-49D0-A025-EEA2FCBE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424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433A9F-A906-40B0-938B-1FD19D7C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3CC6B9-966C-4908-9705-8D6ED40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27D0E2-BF60-4BCF-B434-43EEEFB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940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268C-6BAC-48E5-9124-B8FD8B9D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1993F-E5F7-415A-A12B-779C9E3D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23902F-26B9-427B-A42C-6E05FB2C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1E71C8-CF48-44C7-B6D4-DC1C206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12690-6E50-427F-BDF9-45F05702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7C7C8-BED1-4D75-BA90-72D7BA7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07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37BA4-902B-4C16-8482-4D7F3830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70F328-8EC5-4C69-B4CF-DBF3FAEF3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A2F18E-53D8-43B3-926E-5C366CD5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F89A3-17C8-435A-82F7-536BE1AB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8B8962-554B-4DA6-B22E-6462A92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793C2-BBDE-4A0D-89AC-7ED155D6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6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1196752"/>
            <a:ext cx="11713301" cy="51218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59211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69DB3-4988-4184-8638-19C96AED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09F628-8A1C-43CC-B3E2-35942B615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ECFA7-A2C8-4695-B5EE-10DE08B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ACFCE-5775-4394-8AF2-3BB9C782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A2AA3-3CA3-40CC-A4BD-E4DB2F6C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83EAF-3407-4F72-A775-8B26A6A22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89D9E2-A933-4B8D-B76C-6C5649419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08335-8D2B-4F5B-809C-7447D431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501CD-8D7E-4312-94D9-87CC3E19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7BCA1-AE47-48E2-A547-7BC05EB2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6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B5ED9-4713-4CAD-8002-C34218F34F6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0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 userDrawn="1"/>
        </p:nvSpPr>
        <p:spPr>
          <a:xfrm>
            <a:off x="0" y="1"/>
            <a:ext cx="12192000" cy="822325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lIns="468000" rIns="3960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dirty="0">
              <a:solidFill>
                <a:sysClr val="window" lastClr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10972800" cy="452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70920" y="6573638"/>
            <a:ext cx="1879810" cy="184666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92984" y="6515101"/>
            <a:ext cx="488949" cy="277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5F7871-19E4-4BA3-B0F6-44160B1BF3A4}" type="slidenum">
              <a:rPr lang="en-US" altLang="ru-RU">
                <a:solidFill>
                  <a:prstClr val="black"/>
                </a:solidFill>
              </a:rPr>
              <a:pPr/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7637" y="6382083"/>
            <a:ext cx="1915589" cy="138499"/>
          </a:xfrm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421966" y="6354383"/>
            <a:ext cx="2226058" cy="166199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31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7B9CC-AB4C-4DBC-93AF-F930F688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7064C-3C3A-4FB4-BF38-3D967E9A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5B7C1-9C27-4A60-B35A-0972469A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9CCCE-F956-4FA6-9213-D933A142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FC956-3A32-43F2-8AFC-1E7B02CC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27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501B7-7217-4DE1-A212-169AED1C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BEEAC-63B9-4969-850A-7FFF7DF3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B88F87-30A1-4308-AEC8-D84C44D4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7A0658-7F5D-43A1-944C-D3427C7F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DBF53-82A8-4340-96CD-AFE96C1D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0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16632"/>
            <a:ext cx="11713301" cy="52036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52026"/>
            <a:ext cx="11713301" cy="5497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55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082F3-1E8A-4BA7-8FE5-9A5099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8BB2-58A7-457D-AAB9-B674802B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F60B9-E11E-456F-B75F-21A2FE02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2783E9-C0F9-4FF1-A702-252BB1D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E6C1C-8061-4E30-BD49-6E8D29BA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46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9FA8-1CC2-4ED7-A19C-78BD2D20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41920-D2FB-47C9-8667-FDB63472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E7B8A-299C-4881-B65A-1C8EF2C8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322916-CCB9-4D5A-8526-F3484C26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0044CE-C9AA-4662-9630-BE418646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B4803-D9A8-499A-8C22-D290C8E0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7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4580-61D9-4927-9CD4-765FBA2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DF2FE-378F-4BBF-BABD-A57E15A8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A37FC1-8C4B-4BE0-8E4C-901AA549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DDB6D8-8E10-4E51-8638-A096033E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A93B1D-1520-41E6-97FB-CF6E0E333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876955-D1E1-4B79-B9F0-5F753C0C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EBD827-6E01-4CAB-9A62-E7CCCD6D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112605-13C2-40BA-936E-40FFC770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20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5456C-56FA-44A5-8CAD-5C3F3A0C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3AFBDE-597E-40CE-AC3F-81BC453F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48644-1FD8-4284-A6A1-BAD1BEA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54DB74-D8CC-436D-87AB-C2DFE0AA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0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592ACA-0566-4891-B4B2-0B327624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167EF-7799-4E56-85CD-A317565E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A133C-B47C-4C8C-94A6-E920BFAE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98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D6A01-45CE-453F-B08C-81B9701E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1451D-9076-4A00-B08D-2FEF6FAD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AEA434-98CE-4160-B289-A5518EA5A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DC315-E9F8-43E8-994F-0EB584EB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615C6-621C-401C-8104-7704F3C1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A86E3-4222-4C4E-81BF-9CDB5AB3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43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59EDE-8472-474C-9AC2-81842DF6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140820-0F3A-44FC-84CB-66B66AEA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6AF023-257C-4DFB-BFF6-79597EBA7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E8EE7B-DFC1-41EF-85EC-C788FFD5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F4F34-AAB7-4960-BA8E-3BDD82DE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9AB62-7B90-4D2C-B10E-1DECB69B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24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765CB-92D1-44CB-8B39-E19C6A04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167C2-1AD3-46C9-A1CC-71B6E5E08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60113-5986-4799-9E6F-F7F18CCC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AEFAA-7ADC-40F8-A17B-196AECD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44244-BC10-41A5-81FA-394804C8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C83C0E-F105-46FE-B66D-AEE52FEDF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F7EA82-DF24-4CB9-B482-F84DDF54F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D8E8F-880F-4405-8F1D-D38807C9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9C4AA-332B-4D10-B5C5-EDDD3FB2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F57F7-C7D7-4077-ABA3-20ED8D48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3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566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>
            <a:lvl1pPr algn="ctr">
              <a:defRPr sz="3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FAF8AF-6360-41BC-9806-E282D49C7B3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83D69-91DF-4D7F-AFC2-BE6489CFE27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8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15CCD4-154A-4E48-95A0-6B4624F9B3D0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4D22E-9A8F-42A3-819F-E89D7537BE4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74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16632"/>
            <a:ext cx="11713301" cy="52036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52026"/>
            <a:ext cx="11713301" cy="54974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64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15CCD4-154A-4E48-95A0-6B4624F9B3D0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4D22E-9A8F-42A3-819F-E89D7537BE4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311408"/>
            <a:ext cx="4013200" cy="65373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1" y="2311408"/>
            <a:ext cx="4013200" cy="65373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63CFF-B78F-4E25-AFE6-7AC18B39999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F66B8-8602-4CD9-848A-293E217DBE9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4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3315D8-F369-4320-B173-4C8370F243CC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59184-C23A-4A06-8742-FCAFA13F6AC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8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00102"/>
            <a:ext cx="11713301" cy="5368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0D2F0E-BC9F-4A61-B59E-59C8B45CA5D3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A0500-7EA0-4856-968A-E90A7BBFBCA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78A9977-5066-4E37-BE72-4871BE0A8A7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FCD0B2-BB01-452D-A3FC-282FF5F9592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7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235ED7-83FB-4689-977A-8FC40C320A8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F6219-0B25-43E8-99C9-248A442316C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1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FE8507-D0A0-4335-B45B-21BE4DD8E895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8D35-E145-4D4B-B4BB-3C057EC0673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2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277E3F-9A24-4CDB-B456-DABC930F51B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56ECA-03C2-4661-A51A-2A8715D7237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8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5" y="396875"/>
            <a:ext cx="2057401" cy="8451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396875"/>
            <a:ext cx="5969001" cy="8451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D6F2F9A-0DBE-4621-8EEF-8C93B20DBC0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69492-9677-41EE-BA33-7EC3AF2ACE03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311406"/>
            <a:ext cx="40132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1" y="2311406"/>
            <a:ext cx="40132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63CFF-B78F-4E25-AFE6-7AC18B39999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F66B8-8602-4CD9-848A-293E217DBE9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566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2380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01385"/>
            <a:ext cx="11713301" cy="5555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9352" y="141196"/>
            <a:ext cx="11713301" cy="516350"/>
          </a:xfrm>
        </p:spPr>
        <p:txBody>
          <a:bodyPr/>
          <a:lstStyle>
            <a:lvl1pPr>
              <a:defRPr sz="3000" b="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283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1196752"/>
            <a:ext cx="11713301" cy="51218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3514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8220F3-CC2D-4582-9B80-BCD83E5DA5A9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75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B5ED9-4713-4CAD-8002-C34218F34F6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2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 userDrawn="1"/>
        </p:nvSpPr>
        <p:spPr>
          <a:xfrm>
            <a:off x="0" y="3"/>
            <a:ext cx="12192000" cy="822325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lIns="351000" rIns="2970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 dirty="0">
              <a:solidFill>
                <a:sysClr val="window" lastClr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10972800" cy="452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70921" y="6619806"/>
            <a:ext cx="1413849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92984" y="6515103"/>
            <a:ext cx="488949" cy="277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/>
            <a:fld id="{E45F7871-19E4-4BA3-B0F6-44160B1BF3A4}" type="slidenum">
              <a:rPr lang="en-US" altLang="ru-RU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96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7637" y="6416709"/>
            <a:ext cx="1441100" cy="103875"/>
          </a:xfrm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974490" y="6395933"/>
            <a:ext cx="1673535" cy="124650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108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631" y="2915322"/>
            <a:ext cx="10363200" cy="609822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37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C0CC-91A4-F1B9-35B0-98D232D6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308F87-F91C-B508-9598-E6077F103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10C52-8D02-341E-CCB7-5ABA9B0C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7599F-A89B-0383-FAC5-9EB41FAB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7F9DE-74EC-7D33-DB44-F8E6C479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2271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A6C7-2C16-B2EA-1387-6FCA1B1A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46DFC-C5E5-16D9-DBE1-F25EC36A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55D8D-E972-3E01-5DC4-6EA5E87C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CE5B2-54F9-2C78-04FF-B03C3893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B9414-3976-60A0-C0C3-57A6BDD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4510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3315D8-F369-4320-B173-4C8370F243CC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59184-C23A-4A06-8742-FCAFA13F6AC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28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5E44A-52F8-E0EF-7FDB-BE8B4136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A2625C-BE8C-16CF-488C-F216D9757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F3709-D270-F10F-F503-F798BA91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3A80B-0A5C-78C0-C2CB-1CD99ED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7B2B6-320D-16EB-0B74-862779D0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7196"/>
      </p:ext>
    </p:extLst>
  </p:cSld>
  <p:clrMapOvr>
    <a:masterClrMapping/>
  </p:clrMapOvr>
  <p:hf sldNum="0"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100B8-DC4A-D006-2A6F-70F16924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69F12-0A36-5529-7A16-83EDA27E0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0E7A7-10D3-77ED-AAF1-DCDDE3ACD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F9AEA-6022-31A9-4B15-C10BD323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E76DE-0871-269A-6320-F9744988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8EB7-32CD-F607-0B89-BC09137A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2769"/>
      </p:ext>
    </p:extLst>
  </p:cSld>
  <p:clrMapOvr>
    <a:masterClrMapping/>
  </p:clrMapOvr>
  <p:hf sldNum="0"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BCA8B-63BC-C831-0607-D9595303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2541B0-B913-5E5B-D683-37E0D731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E97892-558A-BF7F-7304-569FFE72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BCEC32-5F36-7195-AC11-EBE1E2E44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0D70B7-5CF5-F82E-9C81-3A671972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2F3D0F-98D1-8934-5BE4-AF78D231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2F6B03-8A53-A7C0-259E-B26E994A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CE641-C620-BCFE-8A0D-D9C9888A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3781"/>
      </p:ext>
    </p:extLst>
  </p:cSld>
  <p:clrMapOvr>
    <a:masterClrMapping/>
  </p:clrMapOvr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6F952-F774-BFDE-E637-4D52332D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E3D6AF-BC49-8D16-3EE1-02196065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91A381-A001-61DF-556B-0A6E0E03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701FBA-822F-DE95-1DAB-D01112A8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490"/>
      </p:ext>
    </p:extLst>
  </p:cSld>
  <p:clrMapOvr>
    <a:masterClrMapping/>
  </p:clrMapOvr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17433C-58F6-3DC0-863D-13522FD8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CC5828-D064-110B-219B-97F308FA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3E3AB-92EE-872F-0C84-80B9A0AD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802"/>
      </p:ext>
    </p:extLst>
  </p:cSld>
  <p:clrMapOvr>
    <a:masterClrMapping/>
  </p:clrMapOvr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FF7F1-5A0E-635E-E76B-07911AA9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B841A-A813-A6EB-C55C-BC419C78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BFADB-F620-5136-902D-0856C460D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A4DC4E-6B37-E084-EF64-4EB88361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1F215-627A-E33A-6031-25E73B2F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31005-CCED-1DD8-D9A1-89D800FA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6325"/>
      </p:ext>
    </p:extLst>
  </p:cSld>
  <p:clrMapOvr>
    <a:masterClrMapping/>
  </p:clrMapOvr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D3CD2-B5C8-B98A-41D5-56EE70C5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4B0951-1833-4D61-D9CD-54936D531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2E9D5D-95F1-D2FD-4082-29B855F6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B3D412-644A-5DF0-AF0F-3165DEA8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6FC76C-DFE4-FECC-706D-09A9CB17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71294-84B3-D4D1-F4F5-76FA29CE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229"/>
      </p:ext>
    </p:extLst>
  </p:cSld>
  <p:clrMapOvr>
    <a:masterClrMapping/>
  </p:clrMapOvr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9AA9-E7B0-BED5-F369-871E6032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2C7F3-27DC-EA55-9EFE-F14DD425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3A60-B88D-C054-E64F-862FC0A8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BB430-7C91-4ACB-2229-0E0038B7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55870-B093-D565-69F0-C381799D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9145"/>
      </p:ext>
    </p:extLst>
  </p:cSld>
  <p:clrMapOvr>
    <a:masterClrMapping/>
  </p:clrMapOvr>
  <p:hf sldNum="0"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94977F-5F04-592F-7872-6C8E77A56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AE43D-011D-872E-9E25-1E3FC293D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71E5F-D955-8208-23F5-614EB542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B07-BC23-4F3D-82DE-143D8D69444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042FB-C715-A1F3-A29B-0D8EA8C5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303B8-3E4C-C4D7-FFDE-AD30F38E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95C2A-4851-4113-B37B-AEC1C8FE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5198"/>
      </p:ext>
    </p:extLst>
  </p:cSld>
  <p:clrMapOvr>
    <a:masterClrMapping/>
  </p:clrMapOvr>
  <p:hf sldNum="0"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lang="en-US" sz="2800" b="1" i="0" spc="-5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1"/>
            <a:ext cx="10769600" cy="4221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074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00100"/>
            <a:ext cx="11713301" cy="5368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0D2F0E-BC9F-4A61-B59E-59C8B45CA5D3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A0500-7EA0-4856-968A-E90A7BBFBCA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29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4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FAF8AF-6360-41BC-9806-E282D49C7B3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83D69-91DF-4D7F-AFC2-BE6489CFE27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43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16632"/>
            <a:ext cx="11713301" cy="52036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52026"/>
            <a:ext cx="11713301" cy="5497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60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15CCD4-154A-4E48-95A0-6B4624F9B3D0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4D22E-9A8F-42A3-819F-E89D7537BE4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70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311406"/>
            <a:ext cx="40132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1" y="2311406"/>
            <a:ext cx="40132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63CFF-B78F-4E25-AFE6-7AC18B39999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F66B8-8602-4CD9-848A-293E217DBE9A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55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3315D8-F369-4320-B173-4C8370F243CC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59184-C23A-4A06-8742-FCAFA13F6AC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9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00100"/>
            <a:ext cx="11713301" cy="536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0D2F0E-BC9F-4A61-B59E-59C8B45CA5D3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A0500-7EA0-4856-968A-E90A7BBFBCA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59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78A9977-5066-4E37-BE72-4871BE0A8A7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FCD0B2-BB01-452D-A3FC-282FF5F9592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78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235ED7-83FB-4689-977A-8FC40C320A8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F6219-0B25-43E8-99C9-248A442316C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6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FE8507-D0A0-4335-B45B-21BE4DD8E895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8D35-E145-4D4B-B4BB-3C057EC0673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277E3F-9A24-4CDB-B456-DABC930F51B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256ECA-03C2-4661-A51A-2A8715D7237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78A9977-5066-4E37-BE72-4871BE0A8A7A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FCD0B2-BB01-452D-A3FC-282FF5F9592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61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396875"/>
            <a:ext cx="2057401" cy="8451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6" y="396875"/>
            <a:ext cx="5969001" cy="8451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D6F2F9A-0DBE-4621-8EEF-8C93B20DBC0E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69492-9677-41EE-BA33-7EC3AF2ACE03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4" y="244475"/>
            <a:ext cx="4919663" cy="952500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96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801385"/>
            <a:ext cx="11713301" cy="555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9352" y="141196"/>
            <a:ext cx="11713301" cy="51635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61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1196752"/>
            <a:ext cx="11713301" cy="5121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51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ru-RU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B5ED9-4713-4CAD-8002-C34218F34F6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12192000" cy="822325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lIns="468000" rIns="3960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dirty="0">
              <a:solidFill>
                <a:sysClr val="window" lastClr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10972800" cy="452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70920" y="6573638"/>
            <a:ext cx="1879810" cy="184666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92984" y="6515101"/>
            <a:ext cx="488949" cy="2778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5F7871-19E4-4BA3-B0F6-44160B1BF3A4}" type="slidenum">
              <a:rPr lang="en-US" altLang="ru-RU">
                <a:solidFill>
                  <a:prstClr val="black"/>
                </a:solidFill>
              </a:rPr>
              <a:pPr/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7637" y="6382083"/>
            <a:ext cx="1915589" cy="138499"/>
          </a:xfrm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421966" y="6354383"/>
            <a:ext cx="2226058" cy="166199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46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>
            <a:lvl1pPr>
              <a:defRPr lang="en-US" sz="2800" b="1" i="0" spc="-5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1"/>
            <a:ext cx="10769600" cy="4221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74702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7B9CC-AB4C-4DBC-93AF-F930F688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7064C-3C3A-4FB4-BF38-3D967E9A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5B7C1-9C27-4A60-B35A-0972469A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9CCCE-F956-4FA6-9213-D933A142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FC956-3A32-43F2-8AFC-1E7B02CC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733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501B7-7217-4DE1-A212-169AED1C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BEEAC-63B9-4969-850A-7FFF7DF3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B88F87-30A1-4308-AEC8-D84C44D4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7A0658-7F5D-43A1-944C-D3427C7F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DBF53-82A8-4340-96CD-AFE96C1D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8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235ED7-83FB-4689-977A-8FC40C320A8B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F6219-0B25-43E8-99C9-248A442316CD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7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082F3-1E8A-4BA7-8FE5-9A5099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8BB2-58A7-457D-AAB9-B674802B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F60B9-E11E-456F-B75F-21A2FE02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2783E9-C0F9-4FF1-A702-252BB1D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E6C1C-8061-4E30-BD49-6E8D29BA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98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9FA8-1CC2-4ED7-A19C-78BD2D20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41920-D2FB-47C9-8667-FDB63472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E7B8A-299C-4881-B65A-1C8EF2C8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322916-CCB9-4D5A-8526-F3484C26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0044CE-C9AA-4662-9630-BE418646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B4803-D9A8-499A-8C22-D290C8E0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75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4580-61D9-4927-9CD4-765FBA2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DF2FE-378F-4BBF-BABD-A57E15A8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A37FC1-8C4B-4BE0-8E4C-901AA549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DDB6D8-8E10-4E51-8638-A096033E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A93B1D-1520-41E6-97FB-CF6E0E333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876955-D1E1-4B79-B9F0-5F753C0C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EBD827-6E01-4CAB-9A62-E7CCCD6D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112605-13C2-40BA-936E-40FFC770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02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5456C-56FA-44A5-8CAD-5C3F3A0C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3AFBDE-597E-40CE-AC3F-81BC453F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48644-1FD8-4284-A6A1-BAD1BEA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54DB74-D8CC-436D-87AB-C2DFE0AA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43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592ACA-0566-4891-B4B2-0B327624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167EF-7799-4E56-85CD-A317565E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A133C-B47C-4C8C-94A6-E920BFAE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2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D6A01-45CE-453F-B08C-81B9701E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1451D-9076-4A00-B08D-2FEF6FAD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AEA434-98CE-4160-B289-A5518EA5A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DC315-E9F8-43E8-994F-0EB584EB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615C6-621C-401C-8104-7704F3C1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A86E3-4222-4C4E-81BF-9CDB5AB3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79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59EDE-8472-474C-9AC2-81842DF6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140820-0F3A-44FC-84CB-66B66AEA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6AF023-257C-4DFB-BFF6-79597EBA7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E8EE7B-DFC1-41EF-85EC-C788FFD5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F4F34-AAB7-4960-BA8E-3BDD82DE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9AB62-7B90-4D2C-B10E-1DECB69B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47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765CB-92D1-44CB-8B39-E19C6A04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167C2-1AD3-46C9-A1CC-71B6E5E08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60113-5986-4799-9E6F-F7F18CCC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AEFAA-7ADC-40F8-A17B-196AECD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44244-BC10-41A5-81FA-394804C8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72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C83C0E-F105-46FE-B66D-AEE52FEDF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F7EA82-DF24-4CB9-B482-F84DDF54F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D8E8F-880F-4405-8F1D-D38807C9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9C4AA-332B-4D10-B5C5-EDDD3FB2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F57F7-C7D7-4077-ABA3-20ED8D48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9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FE8507-D0A0-4335-B45B-21BE4DD8E895}" type="datetime1">
              <a:rPr lang="ru-RU"/>
              <a:pPr>
                <a:defRPr/>
              </a:pPr>
              <a:t>03.06.2025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8D35-E145-4D4B-B4BB-3C057EC0673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78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558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72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283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4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89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97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15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14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2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9715" y="274640"/>
            <a:ext cx="117125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39715" y="1139825"/>
            <a:ext cx="117125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77A10-0F42-4BFF-B3B9-A2C39620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2597B-1966-4E23-BD12-57FE31C9D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BA2B9-7492-491C-A012-21549858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2140-680F-4F92-A403-35699EF4BBB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59734-A98D-4CEA-9814-ED5A72B1A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2A95-8B53-4E8E-943D-5549F1467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0CC9-F7C4-48EC-9680-E2C200F5F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D3E28-2D27-42BB-B803-9D5DB55E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9098C-7667-4265-9C65-CD82EB6B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0DC11-BB65-41B4-84E2-F0937FA3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F8EF6-5C8B-468A-B9DF-98BE5F8A4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F7D4C-D8CA-4214-86D7-2D48C1B8D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9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9717" y="274642"/>
            <a:ext cx="117125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39717" y="1139827"/>
            <a:ext cx="117125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8" r:id="rId13"/>
    <p:sldLayoutId id="2147483750" r:id="rId14"/>
    <p:sldLayoutId id="2147483751" r:id="rId15"/>
    <p:sldLayoutId id="2147483752" r:id="rId16"/>
    <p:sldLayoutId id="2147483753" r:id="rId17"/>
    <p:sldLayoutId id="2147483755" r:id="rId18"/>
    <p:sldLayoutId id="2147483756" r:id="rId19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0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85847-C89D-3CDD-BB60-C40DD6DE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94834-DEA1-7A14-51F8-1DC677D1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7A6E2-C1E8-0646-A278-B8045EF17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ABCF-B408-40C9-8670-9460CF51D930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D2762-EACF-B9F0-9C85-195CE2CE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7264F-7FB2-3D79-B205-E293FD8CD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AE95-5F01-41C2-B287-51C511AD53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bk object 19">
            <a:extLst>
              <a:ext uri="{FF2B5EF4-FFF2-40B4-BE49-F238E27FC236}">
                <a16:creationId xmlns:a16="http://schemas.microsoft.com/office/drawing/2014/main" id="{80D999EE-0060-4DB2-EC31-430C10518898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7764780" h="280669">
                <a:moveTo>
                  <a:pt x="0" y="0"/>
                </a:moveTo>
                <a:lnTo>
                  <a:pt x="0" y="280416"/>
                </a:lnTo>
                <a:lnTo>
                  <a:pt x="7764780" y="280416"/>
                </a:lnTo>
                <a:lnTo>
                  <a:pt x="776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9">
            <a:extLst>
              <a:ext uri="{FF2B5EF4-FFF2-40B4-BE49-F238E27FC236}">
                <a16:creationId xmlns:a16="http://schemas.microsoft.com/office/drawing/2014/main" id="{837C68A1-ABAB-D324-15FC-C855DE972424}"/>
              </a:ext>
            </a:extLst>
          </p:cNvPr>
          <p:cNvSpPr/>
          <p:nvPr userDrawn="1"/>
        </p:nvSpPr>
        <p:spPr>
          <a:xfrm>
            <a:off x="0" y="457200"/>
            <a:ext cx="12187646" cy="106362"/>
          </a:xfrm>
          <a:custGeom>
            <a:avLst/>
            <a:gdLst/>
            <a:ahLst/>
            <a:cxnLst/>
            <a:rect l="l" t="t" r="r" b="b"/>
            <a:pathLst>
              <a:path w="7764780" h="280669">
                <a:moveTo>
                  <a:pt x="0" y="0"/>
                </a:moveTo>
                <a:lnTo>
                  <a:pt x="0" y="280416"/>
                </a:lnTo>
                <a:lnTo>
                  <a:pt x="7764780" y="280416"/>
                </a:lnTo>
                <a:lnTo>
                  <a:pt x="7764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2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9715" y="274640"/>
            <a:ext cx="117125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39715" y="1139825"/>
            <a:ext cx="117125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6602413" y="6421442"/>
            <a:ext cx="534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4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D3E28-2D27-42BB-B803-9D5DB55E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9098C-7667-4265-9C65-CD82EB6B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0DC11-BB65-41B4-84E2-F0937FA3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B220-9E62-4DB8-B8A9-01431460549F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F8EF6-5C8B-468A-B9DF-98BE5F8A4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F7D4C-D8CA-4214-86D7-2D48C1B8D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7DBE-7BF6-4566-803D-E2B03AA28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3751D-00BF-78A0-BB82-77B7B2A5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754C-0C5B-B148-B9EE-03F63C387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72FE-AA28-C1E2-5B1B-0A520E043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0A9331-3BE4-4FE5-B5AB-3B924AA186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A8A89-EF24-8C91-B903-87FBB5CEC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041B-7CDE-729F-D83D-B1E8BAF57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6426C-5180-411C-B81F-6733F0009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9717" y="274642"/>
            <a:ext cx="117125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39717" y="1139827"/>
            <a:ext cx="117125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9713" y="6421438"/>
            <a:ext cx="1992312" cy="385762"/>
          </a:xfrm>
          <a:prstGeom prst="rect">
            <a:avLst/>
          </a:prstGeom>
          <a:effectLst>
            <a:outerShdw blurRad="228600" dir="8760000" sx="102000" sy="102000" algn="t" rotWithShape="0">
              <a:schemeClr val="bg1"/>
            </a:outerShdw>
          </a:effec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6602413" y="6421442"/>
            <a:ext cx="53498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50">
                <a:solidFill>
                  <a:srgbClr val="800000"/>
                </a:solidFill>
                <a:latin typeface="Calibri" panose="020F0502020204030204" pitchFamily="34" charset="0"/>
              </a:rPr>
              <a:t>www.virology.uz</a:t>
            </a:r>
            <a:endParaRPr lang="ru-RU" altLang="ru-RU" sz="105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9" r:id="rId13"/>
    <p:sldLayoutId id="2147483841" r:id="rId14"/>
    <p:sldLayoutId id="2147483842" r:id="rId15"/>
    <p:sldLayoutId id="2147483843" r:id="rId16"/>
    <p:sldLayoutId id="2147483844" r:id="rId17"/>
    <p:sldLayoutId id="2147483846" r:id="rId18"/>
    <p:sldLayoutId id="2147483847" r:id="rId19"/>
    <p:sldLayoutId id="2147483848" r:id="rId20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ermann-medizin.de/mit-ultraschall-gegen-leberkrebs-partnerschaft-zwischen-der-mhh-und-usbekischer-klini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937">
              <a:srgbClr val="C9D8EB"/>
            </a:gs>
            <a:gs pos="97875">
              <a:srgbClr val="C7D7EA"/>
            </a:gs>
            <a:gs pos="95750">
              <a:srgbClr val="C4D5E9"/>
            </a:gs>
            <a:gs pos="91500">
              <a:srgbClr val="BDD0E6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4DE21-17A8-41CB-8F0D-E83DA76BE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Two years of experience in early liver cancer screening as part of the national virus hepatitis elimination program in Uzbekistan Successes and disappointments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087AEA-9978-41DA-8E9C-F8D9D224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714"/>
            <a:ext cx="9144000" cy="1382086"/>
          </a:xfrm>
        </p:spPr>
        <p:txBody>
          <a:bodyPr/>
          <a:lstStyle/>
          <a:p>
            <a:r>
              <a:rPr lang="en-US" dirty="0" err="1" smtClean="0"/>
              <a:t>Erkin</a:t>
            </a:r>
            <a:r>
              <a:rPr lang="en-US" dirty="0" smtClean="0"/>
              <a:t> </a:t>
            </a:r>
            <a:r>
              <a:rPr lang="en-US" dirty="0" err="1" smtClean="0"/>
              <a:t>Musabaev</a:t>
            </a:r>
            <a:r>
              <a:rPr lang="en-US" dirty="0" smtClean="0"/>
              <a:t>, Aziza </a:t>
            </a:r>
            <a:r>
              <a:rPr lang="en-US" dirty="0" err="1" smtClean="0"/>
              <a:t>Raxmanova</a:t>
            </a:r>
            <a:endParaRPr lang="en-US" dirty="0" smtClean="0"/>
          </a:p>
          <a:p>
            <a:r>
              <a:rPr lang="en-US" dirty="0"/>
              <a:t>Institute of Virology of the Ministry of Health of the Republic of Uzbekistan</a:t>
            </a:r>
          </a:p>
        </p:txBody>
      </p:sp>
    </p:spTree>
    <p:extLst>
      <p:ext uri="{BB962C8B-B14F-4D97-AF65-F5344CB8AC3E}">
        <p14:creationId xmlns:p14="http://schemas.microsoft.com/office/powerpoint/2010/main" val="375413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A53273B-C2A1-4358-B26E-18AE1CBE8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65454"/>
              </p:ext>
            </p:extLst>
          </p:nvPr>
        </p:nvGraphicFramePr>
        <p:xfrm>
          <a:off x="-1" y="0"/>
          <a:ext cx="5736770" cy="4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97">
                  <a:extLst>
                    <a:ext uri="{9D8B030D-6E8A-4147-A177-3AD203B41FA5}">
                      <a16:colId xmlns:a16="http://schemas.microsoft.com/office/drawing/2014/main" val="1292123057"/>
                    </a:ext>
                  </a:extLst>
                </a:gridCol>
                <a:gridCol w="3107416">
                  <a:extLst>
                    <a:ext uri="{9D8B030D-6E8A-4147-A177-3AD203B41FA5}">
                      <a16:colId xmlns:a16="http://schemas.microsoft.com/office/drawing/2014/main" val="124158290"/>
                    </a:ext>
                  </a:extLst>
                </a:gridCol>
                <a:gridCol w="1912257">
                  <a:extLst>
                    <a:ext uri="{9D8B030D-6E8A-4147-A177-3AD203B41FA5}">
                      <a16:colId xmlns:a16="http://schemas.microsoft.com/office/drawing/2014/main" val="3901427420"/>
                    </a:ext>
                  </a:extLst>
                </a:gridCol>
              </a:tblGrid>
              <a:tr h="806316"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individuals examined for AFP at the Virology Research Institute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2816"/>
                  </a:ext>
                </a:extLst>
              </a:tr>
              <a:tr h="8721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number of those examined in the AFP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3742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05010"/>
                  </a:ext>
                </a:extLst>
              </a:tr>
              <a:tr h="68686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Among them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AFP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0-14 IU/ml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3381 (90,5%)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39174"/>
                  </a:ext>
                </a:extLst>
              </a:tr>
              <a:tr h="686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AFP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15-100 IU/ml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(5,9%)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32270"/>
                  </a:ext>
                </a:extLst>
              </a:tr>
              <a:tr h="686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AFP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100-200 IU/ml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(1,3%)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2262"/>
                  </a:ext>
                </a:extLst>
              </a:tr>
              <a:tr h="6661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AFP above 200 IU/ml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 (2,3%)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00810"/>
                  </a:ext>
                </a:extLst>
              </a:tr>
            </a:tbl>
          </a:graphicData>
        </a:graphic>
      </p:graphicFrame>
      <p:graphicFrame>
        <p:nvGraphicFramePr>
          <p:cNvPr id="6" name="Таблица 2">
            <a:extLst>
              <a:ext uri="{FF2B5EF4-FFF2-40B4-BE49-F238E27FC236}">
                <a16:creationId xmlns:a16="http://schemas.microsoft.com/office/drawing/2014/main" id="{98C66C5F-7DA7-4138-94C2-1134CCA35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23205"/>
              </p:ext>
            </p:extLst>
          </p:nvPr>
        </p:nvGraphicFramePr>
        <p:xfrm>
          <a:off x="5918186" y="0"/>
          <a:ext cx="6273814" cy="446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907">
                  <a:extLst>
                    <a:ext uri="{9D8B030D-6E8A-4147-A177-3AD203B41FA5}">
                      <a16:colId xmlns:a16="http://schemas.microsoft.com/office/drawing/2014/main" val="1550455654"/>
                    </a:ext>
                  </a:extLst>
                </a:gridCol>
                <a:gridCol w="3136907">
                  <a:extLst>
                    <a:ext uri="{9D8B030D-6E8A-4147-A177-3AD203B41FA5}">
                      <a16:colId xmlns:a16="http://schemas.microsoft.com/office/drawing/2014/main" val="1164386608"/>
                    </a:ext>
                  </a:extLst>
                </a:gridCol>
              </a:tblGrid>
              <a:tr h="1451805">
                <a:tc gridSpan="2"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Ultrasound and contrast MSCT examination results among patients diagnosed with viral hepatitis "B" and "C" and an elevated AFP level above 100 ng/ml.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03440"/>
                  </a:ext>
                </a:extLst>
              </a:tr>
              <a:tr h="7531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Patients with higher APF</a:t>
                      </a:r>
                    </a:p>
                    <a:p>
                      <a:pPr algn="ctr"/>
                      <a:r>
                        <a:rPr lang="en-US" sz="2000" b="1" dirty="0" smtClean="0"/>
                        <a:t>100 ng/ml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dirty="0"/>
                        <a:t>138 (100%)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56641"/>
                  </a:ext>
                </a:extLst>
              </a:tr>
              <a:tr h="75313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Visualization methods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dirty="0"/>
                        <a:t>138 (100%)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60815"/>
                  </a:ext>
                </a:extLst>
              </a:tr>
              <a:tr h="753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Number of detected formations on ultrasound</a:t>
                      </a:r>
                      <a:endParaRPr lang="uz-Cyrl-UZ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40</a:t>
                      </a:r>
                      <a:r>
                        <a:rPr lang="uz-Cyrl-UZ" sz="2000" b="1" dirty="0"/>
                        <a:t> (29%)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0162"/>
                  </a:ext>
                </a:extLst>
              </a:tr>
              <a:tr h="7531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Number of detected formations on MSCT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84</a:t>
                      </a:r>
                      <a:r>
                        <a:rPr lang="uz-Cyrl-UZ" sz="2000" b="1" dirty="0"/>
                        <a:t> (</a:t>
                      </a:r>
                      <a:r>
                        <a:rPr lang="en-US" sz="2000" b="1" dirty="0"/>
                        <a:t>61</a:t>
                      </a:r>
                      <a:r>
                        <a:rPr lang="uz-Cyrl-UZ" sz="2000" b="1" dirty="0"/>
                        <a:t>%)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14654"/>
                  </a:ext>
                </a:extLst>
              </a:tr>
            </a:tbl>
          </a:graphicData>
        </a:graphic>
      </p:graphicFrame>
      <p:pic>
        <p:nvPicPr>
          <p:cNvPr id="7" name="Picture 2" descr="C:\Users\user\Desktop\photo_2023-10-09_22-21-25.jpg">
            <a:extLst>
              <a:ext uri="{FF2B5EF4-FFF2-40B4-BE49-F238E27FC236}">
                <a16:creationId xmlns:a16="http://schemas.microsoft.com/office/drawing/2014/main" id="{7560413F-D3AB-4871-B8FB-89312336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64351"/>
            <a:ext cx="4237893" cy="2393647"/>
          </a:xfrm>
          <a:prstGeom prst="rect">
            <a:avLst/>
          </a:prstGeom>
          <a:noFill/>
        </p:spPr>
      </p:pic>
      <p:pic>
        <p:nvPicPr>
          <p:cNvPr id="8" name="Picture 2" descr="C:\Users\user\Desktop\photo_2023-09-29_15-57-59.jpg">
            <a:extLst>
              <a:ext uri="{FF2B5EF4-FFF2-40B4-BE49-F238E27FC236}">
                <a16:creationId xmlns:a16="http://schemas.microsoft.com/office/drawing/2014/main" id="{CC6F4A31-BC05-42EE-8DAE-AFF4F70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093" y="4472206"/>
            <a:ext cx="4067908" cy="2393647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5FBA8-A64B-4ED8-B54C-4A468E4B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4352"/>
            <a:ext cx="3886200" cy="23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245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A28667-EB4A-A78A-D554-B376C15B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92" y="738982"/>
            <a:ext cx="11713301" cy="52036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and alpha-fetoprotein for early detection of hepatocellular carcinoma in liver cirrhosis: meta-analysis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88B2C357-5412-3456-B9EA-FF0BF984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1" y="2391083"/>
            <a:ext cx="5938019" cy="2420322"/>
          </a:xfrm>
          <a:prstGeom prst="rect">
            <a:avLst/>
          </a:prstGeom>
        </p:spPr>
      </p:pic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C0DD0391-25C8-6543-0204-710436AE6C08}"/>
              </a:ext>
            </a:extLst>
          </p:cNvPr>
          <p:cNvSpPr txBox="1">
            <a:spLocks/>
          </p:cNvSpPr>
          <p:nvPr/>
        </p:nvSpPr>
        <p:spPr>
          <a:xfrm>
            <a:off x="215900" y="5532437"/>
            <a:ext cx="116713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497156D-6487-AD81-DFF2-E647452905BA}"/>
              </a:ext>
            </a:extLst>
          </p:cNvPr>
          <p:cNvSpPr/>
          <p:nvPr/>
        </p:nvSpPr>
        <p:spPr>
          <a:xfrm>
            <a:off x="239352" y="5598320"/>
            <a:ext cx="11493500" cy="5206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Авторы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Tzartzeva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Obi, Rich, Parikh, Marrero,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Yopp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Waljee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Gastroenterology 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85648"/>
            <a:ext cx="11713301" cy="5203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z="3200" dirty="0"/>
              <a:t>Ultrasound is not an ideal independent observation instrument.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24155"/>
            <a:ext cx="9296400" cy="464819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 </a:t>
            </a:r>
            <a:r>
              <a:rPr lang="en-US" dirty="0"/>
              <a:t>Depends on the </a:t>
            </a:r>
            <a:r>
              <a:rPr lang="en-US" dirty="0" smtClean="0"/>
              <a:t>operator/tool</a:t>
            </a:r>
            <a:r>
              <a:rPr lang="en-US" baseline="30000" dirty="0" smtClean="0"/>
              <a:t>1 </a:t>
            </a:r>
            <a:endParaRPr lang="en-US" baseline="30000" dirty="0"/>
          </a:p>
          <a:p>
            <a:pPr lvl="1"/>
            <a:r>
              <a:rPr lang="en-US" dirty="0"/>
              <a:t>Less accurate in patients with </a:t>
            </a:r>
            <a:r>
              <a:rPr lang="en-US" dirty="0" smtClean="0"/>
              <a:t>obesity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dirty="0"/>
              <a:t>Insufficient accuracy in patients with severe cirrhosis of the </a:t>
            </a:r>
            <a:r>
              <a:rPr lang="en-US" dirty="0" smtClean="0"/>
              <a:t>liver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lvl="1"/>
            <a:r>
              <a:rPr lang="en-US" dirty="0"/>
              <a:t>Small (less than 2 cm) lesions are difficult to </a:t>
            </a:r>
            <a:r>
              <a:rPr lang="en-US" dirty="0" smtClean="0"/>
              <a:t>detect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lvl="1"/>
            <a:endParaRPr lang="en-US" baseline="30000" dirty="0"/>
          </a:p>
          <a:p>
            <a:pPr marL="457200" lvl="1" indent="0">
              <a:buNone/>
            </a:pPr>
            <a:endParaRPr lang="en-US" baseline="30000" dirty="0"/>
          </a:p>
          <a:p>
            <a:r>
              <a:rPr lang="en-US" dirty="0"/>
              <a:t>A recent study has shown that more than half of the patients participating in monitoring programs receive ultrasound examinations of inadequate </a:t>
            </a:r>
            <a:r>
              <a:rPr lang="en-US" dirty="0" smtClean="0"/>
              <a:t>quality.</a:t>
            </a:r>
            <a:r>
              <a:rPr lang="en-US" baseline="30000" dirty="0" smtClean="0"/>
              <a:t>4</a:t>
            </a:r>
            <a:endParaRPr lang="en-US" baseline="30000" dirty="0"/>
          </a:p>
          <a:p>
            <a:pPr lvl="1"/>
            <a:r>
              <a:rPr lang="en-US" dirty="0"/>
              <a:t>Excellent 13 out of 154 (8.4%)</a:t>
            </a:r>
          </a:p>
          <a:p>
            <a:pPr lvl="1"/>
            <a:r>
              <a:rPr lang="en-US" dirty="0"/>
              <a:t>Good 44/154 (28.6%)</a:t>
            </a:r>
          </a:p>
          <a:p>
            <a:pPr lvl="1"/>
            <a:r>
              <a:rPr lang="en-US" dirty="0"/>
              <a:t>Satisfactory 44/154 (28.6%)</a:t>
            </a:r>
          </a:p>
          <a:p>
            <a:pPr lvl="1"/>
            <a:r>
              <a:rPr lang="en-US" dirty="0"/>
              <a:t>Poorly 53/154 (34.4%)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0" y="5943600"/>
            <a:ext cx="28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Bruix J et al. Hepatology. 2005;42:1208-36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Bruix J et al. Hepatology. 2011;53:1020-2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Bennett GL et al. AJR 2002;179:75–80.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Joshi et al. Dig Dis Sci 2014 JUL 16, In Print</a:t>
            </a:r>
          </a:p>
        </p:txBody>
      </p:sp>
    </p:spTree>
    <p:extLst>
      <p:ext uri="{BB962C8B-B14F-4D97-AF65-F5344CB8AC3E}">
        <p14:creationId xmlns:p14="http://schemas.microsoft.com/office/powerpoint/2010/main" val="329902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E20680-A75D-8E18-28D5-DA4AA9DF9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85" y="704088"/>
            <a:ext cx="3755571" cy="1696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dirty="0"/>
              <a:t>The Hannover Medical School, under the auspices of GIZ, has entered into clinical partnership with Uzbekistan and provides support in the training program for ultrasound diagnostics of hepatocellular carcinoma (HC).</a:t>
            </a:r>
          </a:p>
        </p:txBody>
      </p:sp>
      <p:pic>
        <p:nvPicPr>
          <p:cNvPr id="1026" name="Picture 2" descr="Mit Ultraschall gegen Leberkrebs: Partnerschaft zwischen der MHH und usbekischer  Klinik - Biermann Medizin">
            <a:extLst>
              <a:ext uri="{FF2B5EF4-FFF2-40B4-BE49-F238E27FC236}">
                <a16:creationId xmlns:a16="http://schemas.microsoft.com/office/drawing/2014/main" id="{B229E16A-9963-FD14-9540-15B5D7DC9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6625"/>
          <a:stretch/>
        </p:blipFill>
        <p:spPr bwMode="auto">
          <a:xfrm>
            <a:off x="3250209" y="0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5BE87D-F946-1DCA-EA5C-BAB85516FA3A}"/>
              </a:ext>
            </a:extLst>
          </p:cNvPr>
          <p:cNvSpPr txBox="1"/>
          <p:nvPr/>
        </p:nvSpPr>
        <p:spPr>
          <a:xfrm>
            <a:off x="371094" y="2718052"/>
            <a:ext cx="3426367" cy="3835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PLUTHO Project (Prophylaxis of viral liver cancer in Uzbekistan: Tashkent-Hannover-Liver Network (HRC</a:t>
            </a:r>
            <a:r>
              <a:rPr lang="en-US" dirty="0" smtClean="0">
                <a:solidFill>
                  <a:prstClr val="black"/>
                </a:solidFill>
                <a:latin typeface="Aptos" panose="02110004020202020204"/>
              </a:rPr>
              <a:t>)).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u="sng" dirty="0">
                <a:solidFill>
                  <a:prstClr val="black"/>
                </a:solidFill>
                <a:latin typeface="Aptos" panose="02110004020202020204"/>
              </a:rPr>
              <a:t>HCC can be very well treated if we detect them early enough using sonography." However, this requires not only modern equipment but also qualified personnel.</a:t>
            </a:r>
            <a:endParaRPr kumimoji="0" lang="en-US" sz="1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530B9-37EC-C025-5CD7-9F22ADEE1EE4}"/>
              </a:ext>
            </a:extLst>
          </p:cNvPr>
          <p:cNvSpPr txBox="1"/>
          <p:nvPr/>
        </p:nvSpPr>
        <p:spPr>
          <a:xfrm>
            <a:off x="2692908" y="6563174"/>
            <a:ext cx="11246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https://biermann-medizin.de/mit-ultraschall-gegen-leberkrebs-partnerschaft-zwischen-der-mhh-und-usbekischer-klinik/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3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726B-0FF0-49B3-6AF7-6700913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5702341"/>
            <a:ext cx="11157857" cy="8041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Four courses on the early diagnosis of HCC have already been conducted at the Virology Research Institute.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AD7A31-6409-E587-01E9-6A353787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3" r="-5" b="-5"/>
          <a:stretch/>
        </p:blipFill>
        <p:spPr>
          <a:xfrm>
            <a:off x="8328611" y="2639971"/>
            <a:ext cx="3863392" cy="265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65914-6FE5-46D8-16AA-F55CC0BFF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3" r="2" b="2"/>
          <a:stretch/>
        </p:blipFill>
        <p:spPr>
          <a:xfrm>
            <a:off x="-4" y="10"/>
            <a:ext cx="8328610" cy="5279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5E78D-FB6F-52F8-FC5C-51F080EAF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13" r="-5" b="-5"/>
          <a:stretch/>
        </p:blipFill>
        <p:spPr>
          <a:xfrm>
            <a:off x="8328610" y="1"/>
            <a:ext cx="3863392" cy="26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7ACBB-1F80-40CF-8C81-C690C56A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Ultrasound Specialist Training Simulation Center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49B4DF-77D0-441B-AEC0-9264A7B31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992" y="852488"/>
            <a:ext cx="7330016" cy="5497512"/>
          </a:xfrm>
        </p:spPr>
      </p:pic>
    </p:spTree>
    <p:extLst>
      <p:ext uri="{BB962C8B-B14F-4D97-AF65-F5344CB8AC3E}">
        <p14:creationId xmlns:p14="http://schemas.microsoft.com/office/powerpoint/2010/main" val="251729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1871-550C-30DD-B359-53EF4DB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Test results of the first of the 4 courses.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9D5530-CEB8-3BB9-48FC-7411769C6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recommendations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 </a:t>
            </a:r>
            <a:endParaRPr lang="ru-RU" sz="1600" dirty="0" smtClean="0"/>
          </a:p>
          <a:p>
            <a:pPr>
              <a:buFontTx/>
              <a:buChar char="-"/>
            </a:pPr>
            <a:endParaRPr lang="en-US" sz="1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39" y="852026"/>
            <a:ext cx="6041814" cy="32510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4837" y="3607365"/>
            <a:ext cx="5080517" cy="26209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AASLD </a:t>
            </a:r>
          </a:p>
          <a:p>
            <a:pPr>
              <a:buFontTx/>
              <a:buChar char="-"/>
            </a:pP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HBeAg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positive: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HBV/DNK &gt; 20,000 UI/ml and ALT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XULN </a:t>
            </a:r>
          </a:p>
          <a:p>
            <a:pPr lvl="0">
              <a:buFontTx/>
              <a:buChar char="-"/>
            </a:pP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HBeAg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negative: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HBV/DNK &gt; 2000 UI/ml and ALT &gt; 2 XULN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ULN : 35 U/L for males   25 U/L for females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4837" y="852026"/>
            <a:ext cx="5216770" cy="2704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chemeClr val="tx1"/>
                </a:solidFill>
              </a:rPr>
              <a:t>EASL</a:t>
            </a:r>
          </a:p>
          <a:p>
            <a:r>
              <a:rPr lang="en-US" dirty="0">
                <a:solidFill>
                  <a:schemeClr val="tx1"/>
                </a:solidFill>
              </a:rPr>
              <a:t>-  </a:t>
            </a:r>
            <a:r>
              <a:rPr lang="en-US" b="1" u="sng" dirty="0" err="1">
                <a:solidFill>
                  <a:schemeClr val="tx1"/>
                </a:solidFill>
              </a:rPr>
              <a:t>HBeAg</a:t>
            </a:r>
            <a:r>
              <a:rPr lang="en-US" b="1" u="sng" dirty="0">
                <a:solidFill>
                  <a:schemeClr val="tx1"/>
                </a:solidFill>
              </a:rPr>
              <a:t> positive or </a:t>
            </a:r>
            <a:r>
              <a:rPr lang="en-US" b="1" u="sng" dirty="0" err="1">
                <a:solidFill>
                  <a:schemeClr val="tx1"/>
                </a:solidFill>
              </a:rPr>
              <a:t>HBeAg</a:t>
            </a:r>
            <a:r>
              <a:rPr lang="en-US" b="1" u="sng" dirty="0">
                <a:solidFill>
                  <a:schemeClr val="tx1"/>
                </a:solidFill>
              </a:rPr>
              <a:t> negative: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HBV/DNK &gt; 2000 UI/ml and ALT &gt;  XULN  and / or 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at least moderate </a:t>
            </a:r>
            <a:r>
              <a:rPr lang="en-US" dirty="0" err="1">
                <a:solidFill>
                  <a:schemeClr val="tx1"/>
                </a:solidFill>
              </a:rPr>
              <a:t>necroinflammation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   HBV/DNK &gt; 20,000 UI/ml and ALT &gt; 2 XULN</a:t>
            </a:r>
          </a:p>
          <a:p>
            <a:r>
              <a:rPr lang="en-US" dirty="0">
                <a:solidFill>
                  <a:schemeClr val="tx1"/>
                </a:solidFill>
              </a:rPr>
              <a:t>- Treatment indicated regardless of fibrosis degree</a:t>
            </a:r>
          </a:p>
          <a:p>
            <a:r>
              <a:rPr lang="en-US" dirty="0">
                <a:solidFill>
                  <a:schemeClr val="tx1"/>
                </a:solidFill>
              </a:rPr>
              <a:t>-   ULN : 40 U/L</a:t>
            </a:r>
          </a:p>
          <a:p>
            <a:pPr algn="ctr"/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4907" y="4186536"/>
            <a:ext cx="5917746" cy="23779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WHO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Evidance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fibrosis (F2) or cirrhosis (F4)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and/or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HBV DNA &gt;2000 UI/mL and ALT&gt; ULN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and/or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Additional details forthcoming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0595" y="171121"/>
            <a:ext cx="10972800" cy="795037"/>
          </a:xfrm>
        </p:spPr>
        <p:txBody>
          <a:bodyPr/>
          <a:lstStyle/>
          <a:p>
            <a:r>
              <a:rPr lang="en-US" dirty="0" err="1" smtClean="0"/>
              <a:t>HBsAg</a:t>
            </a:r>
            <a:r>
              <a:rPr lang="en-US" dirty="0" smtClean="0"/>
              <a:t> and HBV </a:t>
            </a:r>
            <a:r>
              <a:rPr lang="en-US" dirty="0"/>
              <a:t>D</a:t>
            </a:r>
            <a:r>
              <a:rPr lang="en-US" dirty="0" smtClean="0"/>
              <a:t>NA </a:t>
            </a:r>
            <a:r>
              <a:rPr lang="en-US" dirty="0"/>
              <a:t>level in chronic hepatitis B </a:t>
            </a:r>
            <a:r>
              <a:rPr lang="en-US" dirty="0" smtClean="0"/>
              <a:t> naïve patients (n=127 RIV)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HBV DNA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7160277"/>
              </p:ext>
            </p:extLst>
          </p:nvPr>
        </p:nvGraphicFramePr>
        <p:xfrm>
          <a:off x="609600" y="2174874"/>
          <a:ext cx="5739442" cy="417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qHBsAg</a:t>
            </a:r>
            <a:endParaRPr lang="en-US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6901481"/>
              </p:ext>
            </p:extLst>
          </p:nvPr>
        </p:nvGraphicFramePr>
        <p:xfrm>
          <a:off x="6077030" y="2174874"/>
          <a:ext cx="5394381" cy="389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Выгнутая вниз стрелка 2"/>
          <p:cNvSpPr/>
          <p:nvPr/>
        </p:nvSpPr>
        <p:spPr>
          <a:xfrm>
            <a:off x="4710023" y="5037826"/>
            <a:ext cx="2898475" cy="73152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6" y="351093"/>
            <a:ext cx="9373571" cy="520366"/>
          </a:xfrm>
        </p:spPr>
        <p:txBody>
          <a:bodyPr/>
          <a:lstStyle/>
          <a:p>
            <a:pPr algn="ctr"/>
            <a:r>
              <a:rPr lang="en-US" sz="2800" dirty="0"/>
              <a:t>Assessment of patients with a natural course and chronic HBV infection by HBV </a:t>
            </a:r>
            <a:r>
              <a:rPr lang="en-US" sz="2800" dirty="0" smtClean="0"/>
              <a:t>markers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n=127 RIV patients)</a:t>
            </a:r>
            <a:endParaRPr lang="en-US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4904"/>
              </p:ext>
            </p:extLst>
          </p:nvPr>
        </p:nvGraphicFramePr>
        <p:xfrm>
          <a:off x="398584" y="1567879"/>
          <a:ext cx="5744308" cy="3606165"/>
        </p:xfrm>
        <a:graphic>
          <a:graphicData uri="http://schemas.openxmlformats.org/drawingml/2006/table">
            <a:tbl>
              <a:tblPr firstRow="1" firstCol="1" bandRow="1"/>
              <a:tblGrid>
                <a:gridCol w="1301220">
                  <a:extLst>
                    <a:ext uri="{9D8B030D-6E8A-4147-A177-3AD203B41FA5}">
                      <a16:colId xmlns:a16="http://schemas.microsoft.com/office/drawing/2014/main" val="2535334722"/>
                    </a:ext>
                  </a:extLst>
                </a:gridCol>
                <a:gridCol w="1323539">
                  <a:extLst>
                    <a:ext uri="{9D8B030D-6E8A-4147-A177-3AD203B41FA5}">
                      <a16:colId xmlns:a16="http://schemas.microsoft.com/office/drawing/2014/main" val="1324338176"/>
                    </a:ext>
                  </a:extLst>
                </a:gridCol>
                <a:gridCol w="1107310">
                  <a:extLst>
                    <a:ext uri="{9D8B030D-6E8A-4147-A177-3AD203B41FA5}">
                      <a16:colId xmlns:a16="http://schemas.microsoft.com/office/drawing/2014/main" val="1198586797"/>
                    </a:ext>
                  </a:extLst>
                </a:gridCol>
                <a:gridCol w="979573">
                  <a:extLst>
                    <a:ext uri="{9D8B030D-6E8A-4147-A177-3AD203B41FA5}">
                      <a16:colId xmlns:a16="http://schemas.microsoft.com/office/drawing/2014/main" val="2646379048"/>
                    </a:ext>
                  </a:extLst>
                </a:gridCol>
                <a:gridCol w="1032666">
                  <a:extLst>
                    <a:ext uri="{9D8B030D-6E8A-4147-A177-3AD203B41FA5}">
                      <a16:colId xmlns:a16="http://schemas.microsoft.com/office/drawing/2014/main" val="2513954166"/>
                    </a:ext>
                  </a:extLst>
                </a:gridCol>
              </a:tblGrid>
              <a:tr h="9090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positive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negative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Grey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zone (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indeterminate phase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32139"/>
                  </a:ext>
                </a:extLst>
              </a:tr>
              <a:tr h="1551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positive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infection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positive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hepatitis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negative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infection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HBeAg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negative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hepatitis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224392"/>
                  </a:ext>
                </a:extLst>
              </a:tr>
              <a:tr h="113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4 (3%)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67 (52,7%)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3 (2,3%)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53 (41,7%)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072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46" y="1254370"/>
            <a:ext cx="5774137" cy="5216768"/>
          </a:xfrm>
          <a:prstGeom prst="rect">
            <a:avLst/>
          </a:prstGeom>
        </p:spPr>
      </p:pic>
      <p:sp>
        <p:nvSpPr>
          <p:cNvPr id="4" name="Штриховая стрелка вправо 3"/>
          <p:cNvSpPr/>
          <p:nvPr/>
        </p:nvSpPr>
        <p:spPr>
          <a:xfrm>
            <a:off x="5653688" y="4716018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5EF2A-D01D-F858-117E-DDE10A07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94" y="40897"/>
            <a:ext cx="10515600" cy="90589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Groups according to the 2023 AASLD Guidelines.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7B107CF-BA68-1046-C1E0-E856689A1317}"/>
              </a:ext>
            </a:extLst>
          </p:cNvPr>
          <p:cNvSpPr txBox="1">
            <a:spLocks/>
          </p:cNvSpPr>
          <p:nvPr/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096872C-36FF-F393-8C9A-568E922BC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62440"/>
              </p:ext>
            </p:extLst>
          </p:nvPr>
        </p:nvGraphicFramePr>
        <p:xfrm>
          <a:off x="238397" y="856979"/>
          <a:ext cx="11612880" cy="6212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6440">
                  <a:extLst>
                    <a:ext uri="{9D8B030D-6E8A-4147-A177-3AD203B41FA5}">
                      <a16:colId xmlns:a16="http://schemas.microsoft.com/office/drawing/2014/main" val="1047301043"/>
                    </a:ext>
                  </a:extLst>
                </a:gridCol>
                <a:gridCol w="1377397">
                  <a:extLst>
                    <a:ext uri="{9D8B030D-6E8A-4147-A177-3AD203B41FA5}">
                      <a16:colId xmlns:a16="http://schemas.microsoft.com/office/drawing/2014/main" val="3261569665"/>
                    </a:ext>
                  </a:extLst>
                </a:gridCol>
                <a:gridCol w="4429043">
                  <a:extLst>
                    <a:ext uri="{9D8B030D-6E8A-4147-A177-3AD203B41FA5}">
                      <a16:colId xmlns:a16="http://schemas.microsoft.com/office/drawing/2014/main" val="831348822"/>
                    </a:ext>
                  </a:extLst>
                </a:gridCol>
              </a:tblGrid>
              <a:tr h="213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Group of population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HCC morbidity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3517490461"/>
                  </a:ext>
                </a:extLst>
              </a:tr>
              <a:tr h="213872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Sufficient risk to guarantee surveillance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241328277"/>
                  </a:ext>
                </a:extLst>
              </a:tr>
              <a:tr h="133832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Child-Pugh A-B liver cirrhosis of any etiology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Hepatitis B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Hepatitis C (</a:t>
                      </a:r>
                      <a:r>
                        <a:rPr lang="en-US" sz="1400" b="1" dirty="0" err="1" smtClean="0">
                          <a:effectLst/>
                        </a:rPr>
                        <a:t>viremic</a:t>
                      </a:r>
                      <a:r>
                        <a:rPr lang="en-US" sz="1400" b="1" dirty="0" smtClean="0">
                          <a:effectLst/>
                        </a:rPr>
                        <a:t> or post-VVO)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Alcoholic cirrhosis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Non-alcoholic </a:t>
                      </a:r>
                      <a:r>
                        <a:rPr lang="en-US" sz="1400" b="1" dirty="0" err="1" smtClean="0">
                          <a:effectLst/>
                        </a:rPr>
                        <a:t>steatohepatitis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Other etiologies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≥1,0% в </a:t>
                      </a:r>
                      <a:r>
                        <a:rPr lang="en-US" sz="1200" b="1" dirty="0" err="1">
                          <a:effectLst/>
                        </a:rPr>
                        <a:t>год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≥1,0% </a:t>
                      </a:r>
                      <a:r>
                        <a:rPr lang="en-US" sz="1400" b="1" dirty="0" smtClean="0">
                          <a:effectLst/>
                        </a:rPr>
                        <a:t>in</a:t>
                      </a:r>
                      <a:r>
                        <a:rPr lang="en-US" sz="1400" b="1" baseline="0" dirty="0" smtClean="0">
                          <a:effectLst/>
                        </a:rPr>
                        <a:t> year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3714133833"/>
                  </a:ext>
                </a:extLst>
              </a:tr>
              <a:tr h="21387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Child-Pugh C liver cirrhosis, transplantation candidate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92565"/>
                  </a:ext>
                </a:extLst>
              </a:tr>
              <a:tr h="158043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Non-cirrhotic chronic hepatitis 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Man from endemic country &gt; 40 years old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Woman from endemic country &gt; 50 years old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A man from Africa at an earlier age b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Family history of HCC on PAGE-B ≥ 10 c scale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≥0,2% в </a:t>
                      </a:r>
                      <a:r>
                        <a:rPr lang="en-US" sz="1200" b="1" dirty="0" err="1">
                          <a:effectLst/>
                        </a:rPr>
                        <a:t>год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≥0,2% </a:t>
                      </a:r>
                      <a:r>
                        <a:rPr lang="en-US" sz="1400" b="1" dirty="0" smtClean="0">
                          <a:effectLst/>
                        </a:rPr>
                        <a:t>in</a:t>
                      </a:r>
                      <a:r>
                        <a:rPr lang="en-US" sz="1400" b="1" baseline="0" dirty="0" smtClean="0">
                          <a:effectLst/>
                        </a:rPr>
                        <a:t> year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3853420101"/>
                  </a:ext>
                </a:extLst>
              </a:tr>
              <a:tr h="213872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Insufficient risk and need for risk stratification models/biomarkers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2725792335"/>
                  </a:ext>
                </a:extLst>
              </a:tr>
              <a:tr h="55551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 </a:t>
                      </a:r>
                      <a:r>
                        <a:rPr lang="en-US" sz="1400" b="1" dirty="0" smtClean="0">
                          <a:effectLst/>
                        </a:rPr>
                        <a:t>Hepatitis C and fibrosis stage 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     Non-cirrhotic NAFLD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&lt; 0,2% в год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&lt; 0,2% </a:t>
                      </a:r>
                      <a:r>
                        <a:rPr lang="en-US" sz="1400" b="1" dirty="0" smtClean="0">
                          <a:effectLst/>
                        </a:rPr>
                        <a:t>in</a:t>
                      </a:r>
                      <a:r>
                        <a:rPr lang="en-US" sz="1400" b="1" baseline="0" dirty="0" smtClean="0">
                          <a:effectLst/>
                        </a:rPr>
                        <a:t> year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6325420"/>
                  </a:ext>
                </a:extLst>
              </a:tr>
              <a:tr h="97376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baseline="30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 smtClean="0">
                          <a:effectLst/>
                        </a:rPr>
                        <a:t>a Endemic country, as defined in the AASLD guideline for hepatitis B virus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 smtClean="0">
                          <a:effectLst/>
                        </a:rPr>
                        <a:t>b. Observation can be started as early as the third decade of life, considering the average age at the time of diagnosis of HCC - 46 years.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baseline="30000" dirty="0" smtClean="0">
                          <a:effectLst/>
                        </a:rPr>
                        <a:t>c It is possible to consider the possibility of using other risk calculators, although PAGE-B has been tested in Western populations receiving antiviral therapy.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8" marR="64658" marT="0" marB="0"/>
                </a:tc>
                <a:extLst>
                  <a:ext uri="{0D108BD9-81ED-4DB2-BD59-A6C34878D82A}">
                    <a16:rowId xmlns:a16="http://schemas.microsoft.com/office/drawing/2014/main" val="107712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45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960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Could HBsAg levels be a risk factor for HCC in </a:t>
            </a:r>
            <a:r>
              <a:rPr lang="en-US" sz="2400" b="1" dirty="0" err="1">
                <a:solidFill>
                  <a:srgbClr val="FF0000"/>
                </a:solidFill>
              </a:rPr>
              <a:t>HBeAg</a:t>
            </a:r>
            <a:r>
              <a:rPr lang="en-US" sz="2400" b="1" dirty="0">
                <a:solidFill>
                  <a:srgbClr val="FF0000"/>
                </a:solidFill>
              </a:rPr>
              <a:t>-negative patients with low viral load?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6600" y="365125"/>
            <a:ext cx="4618779" cy="6054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6906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Patients </a:t>
            </a:r>
            <a:r>
              <a:rPr lang="en-US" dirty="0"/>
              <a:t>with HBV DNA &lt;2000 IU/mL who had a similar risk of HCC, </a:t>
            </a:r>
            <a:r>
              <a:rPr lang="en-US" b="1" dirty="0">
                <a:solidFill>
                  <a:srgbClr val="C00000"/>
                </a:solidFill>
              </a:rPr>
              <a:t>HBsAg levels ≥1000 IU/mL have been identified as a new independent risk factor for HCC.</a:t>
            </a:r>
          </a:p>
          <a:p>
            <a:r>
              <a:rPr lang="en-US" dirty="0"/>
              <a:t>These data suggest that HBsAg levels may complement HBV DNA levels in predicting the development of HCC, especially in low-</a:t>
            </a:r>
            <a:r>
              <a:rPr lang="en-US" dirty="0" err="1"/>
              <a:t>viraemic</a:t>
            </a:r>
            <a:r>
              <a:rPr lang="en-US" dirty="0"/>
              <a:t> HBV carriers.</a:t>
            </a:r>
          </a:p>
          <a:p>
            <a:r>
              <a:rPr lang="en-US" dirty="0"/>
              <a:t>Thus, in a cohort of 2688 patients among </a:t>
            </a:r>
            <a:r>
              <a:rPr lang="en-US" dirty="0" err="1"/>
              <a:t>HBeAg</a:t>
            </a:r>
            <a:r>
              <a:rPr lang="en-US" dirty="0"/>
              <a:t>-negative patients with low viral load, age, baseline levels and dynamic changes in HBsAg and ALT are predictors of the development of HCC.</a:t>
            </a:r>
          </a:p>
          <a:p>
            <a:r>
              <a:rPr lang="en-US" dirty="0">
                <a:solidFill>
                  <a:srgbClr val="FF0000"/>
                </a:solidFill>
              </a:rPr>
              <a:t>Conclusion</a:t>
            </a:r>
            <a:r>
              <a:rPr lang="en-US" dirty="0"/>
              <a:t>: The combination of HBV DNA level &lt;2000 IU/mL and HBsAg level &lt;1000 IU/mL can be considered as a mandatory criterion for identifying HBV carriers with minimal risk.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123" y="5955323"/>
            <a:ext cx="6770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High Levels of Hepatitis B Surface Antigen Increase Risk of Hepatocellular Carcinoma in Patients With Low HBV </a:t>
            </a:r>
            <a:r>
              <a:rPr lang="en-US" sz="1200" dirty="0" smtClean="0"/>
              <a:t>Load</a:t>
            </a:r>
            <a:r>
              <a:rPr lang="ru-RU" sz="1200" dirty="0" smtClean="0"/>
              <a:t> </a:t>
            </a:r>
            <a:r>
              <a:rPr lang="en-US" sz="1200" dirty="0" smtClean="0"/>
              <a:t>Tseng</a:t>
            </a:r>
            <a:r>
              <a:rPr lang="en-US" sz="1200" dirty="0"/>
              <a:t>, Tai–Chung et al</a:t>
            </a:r>
            <a:r>
              <a:rPr lang="en-US" sz="1200" dirty="0" smtClean="0"/>
              <a:t>.</a:t>
            </a:r>
            <a:r>
              <a:rPr lang="ru-RU" sz="1200" dirty="0" smtClean="0"/>
              <a:t> </a:t>
            </a:r>
            <a:r>
              <a:rPr lang="en-US" sz="1200" dirty="0" smtClean="0"/>
              <a:t>Gastroenterology</a:t>
            </a:r>
            <a:r>
              <a:rPr lang="en-US" sz="1200" dirty="0"/>
              <a:t>, Volume 142, Issue 5, 1140 - 1149.e3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is…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marL="0" indent="0" algn="ctr">
              <a:buNone/>
            </a:pPr>
            <a:r>
              <a:rPr lang="en-US" b="1" i="1" dirty="0" smtClean="0"/>
              <a:t>Should </a:t>
            </a:r>
            <a:r>
              <a:rPr lang="en-US" b="1" i="1" dirty="0"/>
              <a:t>we make changes to the monitoring and treatment of patients with hepatitis B?</a:t>
            </a:r>
          </a:p>
        </p:txBody>
      </p:sp>
    </p:spTree>
    <p:extLst>
      <p:ext uri="{BB962C8B-B14F-4D97-AF65-F5344CB8AC3E}">
        <p14:creationId xmlns:p14="http://schemas.microsoft.com/office/powerpoint/2010/main" val="301019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THANK YOU FOR ATTENTIONS !!!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10F83-3C39-40FB-BDFC-3AB97BC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066" y="365127"/>
            <a:ext cx="8306476" cy="132556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AFP AND PIVKA II AS DIAGNOSTIC MARKERS OF HCC IN PATIENTS WITH LC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patients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51829A2-AAF1-483E-A090-4BC787446C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734067" y="1620135"/>
          <a:ext cx="8723868" cy="455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2">
            <a:extLst>
              <a:ext uri="{FF2B5EF4-FFF2-40B4-BE49-F238E27FC236}">
                <a16:creationId xmlns:a16="http://schemas.microsoft.com/office/drawing/2014/main" id="{E59D0240-3867-4247-9242-0E23646AF400}"/>
              </a:ext>
            </a:extLst>
          </p:cNvPr>
          <p:cNvSpPr txBox="1">
            <a:spLocks/>
          </p:cNvSpPr>
          <p:nvPr/>
        </p:nvSpPr>
        <p:spPr bwMode="auto">
          <a:xfrm>
            <a:off x="1857632" y="5578474"/>
            <a:ext cx="4360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80BBF6-50BE-46B0-AD41-EA8984F393E9}"/>
              </a:ext>
            </a:extLst>
          </p:cNvPr>
          <p:cNvSpPr/>
          <p:nvPr/>
        </p:nvSpPr>
        <p:spPr>
          <a:xfrm>
            <a:off x="1323279" y="6211230"/>
            <a:ext cx="9545443" cy="646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the Research Institute of Virology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4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10F83-3C39-40FB-BDFC-3AB97BC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066" y="365127"/>
            <a:ext cx="8306476" cy="132556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PIVKA II AS A DIAGNOSTIC MARKER OF HCC IN PATIENTS WITH CHRONIC VIRAL HEPATITIS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59D0240-3867-4247-9242-0E23646AF400}"/>
              </a:ext>
            </a:extLst>
          </p:cNvPr>
          <p:cNvSpPr txBox="1">
            <a:spLocks/>
          </p:cNvSpPr>
          <p:nvPr/>
        </p:nvSpPr>
        <p:spPr bwMode="auto">
          <a:xfrm>
            <a:off x="1857632" y="5578474"/>
            <a:ext cx="4360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285A6D-3D01-40D6-B2BE-0E8C28654051}"/>
              </a:ext>
            </a:extLst>
          </p:cNvPr>
          <p:cNvSpPr/>
          <p:nvPr/>
        </p:nvSpPr>
        <p:spPr>
          <a:xfrm>
            <a:off x="647272" y="1943157"/>
            <a:ext cx="10602930" cy="19918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screening for HCC among 90 patients with chronic viral hepatitis, 1.8% had elevated PIVKA II levels, and the formation was subsequently detected using instrumental research methods.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9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663E76-C010-4AA0-83E4-930BAF12B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52" y="526660"/>
            <a:ext cx="10847070" cy="51777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International experience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/>
              <a:t>         </a:t>
            </a:r>
            <a:endParaRPr lang="en-US" dirty="0"/>
          </a:p>
          <a:p>
            <a:pPr algn="just"/>
            <a:r>
              <a:rPr lang="en-US" sz="2400" dirty="0"/>
              <a:t>All of Japan is ahead of the planet.</a:t>
            </a:r>
          </a:p>
          <a:p>
            <a:pPr algn="just"/>
            <a:r>
              <a:rPr lang="en-US" sz="2400" dirty="0"/>
              <a:t>Japan has achieved very favorable results in the treatment of hepatocellular carcinoma (HC). This achievement was facilitated by several factors. One such factor is the creation of a nationwide liver cancer screening program, developed in the 1980s and involving institutions across Japan</a:t>
            </a:r>
            <a:r>
              <a:rPr lang="en-US" sz="2400" dirty="0">
                <a:solidFill>
                  <a:srgbClr val="FF0000"/>
                </a:solidFill>
              </a:rPr>
              <a:t>. Japan was the world's first country to develop and implement diagnostic ultrasound systems for liver cancer screening. In addition to the already established tumor marker α-fetoprotein (AFP), other markers such as PIVKA-II and AFP-L3 were developed in Japan. </a:t>
            </a:r>
            <a:r>
              <a:rPr lang="en-US" sz="2400" dirty="0"/>
              <a:t>These two tumor markers were included in screening tests covered by health insurance in 1989 and 1994, respectively. Japan is the only country in the world where these three </a:t>
            </a:r>
            <a:r>
              <a:rPr lang="en-US" sz="2400" dirty="0" err="1"/>
              <a:t>oncomarkers</a:t>
            </a:r>
            <a:r>
              <a:rPr lang="en-US" sz="2400" dirty="0"/>
              <a:t> are included in routine monitoring within the framework of national health insurance without restrictions.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7BA58-1078-49BB-9294-22DA9DA73403}"/>
              </a:ext>
            </a:extLst>
          </p:cNvPr>
          <p:cNvSpPr/>
          <p:nvPr/>
        </p:nvSpPr>
        <p:spPr>
          <a:xfrm>
            <a:off x="140970" y="6616179"/>
            <a:ext cx="9807388" cy="2418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Kudo, Masatoshi. "Management of hepatocellular carcinoma in Japan as a world-leading model." Liver Cancer 7.2 (2018): 134-147.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F8FC20B-014E-45A8-8E55-6D7A42782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033057"/>
              </p:ext>
            </p:extLst>
          </p:nvPr>
        </p:nvGraphicFramePr>
        <p:xfrm>
          <a:off x="1954530" y="242372"/>
          <a:ext cx="8766810" cy="527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FF5DEA-6151-42DF-9F30-5A0885B37835}"/>
              </a:ext>
            </a:extLst>
          </p:cNvPr>
          <p:cNvSpPr/>
          <p:nvPr/>
        </p:nvSpPr>
        <p:spPr>
          <a:xfrm>
            <a:off x="110490" y="6447987"/>
            <a:ext cx="6408420" cy="3352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Cancer Observatory - All Rights Reserved - March 2021. 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0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F8FC20B-014E-45A8-8E55-6D7A42782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560112"/>
              </p:ext>
            </p:extLst>
          </p:nvPr>
        </p:nvGraphicFramePr>
        <p:xfrm>
          <a:off x="2160270" y="792143"/>
          <a:ext cx="8195310" cy="52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21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FF24D0-288C-482B-860D-7D3461A89745}"/>
              </a:ext>
            </a:extLst>
          </p:cNvPr>
          <p:cNvSpPr/>
          <p:nvPr/>
        </p:nvSpPr>
        <p:spPr>
          <a:xfrm>
            <a:off x="2082802" y="368068"/>
            <a:ext cx="8043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DIAGNOSTICS OF HCC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5AB9648-BD48-49E0-854C-C77D35E4CF73}"/>
              </a:ext>
            </a:extLst>
          </p:cNvPr>
          <p:cNvGraphicFramePr/>
          <p:nvPr/>
        </p:nvGraphicFramePr>
        <p:xfrm>
          <a:off x="2180948" y="1397000"/>
          <a:ext cx="7785716" cy="5181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9BE9AFC-CC53-4297-9CD3-29689A1C8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452818"/>
              </p:ext>
            </p:extLst>
          </p:nvPr>
        </p:nvGraphicFramePr>
        <p:xfrm>
          <a:off x="2305236" y="1397000"/>
          <a:ext cx="8043331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569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5119272-2B7C-DD79-D39F-F5ECE5FCB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07322"/>
              </p:ext>
            </p:extLst>
          </p:nvPr>
        </p:nvGraphicFramePr>
        <p:xfrm>
          <a:off x="285226" y="1508759"/>
          <a:ext cx="11190494" cy="2969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3257546">
                  <a:extLst>
                    <a:ext uri="{9D8B030D-6E8A-4147-A177-3AD203B41FA5}">
                      <a16:colId xmlns:a16="http://schemas.microsoft.com/office/drawing/2014/main" val="1746795176"/>
                    </a:ext>
                  </a:extLst>
                </a:gridCol>
                <a:gridCol w="5080020">
                  <a:extLst>
                    <a:ext uri="{9D8B030D-6E8A-4147-A177-3AD203B41FA5}">
                      <a16:colId xmlns:a16="http://schemas.microsoft.com/office/drawing/2014/main" val="3979431275"/>
                    </a:ext>
                  </a:extLst>
                </a:gridCol>
                <a:gridCol w="1098572">
                  <a:extLst>
                    <a:ext uri="{9D8B030D-6E8A-4147-A177-3AD203B41FA5}">
                      <a16:colId xmlns:a16="http://schemas.microsoft.com/office/drawing/2014/main" val="1878643938"/>
                    </a:ext>
                  </a:extLst>
                </a:gridCol>
                <a:gridCol w="1754356">
                  <a:extLst>
                    <a:ext uri="{9D8B030D-6E8A-4147-A177-3AD203B41FA5}">
                      <a16:colId xmlns:a16="http://schemas.microsoft.com/office/drawing/2014/main" val="3798077419"/>
                    </a:ext>
                  </a:extLst>
                </a:gridCol>
              </a:tblGrid>
              <a:tr h="296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Implementation of new technologies for the early diagnosis of liver fibrosis and hepatocellular carcinoma after viral hepatitis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1. Purchase </a:t>
                      </a:r>
                      <a:r>
                        <a:rPr lang="en-US" sz="1800" b="0" kern="1200" smtClean="0">
                          <a:solidFill>
                            <a:schemeClr val="tx1"/>
                          </a:solidFill>
                          <a:effectLst/>
                        </a:rPr>
                        <a:t>of AFP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and PIVKA-II kits for early diagnosis of liver fibrosis and hepatocellular carcinoma in 90,000 people for the Virology Research Institute and 14 regional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hepatology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centers;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2. Acquisition of a total of 46,000 test kits for the quantitative determination of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HBsAg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(virus antigen) in patients with hepatitis B.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0" kern="1200" dirty="0">
                          <a:solidFill>
                            <a:srgbClr val="000000"/>
                          </a:solidFill>
                          <a:effectLst/>
                        </a:rPr>
                        <a:t>2022–2025 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</a:rPr>
                        <a:t>$1,06 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effectLst/>
                        </a:rPr>
                        <a:t>million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0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0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</a:rPr>
                        <a:t>$136000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0144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972256-6AD6-F361-6721-43053AA7E8DE}"/>
              </a:ext>
            </a:extLst>
          </p:cNvPr>
          <p:cNvSpPr/>
          <p:nvPr/>
        </p:nvSpPr>
        <p:spPr>
          <a:xfrm>
            <a:off x="493776" y="607417"/>
            <a:ext cx="10991088" cy="3651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Actions for the early diagnosis of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</a:rPr>
              <a:t>hepatocarcinoma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</a:rPr>
              <a:t>, CARRIED OUT WITHIN THE FRAMEWORK OF THE NATIONAL PROGRAM FOR THE ELIMINATION OF VIRAL HEPATITIS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4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I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v.uz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v.uz" id="{22F1F3FA-E937-46E0-96B9-AC417ADB3AA5}" vid="{9F751BB8-5C50-41C2-89FA-AA4E01C710FF}"/>
    </a:ext>
  </a:extLst>
</a:theme>
</file>

<file path=ppt/theme/theme5.xml><?xml version="1.0" encoding="utf-8"?>
<a:theme xmlns:a="http://schemas.openxmlformats.org/drawingml/2006/main" name="2_RI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3_RI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1800</Words>
  <Application>Microsoft Office PowerPoint</Application>
  <PresentationFormat>Широкоэкранный</PresentationFormat>
  <Paragraphs>207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42" baseType="lpstr">
      <vt:lpstr>Aptos</vt:lpstr>
      <vt:lpstr>Aptos Display</vt:lpstr>
      <vt:lpstr>Arial Unicode MS</vt:lpstr>
      <vt:lpstr>Malgun Gothic</vt:lpstr>
      <vt:lpstr>ＭＳ Ｐゴシック</vt:lpstr>
      <vt:lpstr>游ゴシック</vt:lpstr>
      <vt:lpstr>Arial</vt:lpstr>
      <vt:lpstr>Calibri</vt:lpstr>
      <vt:lpstr>Calibri Light</vt:lpstr>
      <vt:lpstr>Times New Roman</vt:lpstr>
      <vt:lpstr>1_RIV</vt:lpstr>
      <vt:lpstr>1_Тема Office</vt:lpstr>
      <vt:lpstr>RIV</vt:lpstr>
      <vt:lpstr>riv.uz</vt:lpstr>
      <vt:lpstr>2_RIV</vt:lpstr>
      <vt:lpstr>3_Тема Office</vt:lpstr>
      <vt:lpstr>4_Тема Office</vt:lpstr>
      <vt:lpstr>2_Office Theme</vt:lpstr>
      <vt:lpstr>3_RIV</vt:lpstr>
      <vt:lpstr>2_Тема Office</vt:lpstr>
      <vt:lpstr>Two years of experience in early liver cancer screening as part of the national virus hepatitis elimination program in Uzbekistan Successes and disappointments </vt:lpstr>
      <vt:lpstr>HСС Risk Groups according to the 2023 AASLD Guidelines.</vt:lpstr>
      <vt:lpstr>AFP AND PIVKA II AS DIAGNOSTIC MARKERS OF HCC IN PATIENTS WITH LC 300 patients</vt:lpstr>
      <vt:lpstr>PIVKA II AS A DIAGNOSTIC MARKER OF HCC IN PATIENTS WITH CHRONIC VIRAL HEPATITIS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Ultrasound and alpha-fetoprotein for early detection of hepatocellular carcinoma in liver cirrhosis: meta-analysis</vt:lpstr>
      <vt:lpstr>Ultrasound is not an ideal independent observation instrument.</vt:lpstr>
      <vt:lpstr>The Hannover Medical School, under the auspices of GIZ, has entered into clinical partnership with Uzbekistan and provides support in the training program for ultrasound diagnostics of hepatocellular carcinoma (HC).</vt:lpstr>
      <vt:lpstr>Four courses on the early diagnosis of HCC have already been conducted at the Virology Research Institute.</vt:lpstr>
      <vt:lpstr>Ultrasound Specialist Training Simulation Center</vt:lpstr>
      <vt:lpstr>Test results of the first of the 4 courses.</vt:lpstr>
      <vt:lpstr>Treatment recommendations</vt:lpstr>
      <vt:lpstr>HBsAg and HBV DNA level in chronic hepatitis B  naïve patients (n=127 RIV)</vt:lpstr>
      <vt:lpstr>Assessment of patients with a natural course and chronic HBV infection by HBV markers  (n=127 RIV patients)</vt:lpstr>
      <vt:lpstr>Could HBsAg levels be a risk factor for HCC in HBeAg-negative patients with low viral load?</vt:lpstr>
      <vt:lpstr>Question is…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 риска  по ГЦК  согласно руководства AASLD  2023 г</dc:title>
  <dc:creator>Erkin Musabaev</dc:creator>
  <cp:lastModifiedBy>aziza</cp:lastModifiedBy>
  <cp:revision>114</cp:revision>
  <dcterms:created xsi:type="dcterms:W3CDTF">2024-05-16T06:19:41Z</dcterms:created>
  <dcterms:modified xsi:type="dcterms:W3CDTF">2025-06-03T15:52:01Z</dcterms:modified>
</cp:coreProperties>
</file>