
<file path=[Content_Types].xml><?xml version="1.0" encoding="utf-8"?>
<Types xmlns="http://schemas.openxmlformats.org/package/2006/content-types">
  <Default Extension="avif" ContentType="image/av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6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A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okhista Bakieva" userId="7cd0d89e8a0646a8" providerId="LiveId" clId="{724088C2-90E0-46FB-8E68-37C8ABBB628E}"/>
    <pc:docChg chg="undo custSel addSld delSld modSld">
      <pc:chgData name="Shokhista Bakieva" userId="7cd0d89e8a0646a8" providerId="LiveId" clId="{724088C2-90E0-46FB-8E68-37C8ABBB628E}" dt="2025-06-03T17:21:34.375" v="859" actId="1076"/>
      <pc:docMkLst>
        <pc:docMk/>
      </pc:docMkLst>
      <pc:sldChg chg="addSp delSp modSp mod">
        <pc:chgData name="Shokhista Bakieva" userId="7cd0d89e8a0646a8" providerId="LiveId" clId="{724088C2-90E0-46FB-8E68-37C8ABBB628E}" dt="2025-06-03T17:21:34.375" v="859" actId="1076"/>
        <pc:sldMkLst>
          <pc:docMk/>
          <pc:sldMk cId="2669904597" sldId="256"/>
        </pc:sldMkLst>
        <pc:spChg chg="mod">
          <ac:chgData name="Shokhista Bakieva" userId="7cd0d89e8a0646a8" providerId="LiveId" clId="{724088C2-90E0-46FB-8E68-37C8ABBB628E}" dt="2025-06-03T15:10:56.938" v="329" actId="255"/>
          <ac:spMkLst>
            <pc:docMk/>
            <pc:sldMk cId="2669904597" sldId="256"/>
            <ac:spMk id="2" creationId="{B585A806-A82B-E9D1-EC95-9D3DEE61BB24}"/>
          </ac:spMkLst>
        </pc:spChg>
        <pc:spChg chg="mod">
          <ac:chgData name="Shokhista Bakieva" userId="7cd0d89e8a0646a8" providerId="LiveId" clId="{724088C2-90E0-46FB-8E68-37C8ABBB628E}" dt="2025-06-03T15:11:07.611" v="332" actId="1076"/>
          <ac:spMkLst>
            <pc:docMk/>
            <pc:sldMk cId="2669904597" sldId="256"/>
            <ac:spMk id="3" creationId="{C1F023FC-D667-514A-03D0-7EA49E638571}"/>
          </ac:spMkLst>
        </pc:spChg>
        <pc:spChg chg="add mod">
          <ac:chgData name="Shokhista Bakieva" userId="7cd0d89e8a0646a8" providerId="LiveId" clId="{724088C2-90E0-46FB-8E68-37C8ABBB628E}" dt="2025-06-03T17:21:34.375" v="859" actId="1076"/>
          <ac:spMkLst>
            <pc:docMk/>
            <pc:sldMk cId="2669904597" sldId="256"/>
            <ac:spMk id="5" creationId="{EBAFA792-2AFD-2F96-9C41-604F085F871D}"/>
          </ac:spMkLst>
        </pc:spChg>
        <pc:picChg chg="add mod">
          <ac:chgData name="Shokhista Bakieva" userId="7cd0d89e8a0646a8" providerId="LiveId" clId="{724088C2-90E0-46FB-8E68-37C8ABBB628E}" dt="2025-06-03T17:21:19.935" v="858" actId="14100"/>
          <ac:picMkLst>
            <pc:docMk/>
            <pc:sldMk cId="2669904597" sldId="256"/>
            <ac:picMk id="4" creationId="{BC6294BA-9580-A762-0186-2256AE45FA5D}"/>
          </ac:picMkLst>
        </pc:picChg>
        <pc:picChg chg="add del mod">
          <ac:chgData name="Shokhista Bakieva" userId="7cd0d89e8a0646a8" providerId="LiveId" clId="{724088C2-90E0-46FB-8E68-37C8ABBB628E}" dt="2025-06-03T14:57:34.992" v="242" actId="478"/>
          <ac:picMkLst>
            <pc:docMk/>
            <pc:sldMk cId="2669904597" sldId="256"/>
            <ac:picMk id="7" creationId="{560356E3-1731-1009-5DD8-0B36B354320B}"/>
          </ac:picMkLst>
        </pc:picChg>
        <pc:picChg chg="add mod">
          <ac:chgData name="Shokhista Bakieva" userId="7cd0d89e8a0646a8" providerId="LiveId" clId="{724088C2-90E0-46FB-8E68-37C8ABBB628E}" dt="2025-06-03T16:37:33.113" v="802" actId="1076"/>
          <ac:picMkLst>
            <pc:docMk/>
            <pc:sldMk cId="2669904597" sldId="256"/>
            <ac:picMk id="9" creationId="{F72F416F-1EDA-182E-C330-F24C7BF7C7AB}"/>
          </ac:picMkLst>
        </pc:picChg>
        <pc:picChg chg="add mod">
          <ac:chgData name="Shokhista Bakieva" userId="7cd0d89e8a0646a8" providerId="LiveId" clId="{724088C2-90E0-46FB-8E68-37C8ABBB628E}" dt="2025-06-03T16:37:26.646" v="801" actId="1076"/>
          <ac:picMkLst>
            <pc:docMk/>
            <pc:sldMk cId="2669904597" sldId="256"/>
            <ac:picMk id="11" creationId="{E306BCDF-91D4-3577-F693-D72F5931F1F6}"/>
          </ac:picMkLst>
        </pc:picChg>
        <pc:picChg chg="add mod">
          <ac:chgData name="Shokhista Bakieva" userId="7cd0d89e8a0646a8" providerId="LiveId" clId="{724088C2-90E0-46FB-8E68-37C8ABBB628E}" dt="2025-06-03T15:09:50.304" v="299"/>
          <ac:picMkLst>
            <pc:docMk/>
            <pc:sldMk cId="2669904597" sldId="256"/>
            <ac:picMk id="12" creationId="{5A9ED0E9-619D-7AD5-9B91-2DC6F6877E3E}"/>
          </ac:picMkLst>
        </pc:picChg>
      </pc:sldChg>
      <pc:sldChg chg="addSp delSp modSp new mod">
        <pc:chgData name="Shokhista Bakieva" userId="7cd0d89e8a0646a8" providerId="LiveId" clId="{724088C2-90E0-46FB-8E68-37C8ABBB628E}" dt="2025-06-03T16:38:23.985" v="809" actId="1076"/>
        <pc:sldMkLst>
          <pc:docMk/>
          <pc:sldMk cId="1857361026" sldId="257"/>
        </pc:sldMkLst>
        <pc:spChg chg="del">
          <ac:chgData name="Shokhista Bakieva" userId="7cd0d89e8a0646a8" providerId="LiveId" clId="{724088C2-90E0-46FB-8E68-37C8ABBB628E}" dt="2025-06-03T15:13:33.659" v="351" actId="478"/>
          <ac:spMkLst>
            <pc:docMk/>
            <pc:sldMk cId="1857361026" sldId="257"/>
            <ac:spMk id="2" creationId="{7FD7F93D-7888-3C5F-ECA4-4460F98C0F54}"/>
          </ac:spMkLst>
        </pc:spChg>
        <pc:spChg chg="del">
          <ac:chgData name="Shokhista Bakieva" userId="7cd0d89e8a0646a8" providerId="LiveId" clId="{724088C2-90E0-46FB-8E68-37C8ABBB628E}" dt="2025-06-03T14:39:16.677" v="1"/>
          <ac:spMkLst>
            <pc:docMk/>
            <pc:sldMk cId="1857361026" sldId="257"/>
            <ac:spMk id="3" creationId="{68A97142-A5DE-D65F-5176-B9DDFAB1F9BA}"/>
          </ac:spMkLst>
        </pc:spChg>
        <pc:spChg chg="add mod">
          <ac:chgData name="Shokhista Bakieva" userId="7cd0d89e8a0646a8" providerId="LiveId" clId="{724088C2-90E0-46FB-8E68-37C8ABBB628E}" dt="2025-06-03T16:38:09.594" v="805" actId="1076"/>
          <ac:spMkLst>
            <pc:docMk/>
            <pc:sldMk cId="1857361026" sldId="257"/>
            <ac:spMk id="8" creationId="{0CF886E8-7FE8-96AD-6968-1D34C7ACE8EE}"/>
          </ac:spMkLst>
        </pc:spChg>
        <pc:spChg chg="add mod">
          <ac:chgData name="Shokhista Bakieva" userId="7cd0d89e8a0646a8" providerId="LiveId" clId="{724088C2-90E0-46FB-8E68-37C8ABBB628E}" dt="2025-06-03T16:38:16.915" v="808" actId="255"/>
          <ac:spMkLst>
            <pc:docMk/>
            <pc:sldMk cId="1857361026" sldId="257"/>
            <ac:spMk id="9" creationId="{E72816E4-C883-2C79-DEAD-F9E53D9A5972}"/>
          </ac:spMkLst>
        </pc:spChg>
        <pc:picChg chg="add mod">
          <ac:chgData name="Shokhista Bakieva" userId="7cd0d89e8a0646a8" providerId="LiveId" clId="{724088C2-90E0-46FB-8E68-37C8ABBB628E}" dt="2025-06-03T16:38:23.985" v="809" actId="1076"/>
          <ac:picMkLst>
            <pc:docMk/>
            <pc:sldMk cId="1857361026" sldId="257"/>
            <ac:picMk id="5" creationId="{292012E2-F15B-A706-80FA-09286797918D}"/>
          </ac:picMkLst>
        </pc:picChg>
        <pc:picChg chg="add mod">
          <ac:chgData name="Shokhista Bakieva" userId="7cd0d89e8a0646a8" providerId="LiveId" clId="{724088C2-90E0-46FB-8E68-37C8ABBB628E}" dt="2025-06-03T15:24:09.537" v="431" actId="1035"/>
          <ac:picMkLst>
            <pc:docMk/>
            <pc:sldMk cId="1857361026" sldId="257"/>
            <ac:picMk id="6" creationId="{958E19B9-2C3A-E1CA-3965-D77BCB2238C2}"/>
          </ac:picMkLst>
        </pc:picChg>
        <pc:picChg chg="add mod">
          <ac:chgData name="Shokhista Bakieva" userId="7cd0d89e8a0646a8" providerId="LiveId" clId="{724088C2-90E0-46FB-8E68-37C8ABBB628E}" dt="2025-06-03T15:22:59.712" v="407"/>
          <ac:picMkLst>
            <pc:docMk/>
            <pc:sldMk cId="1857361026" sldId="257"/>
            <ac:picMk id="10" creationId="{2A188357-49FA-F49C-9691-79C89039B8B7}"/>
          </ac:picMkLst>
        </pc:picChg>
      </pc:sldChg>
      <pc:sldChg chg="addSp delSp modSp new del">
        <pc:chgData name="Shokhista Bakieva" userId="7cd0d89e8a0646a8" providerId="LiveId" clId="{724088C2-90E0-46FB-8E68-37C8ABBB628E}" dt="2025-06-03T16:23:59.096" v="727" actId="47"/>
        <pc:sldMkLst>
          <pc:docMk/>
          <pc:sldMk cId="2429281043" sldId="258"/>
        </pc:sldMkLst>
        <pc:spChg chg="del">
          <ac:chgData name="Shokhista Bakieva" userId="7cd0d89e8a0646a8" providerId="LiveId" clId="{724088C2-90E0-46FB-8E68-37C8ABBB628E}" dt="2025-06-03T14:39:36.346" v="4"/>
          <ac:spMkLst>
            <pc:docMk/>
            <pc:sldMk cId="2429281043" sldId="258"/>
            <ac:spMk id="3" creationId="{0906366F-1FD6-538B-C1D1-93E550EF0690}"/>
          </ac:spMkLst>
        </pc:spChg>
        <pc:picChg chg="add mod">
          <ac:chgData name="Shokhista Bakieva" userId="7cd0d89e8a0646a8" providerId="LiveId" clId="{724088C2-90E0-46FB-8E68-37C8ABBB628E}" dt="2025-06-03T14:39:36.346" v="4"/>
          <ac:picMkLst>
            <pc:docMk/>
            <pc:sldMk cId="2429281043" sldId="258"/>
            <ac:picMk id="5" creationId="{6C5F6169-6E60-2AD7-B10B-47A447554B4D}"/>
          </ac:picMkLst>
        </pc:picChg>
      </pc:sldChg>
      <pc:sldChg chg="addSp delSp modSp new add del">
        <pc:chgData name="Shokhista Bakieva" userId="7cd0d89e8a0646a8" providerId="LiveId" clId="{724088C2-90E0-46FB-8E68-37C8ABBB628E}" dt="2025-06-03T16:24:43.688" v="744" actId="47"/>
        <pc:sldMkLst>
          <pc:docMk/>
          <pc:sldMk cId="1188009727" sldId="259"/>
        </pc:sldMkLst>
        <pc:spChg chg="del">
          <ac:chgData name="Shokhista Bakieva" userId="7cd0d89e8a0646a8" providerId="LiveId" clId="{724088C2-90E0-46FB-8E68-37C8ABBB628E}" dt="2025-06-03T14:40:07.516" v="6"/>
          <ac:spMkLst>
            <pc:docMk/>
            <pc:sldMk cId="1188009727" sldId="259"/>
            <ac:spMk id="3" creationId="{456141ED-6E77-0F4D-DE9B-DEB71C05CEB2}"/>
          </ac:spMkLst>
        </pc:spChg>
        <pc:picChg chg="add mod">
          <ac:chgData name="Shokhista Bakieva" userId="7cd0d89e8a0646a8" providerId="LiveId" clId="{724088C2-90E0-46FB-8E68-37C8ABBB628E}" dt="2025-06-03T14:40:07.516" v="6"/>
          <ac:picMkLst>
            <pc:docMk/>
            <pc:sldMk cId="1188009727" sldId="259"/>
            <ac:picMk id="5" creationId="{5BB7BE4A-EF50-F899-6D52-F6075AD0261F}"/>
          </ac:picMkLst>
        </pc:picChg>
      </pc:sldChg>
      <pc:sldChg chg="addSp delSp modSp new del">
        <pc:chgData name="Shokhista Bakieva" userId="7cd0d89e8a0646a8" providerId="LiveId" clId="{724088C2-90E0-46FB-8E68-37C8ABBB628E}" dt="2025-06-03T16:24:00.424" v="728" actId="47"/>
        <pc:sldMkLst>
          <pc:docMk/>
          <pc:sldMk cId="619119232" sldId="260"/>
        </pc:sldMkLst>
        <pc:spChg chg="del">
          <ac:chgData name="Shokhista Bakieva" userId="7cd0d89e8a0646a8" providerId="LiveId" clId="{724088C2-90E0-46FB-8E68-37C8ABBB628E}" dt="2025-06-03T14:40:29.836" v="8"/>
          <ac:spMkLst>
            <pc:docMk/>
            <pc:sldMk cId="619119232" sldId="260"/>
            <ac:spMk id="3" creationId="{72756592-C40E-7404-C4F0-712C574D6653}"/>
          </ac:spMkLst>
        </pc:spChg>
        <pc:picChg chg="add mod">
          <ac:chgData name="Shokhista Bakieva" userId="7cd0d89e8a0646a8" providerId="LiveId" clId="{724088C2-90E0-46FB-8E68-37C8ABBB628E}" dt="2025-06-03T14:40:29.836" v="8"/>
          <ac:picMkLst>
            <pc:docMk/>
            <pc:sldMk cId="619119232" sldId="260"/>
            <ac:picMk id="5" creationId="{ADC35083-7390-BCF3-7273-8590F4ED1C21}"/>
          </ac:picMkLst>
        </pc:picChg>
      </pc:sldChg>
      <pc:sldChg chg="addSp modSp new del mod">
        <pc:chgData name="Shokhista Bakieva" userId="7cd0d89e8a0646a8" providerId="LiveId" clId="{724088C2-90E0-46FB-8E68-37C8ABBB628E}" dt="2025-06-03T16:24:01.176" v="729" actId="47"/>
        <pc:sldMkLst>
          <pc:docMk/>
          <pc:sldMk cId="3150996251" sldId="261"/>
        </pc:sldMkLst>
        <pc:picChg chg="add mod">
          <ac:chgData name="Shokhista Bakieva" userId="7cd0d89e8a0646a8" providerId="LiveId" clId="{724088C2-90E0-46FB-8E68-37C8ABBB628E}" dt="2025-06-03T14:51:27.813" v="21" actId="1076"/>
          <ac:picMkLst>
            <pc:docMk/>
            <pc:sldMk cId="3150996251" sldId="261"/>
            <ac:picMk id="5" creationId="{C11799F7-502C-6246-AC7E-CBC2A67533B1}"/>
          </ac:picMkLst>
        </pc:picChg>
      </pc:sldChg>
      <pc:sldChg chg="addSp new del mod">
        <pc:chgData name="Shokhista Bakieva" userId="7cd0d89e8a0646a8" providerId="LiveId" clId="{724088C2-90E0-46FB-8E68-37C8ABBB628E}" dt="2025-06-03T16:24:01.834" v="730" actId="47"/>
        <pc:sldMkLst>
          <pc:docMk/>
          <pc:sldMk cId="1628206295" sldId="262"/>
        </pc:sldMkLst>
        <pc:picChg chg="add">
          <ac:chgData name="Shokhista Bakieva" userId="7cd0d89e8a0646a8" providerId="LiveId" clId="{724088C2-90E0-46FB-8E68-37C8ABBB628E}" dt="2025-06-03T15:01:33.467" v="282" actId="22"/>
          <ac:picMkLst>
            <pc:docMk/>
            <pc:sldMk cId="1628206295" sldId="262"/>
            <ac:picMk id="5" creationId="{A42665D6-D19A-143E-C009-29A2E14EB8AD}"/>
          </ac:picMkLst>
        </pc:picChg>
      </pc:sldChg>
      <pc:sldChg chg="addSp delSp modSp new add del mod">
        <pc:chgData name="Shokhista Bakieva" userId="7cd0d89e8a0646a8" providerId="LiveId" clId="{724088C2-90E0-46FB-8E68-37C8ABBB628E}" dt="2025-06-03T16:24:44.364" v="745" actId="47"/>
        <pc:sldMkLst>
          <pc:docMk/>
          <pc:sldMk cId="3399270445" sldId="263"/>
        </pc:sldMkLst>
        <pc:spChg chg="add del">
          <ac:chgData name="Shokhista Bakieva" userId="7cd0d89e8a0646a8" providerId="LiveId" clId="{724088C2-90E0-46FB-8E68-37C8ABBB628E}" dt="2025-06-03T15:05:01.171" v="296" actId="22"/>
          <ac:spMkLst>
            <pc:docMk/>
            <pc:sldMk cId="3399270445" sldId="263"/>
            <ac:spMk id="3" creationId="{E18C537B-D076-7299-D8C4-898A49A3507F}"/>
          </ac:spMkLst>
        </pc:spChg>
        <pc:picChg chg="add del mod ord">
          <ac:chgData name="Shokhista Bakieva" userId="7cd0d89e8a0646a8" providerId="LiveId" clId="{724088C2-90E0-46FB-8E68-37C8ABBB628E}" dt="2025-06-03T15:02:35.982" v="286" actId="22"/>
          <ac:picMkLst>
            <pc:docMk/>
            <pc:sldMk cId="3399270445" sldId="263"/>
            <ac:picMk id="5" creationId="{7DC7731B-AF27-D403-451D-590DB69F84FF}"/>
          </ac:picMkLst>
        </pc:picChg>
        <pc:picChg chg="add mod">
          <ac:chgData name="Shokhista Bakieva" userId="7cd0d89e8a0646a8" providerId="LiveId" clId="{724088C2-90E0-46FB-8E68-37C8ABBB628E}" dt="2025-06-03T15:03:34.896" v="295" actId="14100"/>
          <ac:picMkLst>
            <pc:docMk/>
            <pc:sldMk cId="3399270445" sldId="263"/>
            <ac:picMk id="7" creationId="{E7DFFB3D-B606-248A-82DC-DC3A82844064}"/>
          </ac:picMkLst>
        </pc:picChg>
        <pc:picChg chg="add mod ord">
          <ac:chgData name="Shokhista Bakieva" userId="7cd0d89e8a0646a8" providerId="LiveId" clId="{724088C2-90E0-46FB-8E68-37C8ABBB628E}" dt="2025-06-03T15:05:01.171" v="296" actId="22"/>
          <ac:picMkLst>
            <pc:docMk/>
            <pc:sldMk cId="3399270445" sldId="263"/>
            <ac:picMk id="9" creationId="{1C54B331-E05C-ED0D-6DC0-395481DBE7D6}"/>
          </ac:picMkLst>
        </pc:picChg>
      </pc:sldChg>
      <pc:sldChg chg="addSp modSp new add del mod">
        <pc:chgData name="Shokhista Bakieva" userId="7cd0d89e8a0646a8" providerId="LiveId" clId="{724088C2-90E0-46FB-8E68-37C8ABBB628E}" dt="2025-06-03T16:24:44.985" v="746" actId="47"/>
        <pc:sldMkLst>
          <pc:docMk/>
          <pc:sldMk cId="4036951547" sldId="264"/>
        </pc:sldMkLst>
        <pc:picChg chg="add mod">
          <ac:chgData name="Shokhista Bakieva" userId="7cd0d89e8a0646a8" providerId="LiveId" clId="{724088C2-90E0-46FB-8E68-37C8ABBB628E}" dt="2025-06-03T15:09:31.330" v="298" actId="1076"/>
          <ac:picMkLst>
            <pc:docMk/>
            <pc:sldMk cId="4036951547" sldId="264"/>
            <ac:picMk id="5" creationId="{A04E0559-B097-0A84-5FE2-AC8EE3D48802}"/>
          </ac:picMkLst>
        </pc:picChg>
      </pc:sldChg>
      <pc:sldChg chg="addSp modSp new mod">
        <pc:chgData name="Shokhista Bakieva" userId="7cd0d89e8a0646a8" providerId="LiveId" clId="{724088C2-90E0-46FB-8E68-37C8ABBB628E}" dt="2025-06-03T17:20:42.926" v="853" actId="1076"/>
        <pc:sldMkLst>
          <pc:docMk/>
          <pc:sldMk cId="1559127346" sldId="265"/>
        </pc:sldMkLst>
        <pc:spChg chg="add mod">
          <ac:chgData name="Shokhista Bakieva" userId="7cd0d89e8a0646a8" providerId="LiveId" clId="{724088C2-90E0-46FB-8E68-37C8ABBB628E}" dt="2025-06-03T17:20:42.926" v="853" actId="1076"/>
          <ac:spMkLst>
            <pc:docMk/>
            <pc:sldMk cId="1559127346" sldId="265"/>
            <ac:spMk id="8" creationId="{B1A6D81C-4702-5E3B-38D5-2791A3985D92}"/>
          </ac:spMkLst>
        </pc:spChg>
        <pc:picChg chg="add mod">
          <ac:chgData name="Shokhista Bakieva" userId="7cd0d89e8a0646a8" providerId="LiveId" clId="{724088C2-90E0-46FB-8E68-37C8ABBB628E}" dt="2025-06-03T17:19:48.915" v="846" actId="1076"/>
          <ac:picMkLst>
            <pc:docMk/>
            <pc:sldMk cId="1559127346" sldId="265"/>
            <ac:picMk id="4" creationId="{3C5BA570-57EF-514C-7ECF-3F67D4DDC575}"/>
          </ac:picMkLst>
        </pc:picChg>
        <pc:picChg chg="add mod">
          <ac:chgData name="Shokhista Bakieva" userId="7cd0d89e8a0646a8" providerId="LiveId" clId="{724088C2-90E0-46FB-8E68-37C8ABBB628E}" dt="2025-06-03T17:18:03.464" v="836" actId="1076"/>
          <ac:picMkLst>
            <pc:docMk/>
            <pc:sldMk cId="1559127346" sldId="265"/>
            <ac:picMk id="6" creationId="{65870E33-78F2-2A39-99A0-1903AF2372D3}"/>
          </ac:picMkLst>
        </pc:picChg>
        <pc:picChg chg="add mod">
          <ac:chgData name="Shokhista Bakieva" userId="7cd0d89e8a0646a8" providerId="LiveId" clId="{724088C2-90E0-46FB-8E68-37C8ABBB628E}" dt="2025-06-03T15:22:37.748" v="401"/>
          <ac:picMkLst>
            <pc:docMk/>
            <pc:sldMk cId="1559127346" sldId="265"/>
            <ac:picMk id="7" creationId="{0DA75947-3771-6F7A-126D-723FDFDE43A9}"/>
          </ac:picMkLst>
        </pc:picChg>
      </pc:sldChg>
      <pc:sldChg chg="addSp delSp modSp new mod">
        <pc:chgData name="Shokhista Bakieva" userId="7cd0d89e8a0646a8" providerId="LiveId" clId="{724088C2-90E0-46FB-8E68-37C8ABBB628E}" dt="2025-06-03T16:23:45.810" v="722" actId="1076"/>
        <pc:sldMkLst>
          <pc:docMk/>
          <pc:sldMk cId="3796246277" sldId="266"/>
        </pc:sldMkLst>
        <pc:spChg chg="mod">
          <ac:chgData name="Shokhista Bakieva" userId="7cd0d89e8a0646a8" providerId="LiveId" clId="{724088C2-90E0-46FB-8E68-37C8ABBB628E}" dt="2025-06-03T16:23:45.810" v="722" actId="1076"/>
          <ac:spMkLst>
            <pc:docMk/>
            <pc:sldMk cId="3796246277" sldId="266"/>
            <ac:spMk id="2" creationId="{568A47E4-3830-725B-5CCC-45F488B2A8A4}"/>
          </ac:spMkLst>
        </pc:spChg>
        <pc:spChg chg="del">
          <ac:chgData name="Shokhista Bakieva" userId="7cd0d89e8a0646a8" providerId="LiveId" clId="{724088C2-90E0-46FB-8E68-37C8ABBB628E}" dt="2025-06-03T15:24:41.687" v="439" actId="478"/>
          <ac:spMkLst>
            <pc:docMk/>
            <pc:sldMk cId="3796246277" sldId="266"/>
            <ac:spMk id="3" creationId="{38CD77B0-A04A-5380-A7E0-2FAA3767B17C}"/>
          </ac:spMkLst>
        </pc:spChg>
        <pc:spChg chg="add mod">
          <ac:chgData name="Shokhista Bakieva" userId="7cd0d89e8a0646a8" providerId="LiveId" clId="{724088C2-90E0-46FB-8E68-37C8ABBB628E}" dt="2025-06-03T16:10:04.808" v="619"/>
          <ac:spMkLst>
            <pc:docMk/>
            <pc:sldMk cId="3796246277" sldId="266"/>
            <ac:spMk id="20" creationId="{91D87DCC-91AE-B6C7-DF1D-4E02A2221F1C}"/>
          </ac:spMkLst>
        </pc:spChg>
        <pc:spChg chg="add mod">
          <ac:chgData name="Shokhista Bakieva" userId="7cd0d89e8a0646a8" providerId="LiveId" clId="{724088C2-90E0-46FB-8E68-37C8ABBB628E}" dt="2025-06-03T16:10:14.554" v="620"/>
          <ac:spMkLst>
            <pc:docMk/>
            <pc:sldMk cId="3796246277" sldId="266"/>
            <ac:spMk id="21" creationId="{84AE376C-532D-D08F-A8F4-3C0C5EAE6F7F}"/>
          </ac:spMkLst>
        </pc:spChg>
        <pc:spChg chg="add mod">
          <ac:chgData name="Shokhista Bakieva" userId="7cd0d89e8a0646a8" providerId="LiveId" clId="{724088C2-90E0-46FB-8E68-37C8ABBB628E}" dt="2025-06-03T16:22:57.387" v="714" actId="1076"/>
          <ac:spMkLst>
            <pc:docMk/>
            <pc:sldMk cId="3796246277" sldId="266"/>
            <ac:spMk id="22" creationId="{780D1D97-7B89-0B6F-FB82-01E0324B8C83}"/>
          </ac:spMkLst>
        </pc:spChg>
        <pc:spChg chg="add del mod">
          <ac:chgData name="Shokhista Bakieva" userId="7cd0d89e8a0646a8" providerId="LiveId" clId="{724088C2-90E0-46FB-8E68-37C8ABBB628E}" dt="2025-06-03T16:13:46" v="634" actId="478"/>
          <ac:spMkLst>
            <pc:docMk/>
            <pc:sldMk cId="3796246277" sldId="266"/>
            <ac:spMk id="23" creationId="{81E503FA-29C6-BC21-2837-A9F346BDCBE4}"/>
          </ac:spMkLst>
        </pc:spChg>
        <pc:spChg chg="add mod">
          <ac:chgData name="Shokhista Bakieva" userId="7cd0d89e8a0646a8" providerId="LiveId" clId="{724088C2-90E0-46FB-8E68-37C8ABBB628E}" dt="2025-06-03T16:23:19.206" v="715" actId="1076"/>
          <ac:spMkLst>
            <pc:docMk/>
            <pc:sldMk cId="3796246277" sldId="266"/>
            <ac:spMk id="28" creationId="{D9D400F1-0E1C-4883-1289-0C0A5E7FC73D}"/>
          </ac:spMkLst>
        </pc:spChg>
        <pc:picChg chg="add mod">
          <ac:chgData name="Shokhista Bakieva" userId="7cd0d89e8a0646a8" providerId="LiveId" clId="{724088C2-90E0-46FB-8E68-37C8ABBB628E}" dt="2025-06-03T16:23:41.616" v="721" actId="1076"/>
          <ac:picMkLst>
            <pc:docMk/>
            <pc:sldMk cId="3796246277" sldId="266"/>
            <ac:picMk id="4" creationId="{65093AD0-23E0-F8BD-C426-654CE52CEC28}"/>
          </ac:picMkLst>
        </pc:picChg>
        <pc:picChg chg="add mod">
          <ac:chgData name="Shokhista Bakieva" userId="7cd0d89e8a0646a8" providerId="LiveId" clId="{724088C2-90E0-46FB-8E68-37C8ABBB628E}" dt="2025-06-03T15:24:30.052" v="436"/>
          <ac:picMkLst>
            <pc:docMk/>
            <pc:sldMk cId="3796246277" sldId="266"/>
            <ac:picMk id="5" creationId="{BB97D749-3A6F-1E1B-E9F6-03399AD1FF7C}"/>
          </ac:picMkLst>
        </pc:picChg>
        <pc:picChg chg="add mod">
          <ac:chgData name="Shokhista Bakieva" userId="7cd0d89e8a0646a8" providerId="LiveId" clId="{724088C2-90E0-46FB-8E68-37C8ABBB628E}" dt="2025-06-03T16:22:01.778" v="703" actId="1076"/>
          <ac:picMkLst>
            <pc:docMk/>
            <pc:sldMk cId="3796246277" sldId="266"/>
            <ac:picMk id="7" creationId="{B40C02DC-8293-3E10-2DB5-CEF2C7D47920}"/>
          </ac:picMkLst>
        </pc:picChg>
        <pc:picChg chg="add mod">
          <ac:chgData name="Shokhista Bakieva" userId="7cd0d89e8a0646a8" providerId="LiveId" clId="{724088C2-90E0-46FB-8E68-37C8ABBB628E}" dt="2025-06-03T16:21:52.019" v="701" actId="1076"/>
          <ac:picMkLst>
            <pc:docMk/>
            <pc:sldMk cId="3796246277" sldId="266"/>
            <ac:picMk id="9" creationId="{1EE1A3BD-36DB-A4BC-FCAB-7B3D233ACB5E}"/>
          </ac:picMkLst>
        </pc:picChg>
        <pc:picChg chg="add mod">
          <ac:chgData name="Shokhista Bakieva" userId="7cd0d89e8a0646a8" providerId="LiveId" clId="{724088C2-90E0-46FB-8E68-37C8ABBB628E}" dt="2025-06-03T16:21:35.771" v="698" actId="1076"/>
          <ac:picMkLst>
            <pc:docMk/>
            <pc:sldMk cId="3796246277" sldId="266"/>
            <ac:picMk id="11" creationId="{50C33F58-88E8-0CFC-37EA-82814EF481E3}"/>
          </ac:picMkLst>
        </pc:picChg>
        <pc:picChg chg="add mod">
          <ac:chgData name="Shokhista Bakieva" userId="7cd0d89e8a0646a8" providerId="LiveId" clId="{724088C2-90E0-46FB-8E68-37C8ABBB628E}" dt="2025-06-03T16:22:05.712" v="704" actId="1076"/>
          <ac:picMkLst>
            <pc:docMk/>
            <pc:sldMk cId="3796246277" sldId="266"/>
            <ac:picMk id="13" creationId="{2390D236-6558-54B9-B9B1-9293EAD933D8}"/>
          </ac:picMkLst>
        </pc:picChg>
        <pc:picChg chg="add mod">
          <ac:chgData name="Shokhista Bakieva" userId="7cd0d89e8a0646a8" providerId="LiveId" clId="{724088C2-90E0-46FB-8E68-37C8ABBB628E}" dt="2025-06-03T16:23:30.066" v="717" actId="1076"/>
          <ac:picMkLst>
            <pc:docMk/>
            <pc:sldMk cId="3796246277" sldId="266"/>
            <ac:picMk id="15" creationId="{20CA02A2-9A57-A721-AA03-4242DB19B807}"/>
          </ac:picMkLst>
        </pc:picChg>
        <pc:picChg chg="add mod">
          <ac:chgData name="Shokhista Bakieva" userId="7cd0d89e8a0646a8" providerId="LiveId" clId="{724088C2-90E0-46FB-8E68-37C8ABBB628E}" dt="2025-06-03T16:22:45.968" v="711" actId="1076"/>
          <ac:picMkLst>
            <pc:docMk/>
            <pc:sldMk cId="3796246277" sldId="266"/>
            <ac:picMk id="17" creationId="{22E34AFB-E5D6-1313-7C83-DF654EE13B51}"/>
          </ac:picMkLst>
        </pc:picChg>
        <pc:picChg chg="add mod">
          <ac:chgData name="Shokhista Bakieva" userId="7cd0d89e8a0646a8" providerId="LiveId" clId="{724088C2-90E0-46FB-8E68-37C8ABBB628E}" dt="2025-06-03T16:23:26.206" v="716" actId="1076"/>
          <ac:picMkLst>
            <pc:docMk/>
            <pc:sldMk cId="3796246277" sldId="266"/>
            <ac:picMk id="19" creationId="{A83432BF-7999-3AD6-D309-AD0407AA89FF}"/>
          </ac:picMkLst>
        </pc:picChg>
        <pc:picChg chg="add mod">
          <ac:chgData name="Shokhista Bakieva" userId="7cd0d89e8a0646a8" providerId="LiveId" clId="{724088C2-90E0-46FB-8E68-37C8ABBB628E}" dt="2025-06-03T16:22:52.170" v="713" actId="1076"/>
          <ac:picMkLst>
            <pc:docMk/>
            <pc:sldMk cId="3796246277" sldId="266"/>
            <ac:picMk id="25" creationId="{3D0FCD89-9573-FCB4-17A3-F2BCEED2BD09}"/>
          </ac:picMkLst>
        </pc:picChg>
        <pc:picChg chg="add mod">
          <ac:chgData name="Shokhista Bakieva" userId="7cd0d89e8a0646a8" providerId="LiveId" clId="{724088C2-90E0-46FB-8E68-37C8ABBB628E}" dt="2025-06-03T16:23:19.206" v="715" actId="1076"/>
          <ac:picMkLst>
            <pc:docMk/>
            <pc:sldMk cId="3796246277" sldId="266"/>
            <ac:picMk id="27" creationId="{6F733C81-4C03-0413-EC2F-94B16DC47F57}"/>
          </ac:picMkLst>
        </pc:picChg>
      </pc:sldChg>
      <pc:sldChg chg="addSp delSp modSp new mod">
        <pc:chgData name="Shokhista Bakieva" userId="7cd0d89e8a0646a8" providerId="LiveId" clId="{724088C2-90E0-46FB-8E68-37C8ABBB628E}" dt="2025-06-03T16:39:53.910" v="834" actId="1076"/>
        <pc:sldMkLst>
          <pc:docMk/>
          <pc:sldMk cId="3471102831" sldId="267"/>
        </pc:sldMkLst>
        <pc:spChg chg="mod">
          <ac:chgData name="Shokhista Bakieva" userId="7cd0d89e8a0646a8" providerId="LiveId" clId="{724088C2-90E0-46FB-8E68-37C8ABBB628E}" dt="2025-06-03T15:29:33.843" v="499" actId="1076"/>
          <ac:spMkLst>
            <pc:docMk/>
            <pc:sldMk cId="3471102831" sldId="267"/>
            <ac:spMk id="2" creationId="{DCD9F1D5-2761-03B1-C008-1ED6A26BEE50}"/>
          </ac:spMkLst>
        </pc:spChg>
        <pc:spChg chg="del">
          <ac:chgData name="Shokhista Bakieva" userId="7cd0d89e8a0646a8" providerId="LiveId" clId="{724088C2-90E0-46FB-8E68-37C8ABBB628E}" dt="2025-06-03T15:25:13.424" v="441"/>
          <ac:spMkLst>
            <pc:docMk/>
            <pc:sldMk cId="3471102831" sldId="267"/>
            <ac:spMk id="3" creationId="{7A495F14-BECD-9752-4ED8-CC22A9224F15}"/>
          </ac:spMkLst>
        </pc:spChg>
        <pc:picChg chg="add mod">
          <ac:chgData name="Shokhista Bakieva" userId="7cd0d89e8a0646a8" providerId="LiveId" clId="{724088C2-90E0-46FB-8E68-37C8ABBB628E}" dt="2025-06-03T16:39:43.683" v="831" actId="14100"/>
          <ac:picMkLst>
            <pc:docMk/>
            <pc:sldMk cId="3471102831" sldId="267"/>
            <ac:picMk id="5" creationId="{09A752B5-5305-722A-1C96-FE412FBCCFFB}"/>
          </ac:picMkLst>
        </pc:picChg>
        <pc:picChg chg="add mod">
          <ac:chgData name="Shokhista Bakieva" userId="7cd0d89e8a0646a8" providerId="LiveId" clId="{724088C2-90E0-46FB-8E68-37C8ABBB628E}" dt="2025-06-03T16:39:43.683" v="831" actId="14100"/>
          <ac:picMkLst>
            <pc:docMk/>
            <pc:sldMk cId="3471102831" sldId="267"/>
            <ac:picMk id="7" creationId="{30FF931D-8528-2E39-959B-13E6FB015870}"/>
          </ac:picMkLst>
        </pc:picChg>
        <pc:picChg chg="add mod">
          <ac:chgData name="Shokhista Bakieva" userId="7cd0d89e8a0646a8" providerId="LiveId" clId="{724088C2-90E0-46FB-8E68-37C8ABBB628E}" dt="2025-06-03T16:39:43.683" v="831" actId="14100"/>
          <ac:picMkLst>
            <pc:docMk/>
            <pc:sldMk cId="3471102831" sldId="267"/>
            <ac:picMk id="9" creationId="{C91AC5D7-2509-6C89-C173-3FD28153C7A0}"/>
          </ac:picMkLst>
        </pc:picChg>
        <pc:picChg chg="add mod ord">
          <ac:chgData name="Shokhista Bakieva" userId="7cd0d89e8a0646a8" providerId="LiveId" clId="{724088C2-90E0-46FB-8E68-37C8ABBB628E}" dt="2025-06-03T16:39:53.910" v="834" actId="1076"/>
          <ac:picMkLst>
            <pc:docMk/>
            <pc:sldMk cId="3471102831" sldId="267"/>
            <ac:picMk id="10" creationId="{08C225FA-C8CA-0F79-3C9F-BD6A6B4AE3D7}"/>
          </ac:picMkLst>
        </pc:picChg>
      </pc:sldChg>
      <pc:sldChg chg="addSp delSp modSp new del">
        <pc:chgData name="Shokhista Bakieva" userId="7cd0d89e8a0646a8" providerId="LiveId" clId="{724088C2-90E0-46FB-8E68-37C8ABBB628E}" dt="2025-06-03T16:23:56.365" v="726" actId="47"/>
        <pc:sldMkLst>
          <pc:docMk/>
          <pc:sldMk cId="3509973811" sldId="268"/>
        </pc:sldMkLst>
        <pc:spChg chg="del">
          <ac:chgData name="Shokhista Bakieva" userId="7cd0d89e8a0646a8" providerId="LiveId" clId="{724088C2-90E0-46FB-8E68-37C8ABBB628E}" dt="2025-06-03T15:40:14.743" v="556"/>
          <ac:spMkLst>
            <pc:docMk/>
            <pc:sldMk cId="3509973811" sldId="268"/>
            <ac:spMk id="3" creationId="{20A4BB0D-796B-EEF3-A503-0E92DB899AFA}"/>
          </ac:spMkLst>
        </pc:spChg>
        <pc:picChg chg="add mod">
          <ac:chgData name="Shokhista Bakieva" userId="7cd0d89e8a0646a8" providerId="LiveId" clId="{724088C2-90E0-46FB-8E68-37C8ABBB628E}" dt="2025-06-03T15:40:14.743" v="556"/>
          <ac:picMkLst>
            <pc:docMk/>
            <pc:sldMk cId="3509973811" sldId="268"/>
            <ac:picMk id="5" creationId="{9DC7B774-98C5-64D8-934E-53E4C617B0CD}"/>
          </ac:picMkLst>
        </pc:picChg>
      </pc:sldChg>
      <pc:sldChg chg="addSp delSp modSp new del mod">
        <pc:chgData name="Shokhista Bakieva" userId="7cd0d89e8a0646a8" providerId="LiveId" clId="{724088C2-90E0-46FB-8E68-37C8ABBB628E}" dt="2025-06-03T16:23:55.731" v="725" actId="47"/>
        <pc:sldMkLst>
          <pc:docMk/>
          <pc:sldMk cId="2904295975" sldId="269"/>
        </pc:sldMkLst>
        <pc:spChg chg="del">
          <ac:chgData name="Shokhista Bakieva" userId="7cd0d89e8a0646a8" providerId="LiveId" clId="{724088C2-90E0-46FB-8E68-37C8ABBB628E}" dt="2025-06-03T15:55:34.189" v="559" actId="22"/>
          <ac:spMkLst>
            <pc:docMk/>
            <pc:sldMk cId="2904295975" sldId="269"/>
            <ac:spMk id="3" creationId="{A9D0C16B-9446-7788-80ED-ED88AC0521B5}"/>
          </ac:spMkLst>
        </pc:spChg>
        <pc:spChg chg="add mod ord">
          <ac:chgData name="Shokhista Bakieva" userId="7cd0d89e8a0646a8" providerId="LiveId" clId="{724088C2-90E0-46FB-8E68-37C8ABBB628E}" dt="2025-06-03T16:06:09.174" v="608" actId="14100"/>
          <ac:spMkLst>
            <pc:docMk/>
            <pc:sldMk cId="2904295975" sldId="269"/>
            <ac:spMk id="12" creationId="{8D71C59C-1607-524A-8431-3ABC5CF2126D}"/>
          </ac:spMkLst>
        </pc:spChg>
        <pc:spChg chg="add del mod">
          <ac:chgData name="Shokhista Bakieva" userId="7cd0d89e8a0646a8" providerId="LiveId" clId="{724088C2-90E0-46FB-8E68-37C8ABBB628E}" dt="2025-06-03T16:06:24.155" v="612"/>
          <ac:spMkLst>
            <pc:docMk/>
            <pc:sldMk cId="2904295975" sldId="269"/>
            <ac:spMk id="13" creationId="{142FABC7-DE42-CDBF-DC40-8DC6528BAB33}"/>
          </ac:spMkLst>
        </pc:spChg>
        <pc:spChg chg="add mod">
          <ac:chgData name="Shokhista Bakieva" userId="7cd0d89e8a0646a8" providerId="LiveId" clId="{724088C2-90E0-46FB-8E68-37C8ABBB628E}" dt="2025-06-03T16:09:52.989" v="618" actId="207"/>
          <ac:spMkLst>
            <pc:docMk/>
            <pc:sldMk cId="2904295975" sldId="269"/>
            <ac:spMk id="16" creationId="{2D7F4823-CCAC-04D8-16E3-8C8F5351B8A4}"/>
          </ac:spMkLst>
        </pc:spChg>
        <pc:spChg chg="add del mod">
          <ac:chgData name="Shokhista Bakieva" userId="7cd0d89e8a0646a8" providerId="LiveId" clId="{724088C2-90E0-46FB-8E68-37C8ABBB628E}" dt="2025-06-03T16:09:37.478" v="616" actId="478"/>
          <ac:spMkLst>
            <pc:docMk/>
            <pc:sldMk cId="2904295975" sldId="269"/>
            <ac:spMk id="18" creationId="{B67E50FF-A6C7-6E34-95B6-520E0588C363}"/>
          </ac:spMkLst>
        </pc:spChg>
        <pc:picChg chg="add mod modCrop">
          <ac:chgData name="Shokhista Bakieva" userId="7cd0d89e8a0646a8" providerId="LiveId" clId="{724088C2-90E0-46FB-8E68-37C8ABBB628E}" dt="2025-06-03T16:04:17.462" v="593" actId="1076"/>
          <ac:picMkLst>
            <pc:docMk/>
            <pc:sldMk cId="2904295975" sldId="269"/>
            <ac:picMk id="5" creationId="{70254093-CAA0-2D56-4BD8-D561CA94A47F}"/>
          </ac:picMkLst>
        </pc:picChg>
        <pc:picChg chg="add del mod ord">
          <ac:chgData name="Shokhista Bakieva" userId="7cd0d89e8a0646a8" providerId="LiveId" clId="{724088C2-90E0-46FB-8E68-37C8ABBB628E}" dt="2025-06-03T16:09:37.478" v="616" actId="478"/>
          <ac:picMkLst>
            <pc:docMk/>
            <pc:sldMk cId="2904295975" sldId="269"/>
            <ac:picMk id="7" creationId="{9A249495-3EB8-9C8C-3B16-21958A0E5515}"/>
          </ac:picMkLst>
        </pc:picChg>
        <pc:picChg chg="add del mod">
          <ac:chgData name="Shokhista Bakieva" userId="7cd0d89e8a0646a8" providerId="LiveId" clId="{724088C2-90E0-46FB-8E68-37C8ABBB628E}" dt="2025-06-03T16:05:30.311" v="601" actId="478"/>
          <ac:picMkLst>
            <pc:docMk/>
            <pc:sldMk cId="2904295975" sldId="269"/>
            <ac:picMk id="9" creationId="{1E5FA4FC-CDD0-FE14-B257-BB0DC4BFD066}"/>
          </ac:picMkLst>
        </pc:picChg>
        <pc:picChg chg="add del">
          <ac:chgData name="Shokhista Bakieva" userId="7cd0d89e8a0646a8" providerId="LiveId" clId="{724088C2-90E0-46FB-8E68-37C8ABBB628E}" dt="2025-06-03T15:57:25.560" v="572" actId="22"/>
          <ac:picMkLst>
            <pc:docMk/>
            <pc:sldMk cId="2904295975" sldId="269"/>
            <ac:picMk id="11" creationId="{915E60D9-E621-6C2C-E089-053AF259D155}"/>
          </ac:picMkLst>
        </pc:picChg>
        <pc:picChg chg="add mod ord">
          <ac:chgData name="Shokhista Bakieva" userId="7cd0d89e8a0646a8" providerId="LiveId" clId="{724088C2-90E0-46FB-8E68-37C8ABBB628E}" dt="2025-06-03T16:06:23.278" v="610" actId="1076"/>
          <ac:picMkLst>
            <pc:docMk/>
            <pc:sldMk cId="2904295975" sldId="269"/>
            <ac:picMk id="14" creationId="{7A1B5B40-2D04-CA84-73F3-3AF1748D4B0A}"/>
          </ac:picMkLst>
        </pc:picChg>
      </pc:sldChg>
      <pc:sldChg chg="addSp delSp modSp new del">
        <pc:chgData name="Shokhista Bakieva" userId="7cd0d89e8a0646a8" providerId="LiveId" clId="{724088C2-90E0-46FB-8E68-37C8ABBB628E}" dt="2025-06-03T16:23:55.142" v="724" actId="47"/>
        <pc:sldMkLst>
          <pc:docMk/>
          <pc:sldMk cId="2057739111" sldId="270"/>
        </pc:sldMkLst>
        <pc:spChg chg="del">
          <ac:chgData name="Shokhista Bakieva" userId="7cd0d89e8a0646a8" providerId="LiveId" clId="{724088C2-90E0-46FB-8E68-37C8ABBB628E}" dt="2025-06-03T16:15:54.738" v="646"/>
          <ac:spMkLst>
            <pc:docMk/>
            <pc:sldMk cId="2057739111" sldId="270"/>
            <ac:spMk id="3" creationId="{9F3B71FA-34E7-8625-5F2C-30F46455D9E2}"/>
          </ac:spMkLst>
        </pc:spChg>
        <pc:picChg chg="add mod">
          <ac:chgData name="Shokhista Bakieva" userId="7cd0d89e8a0646a8" providerId="LiveId" clId="{724088C2-90E0-46FB-8E68-37C8ABBB628E}" dt="2025-06-03T16:15:54.738" v="646"/>
          <ac:picMkLst>
            <pc:docMk/>
            <pc:sldMk cId="2057739111" sldId="270"/>
            <ac:picMk id="5" creationId="{38F26372-58E4-12A1-515B-C487B9485469}"/>
          </ac:picMkLst>
        </pc:picChg>
      </pc:sldChg>
      <pc:sldChg chg="addSp delSp modSp new del mod">
        <pc:chgData name="Shokhista Bakieva" userId="7cd0d89e8a0646a8" providerId="LiveId" clId="{724088C2-90E0-46FB-8E68-37C8ABBB628E}" dt="2025-06-03T16:23:54.491" v="723" actId="47"/>
        <pc:sldMkLst>
          <pc:docMk/>
          <pc:sldMk cId="689642400" sldId="271"/>
        </pc:sldMkLst>
        <pc:spChg chg="del">
          <ac:chgData name="Shokhista Bakieva" userId="7cd0d89e8a0646a8" providerId="LiveId" clId="{724088C2-90E0-46FB-8E68-37C8ABBB628E}" dt="2025-06-03T16:18:55.648" v="669" actId="478"/>
          <ac:spMkLst>
            <pc:docMk/>
            <pc:sldMk cId="689642400" sldId="271"/>
            <ac:spMk id="2" creationId="{8D5CD3D1-7A58-9044-FAE9-9DACD486CCE1}"/>
          </ac:spMkLst>
        </pc:spChg>
        <pc:spChg chg="del">
          <ac:chgData name="Shokhista Bakieva" userId="7cd0d89e8a0646a8" providerId="LiveId" clId="{724088C2-90E0-46FB-8E68-37C8ABBB628E}" dt="2025-06-03T16:18:38.991" v="664" actId="478"/>
          <ac:spMkLst>
            <pc:docMk/>
            <pc:sldMk cId="689642400" sldId="271"/>
            <ac:spMk id="3" creationId="{E521AFE8-32A2-44CE-89C2-BB83287FD594}"/>
          </ac:spMkLst>
        </pc:spChg>
        <pc:spChg chg="add mod">
          <ac:chgData name="Shokhista Bakieva" userId="7cd0d89e8a0646a8" providerId="LiveId" clId="{724088C2-90E0-46FB-8E68-37C8ABBB628E}" dt="2025-06-03T16:18:34.266" v="663" actId="14100"/>
          <ac:spMkLst>
            <pc:docMk/>
            <pc:sldMk cId="689642400" sldId="271"/>
            <ac:spMk id="6" creationId="{E4526B07-EB0A-1E5F-4419-F077D713BDDC}"/>
          </ac:spMkLst>
        </pc:spChg>
        <pc:spChg chg="add del mod">
          <ac:chgData name="Shokhista Bakieva" userId="7cd0d89e8a0646a8" providerId="LiveId" clId="{724088C2-90E0-46FB-8E68-37C8ABBB628E}" dt="2025-06-03T16:18:38.992" v="666"/>
          <ac:spMkLst>
            <pc:docMk/>
            <pc:sldMk cId="689642400" sldId="271"/>
            <ac:spMk id="7" creationId="{62B58B1B-3928-ECAA-C22D-17BF63494A00}"/>
          </ac:spMkLst>
        </pc:spChg>
        <pc:picChg chg="add mod">
          <ac:chgData name="Shokhista Bakieva" userId="7cd0d89e8a0646a8" providerId="LiveId" clId="{724088C2-90E0-46FB-8E68-37C8ABBB628E}" dt="2025-06-03T16:18:24.168" v="662" actId="14100"/>
          <ac:picMkLst>
            <pc:docMk/>
            <pc:sldMk cId="689642400" sldId="271"/>
            <ac:picMk id="5" creationId="{B2FE0601-708C-1DA3-AFAB-69FB01468173}"/>
          </ac:picMkLst>
        </pc:picChg>
        <pc:picChg chg="add del mod">
          <ac:chgData name="Shokhista Bakieva" userId="7cd0d89e8a0646a8" providerId="LiveId" clId="{724088C2-90E0-46FB-8E68-37C8ABBB628E}" dt="2025-06-03T16:18:52.908" v="668" actId="478"/>
          <ac:picMkLst>
            <pc:docMk/>
            <pc:sldMk cId="689642400" sldId="271"/>
            <ac:picMk id="8" creationId="{62C849BA-6306-033D-2074-980FC54770C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52492-1B44-692F-8822-C24E798D6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8E255F-3BF0-7D46-1280-9BA6B1F37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0DE320-7331-769D-9070-3FA09A086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4C4C-CAB7-4B13-B233-29E59D539030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B25861-1736-4F72-F8A5-A913A649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7547D7-38D1-0FB9-7DE7-7BDC8645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BBF-771B-4502-A022-114F588CF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24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1A9B2-30AF-319D-7569-EF422035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318CAC-56DC-A0A4-1941-B866D5973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051C28-24BE-1AEF-E17B-4B19A498A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4C4C-CAB7-4B13-B233-29E59D539030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FFC231-3640-DD44-1DF8-9090E7DE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A7F8D5-1AF4-902B-18EB-03748851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BBF-771B-4502-A022-114F588CF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11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3A50EF-FE81-1DF1-2DA1-2E32314D55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57CF7A-419F-6FFE-1EBA-10A8689B1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6B9323-3D52-A429-B684-26E7CA98D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4C4C-CAB7-4B13-B233-29E59D539030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C66554-02DC-A4A2-6F17-97BBD761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ADDC3D-2D24-B660-F804-826463505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BBF-771B-4502-A022-114F588CF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3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659BF-E4EC-8072-5156-ACA8EC694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40B47D-3A52-55DF-DCBF-338D7D08C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49D29B-0079-9CF7-0D6A-6DA48488F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4C4C-CAB7-4B13-B233-29E59D539030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9AA36-DF5E-181E-4630-94B546B74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F13079-9BBF-FD73-D569-E912A183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BBF-771B-4502-A022-114F588CF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2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02E61-E6B3-4619-B190-5FE91923C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D1FCE9-7106-8A86-AA4C-7DC5DA6B0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5C862-6372-8F3E-9B43-5FA02AF78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4C4C-CAB7-4B13-B233-29E59D539030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6DDE64-4538-7186-F0F2-936D2E8E2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F2A41B-2AA9-0980-8110-EB84C1275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BBF-771B-4502-A022-114F588CF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5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C889F-7330-AA1C-309D-CA237251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0E6693-F54B-C8F5-C2B2-9BCE17676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4CDCAA-34CE-E9E9-4042-4ECC9188C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FB8696-2ED7-91DA-29EF-11D1E866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4C4C-CAB7-4B13-B233-29E59D539030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895CA7-E457-F9B6-8781-BB9478A5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314F57-07DC-33C7-6F61-8C966AD99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BBF-771B-4502-A022-114F588CF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5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A45E1-F029-8E93-FCDB-F5F3A427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D1966A-AFB2-E1CF-C0D8-58574CB97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4B9B9C-259D-70A9-F156-B7CD0CE33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61F18B-9049-B265-696F-A33DC4259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B5D4FF-3B0C-014E-930D-A1EA34FE7A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F14267-907C-DE74-41F0-DCB0D6F89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4C4C-CAB7-4B13-B233-29E59D539030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30D61C-BCE5-E55C-8B5A-2A1FBABCB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FC7DD4-7830-F609-0BD5-F490B071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BBF-771B-4502-A022-114F588CF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1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97C1E-1516-940B-0129-F765D3440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D5EC9D-E2FE-00B5-FA35-E797DA76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4C4C-CAB7-4B13-B233-29E59D539030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585D26-8B64-7134-B3DC-F6B0FAFD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07A00D-D66A-4E21-49AF-6CA0AA760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BBF-771B-4502-A022-114F588CF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82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BE10A1-7FA4-F388-20D1-D5B0C4D92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4C4C-CAB7-4B13-B233-29E59D539030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56DA12-C1F6-9684-C910-7772BAAF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560C7-6692-76B7-75EE-C4C8E38B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BBF-771B-4502-A022-114F588CF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2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B62AA-5A82-C7D3-45D6-D9475BFF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36E65C-C837-362A-DF5C-1B38CAE3D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0CCA0C-363E-CE92-285C-0CAA1161F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7C37C8-E4A2-831A-0ACC-6FE36FF6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4C4C-CAB7-4B13-B233-29E59D539030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CC075A-377C-D375-E81A-1221E6F5B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4CE27-A445-9E0B-4CE8-3B0051FB9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BBF-771B-4502-A022-114F588CF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7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6BC8F-2F3C-EF8A-7A09-CBE593A44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0A46DD-FB1D-F28C-12E5-713E0B1B7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61A9C6-1B86-77A4-0412-A6CB420D3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B1111-9AE7-E8F2-9585-9CE8575A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4C4C-CAB7-4B13-B233-29E59D539030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2DB137-E1E8-295C-4D52-3B67AFAA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8964D1-32FF-9C4F-F2C8-8693CBE8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BBF-771B-4502-A022-114F588CF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1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8467E-E5D0-7AD4-F70B-5726F8B83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DAAB30-FFFE-F12C-5846-23AF996B2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23D4C-C66B-D651-C188-935D41C6A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44C4C-CAB7-4B13-B233-29E59D539030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FA703C-E424-41BD-6742-0638A4B9A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308F1-85EB-3ADA-E0F2-B8B2EAE62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E9BBF-771B-4502-A022-114F588CF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4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av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av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5A806-A82B-E9D1-EC95-9D3DEE61B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747" y="2265946"/>
            <a:ext cx="6749845" cy="188615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Elimination of Viral Hepatitis B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and C: Global Initiatives,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National Programs, and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Scientific Advances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F023FC-D667-514A-03D0-7EA49E638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851" y="1287954"/>
            <a:ext cx="7167635" cy="48521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Upcoming Monograph Publication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6294BA-9580-A762-0186-2256AE45F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141548"/>
            <a:ext cx="3992349" cy="4391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AFA792-2AFD-2F96-9C41-604F085F871D}"/>
              </a:ext>
            </a:extLst>
          </p:cNvPr>
          <p:cNvSpPr txBox="1"/>
          <p:nvPr/>
        </p:nvSpPr>
        <p:spPr>
          <a:xfrm>
            <a:off x="1277057" y="5048029"/>
            <a:ext cx="7258847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Shokhista Bakieva</a:t>
            </a:r>
          </a:p>
          <a:p>
            <a:endParaRPr lang="en-US" sz="1000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The Secretary General of The Association of Hepatologists of Uzbekistan</a:t>
            </a:r>
          </a:p>
          <a:p>
            <a:endParaRPr lang="en-US" sz="100" dirty="0"/>
          </a:p>
          <a:p>
            <a:br>
              <a:rPr lang="en-US" dirty="0"/>
            </a:br>
            <a:r>
              <a:rPr lang="en-US" b="1" dirty="0">
                <a:solidFill>
                  <a:srgbClr val="7030A0"/>
                </a:solidFill>
              </a:rPr>
              <a:t>PhD, Senior Researcher at The Research Institute of Virology in Uzbekistan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2F416F-1EDA-182E-C330-F24C7BF7C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93" y="5951314"/>
            <a:ext cx="544460" cy="5795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06BCDF-91D4-3577-F693-D72F5931F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93" y="5431418"/>
            <a:ext cx="544459" cy="5198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A9ED0E9-619D-7AD5-9B91-2DC6F6877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9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0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584EE-60BD-C23F-8BD3-C97C6E8F6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855692-68D3-E227-7124-F1C80ADFD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5BA570-57EF-514C-7ECF-3F67D4DDC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73" y="1335359"/>
            <a:ext cx="4589779" cy="50481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870E33-78F2-2A39-99A0-1903AF237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624" y="1105171"/>
            <a:ext cx="3177080" cy="44278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A75947-3771-6F7A-126D-723FDFDE4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9702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A6D81C-4702-5E3B-38D5-2791A3985D92}"/>
              </a:ext>
            </a:extLst>
          </p:cNvPr>
          <p:cNvSpPr txBox="1"/>
          <p:nvPr/>
        </p:nvSpPr>
        <p:spPr>
          <a:xfrm>
            <a:off x="5427979" y="553301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https://www.apasl-tashkent.uz</a:t>
            </a:r>
          </a:p>
        </p:txBody>
      </p:sp>
    </p:spTree>
    <p:extLst>
      <p:ext uri="{BB962C8B-B14F-4D97-AF65-F5344CB8AC3E}">
        <p14:creationId xmlns:p14="http://schemas.microsoft.com/office/powerpoint/2010/main" val="1559127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2012E2-F15B-A706-80FA-092867979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3" y="2850825"/>
            <a:ext cx="5184427" cy="3598605"/>
          </a:xfr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958E19B9-2C3A-E1CA-3965-D77BCB223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02" y="848713"/>
            <a:ext cx="4641951" cy="20790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F886E8-7FE8-96AD-6968-1D34C7ACE8EE}"/>
              </a:ext>
            </a:extLst>
          </p:cNvPr>
          <p:cNvSpPr txBox="1"/>
          <p:nvPr/>
        </p:nvSpPr>
        <p:spPr>
          <a:xfrm>
            <a:off x="5819098" y="2599775"/>
            <a:ext cx="607331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100" dirty="0"/>
              <a:t>Committed to high editorial standards, </a:t>
            </a:r>
            <a:r>
              <a:rPr lang="en-US" sz="2100" dirty="0" err="1"/>
              <a:t>IntechOpen</a:t>
            </a:r>
            <a:r>
              <a:rPr lang="en-US" sz="2100" dirty="0"/>
              <a:t> is a member of COPE, STM, and other key organizations, with content indexed in Web of Science, Google Scholar, and DOAB.</a:t>
            </a:r>
          </a:p>
          <a:p>
            <a:pPr algn="just">
              <a:buNone/>
            </a:pPr>
            <a:r>
              <a:rPr lang="en-US" sz="2100" dirty="0"/>
              <a:t>It partners with major funders such as NASA, the European Commission, NIH, and the Gates Foundation. Its authors include top global experts and Nobel Laureates.</a:t>
            </a:r>
          </a:p>
          <a:p>
            <a:pPr algn="just"/>
            <a:r>
              <a:rPr lang="en-US" sz="2100" dirty="0"/>
              <a:t>As a signatory of the UN SDG Publishers Compact, </a:t>
            </a:r>
            <a:r>
              <a:rPr lang="en-US" sz="2100" dirty="0" err="1"/>
              <a:t>IntechOpen</a:t>
            </a:r>
            <a:r>
              <a:rPr lang="en-US" sz="2100" dirty="0"/>
              <a:t> actively promotes research aligned with the Sustainable Development Goals, supporting global efforts in health, education, and sustainability.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2816E4-C883-2C79-DEAD-F9E53D9A5972}"/>
              </a:ext>
            </a:extLst>
          </p:cNvPr>
          <p:cNvSpPr txBox="1"/>
          <p:nvPr/>
        </p:nvSpPr>
        <p:spPr>
          <a:xfrm>
            <a:off x="299586" y="1142665"/>
            <a:ext cx="529098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100" b="1" dirty="0" err="1"/>
              <a:t>IntechOpen</a:t>
            </a:r>
            <a:r>
              <a:rPr lang="en-US" sz="2100" dirty="0"/>
              <a:t> is a global leader in Open Access publishing, dedicated to making scientific knowledge freely available worldwide. By connecting academia and industry, it fosters research with real-world impact.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188357-49FA-F49C-9691-79C89039B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9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6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47E4-3830-725B-5CCC-45F488B2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35" y="3332598"/>
            <a:ext cx="1949245" cy="1051894"/>
          </a:xfrm>
        </p:spPr>
        <p:txBody>
          <a:bodyPr/>
          <a:lstStyle/>
          <a:p>
            <a:r>
              <a:rPr lang="en-US" sz="18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CO-AUTHORS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093AD0-23E0-F8BD-C426-654CE52CE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75" y="1136512"/>
            <a:ext cx="2026897" cy="22293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97D749-3A6F-1E1B-E9F6-03399AD1F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702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0C02DC-8293-3E10-2DB5-CEF2C7D47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795" y="2240273"/>
            <a:ext cx="1555340" cy="16801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E1A3BD-36DB-A4BC-FCAB-7B3D233AC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910" y="2227615"/>
            <a:ext cx="1555340" cy="16983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C33F58-88E8-0CFC-37EA-82814EF481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6412" y="2227615"/>
            <a:ext cx="1555340" cy="16801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90D236-6558-54B9-B9B1-9293EAD933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4914" y="2227615"/>
            <a:ext cx="1555340" cy="17055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0CA02A2-9A57-A721-AA03-4242DB19B8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5262" y="4426884"/>
            <a:ext cx="1555340" cy="168734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2E34AFB-E5D6-1313-7C83-DF654EE13B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6412" y="4384492"/>
            <a:ext cx="1555340" cy="172973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83432BF-7999-3AD6-D309-AD0407AA89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4369" y="4384492"/>
            <a:ext cx="1554735" cy="16983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80D1D97-7B89-0B6F-FB82-01E0324B8C83}"/>
              </a:ext>
            </a:extLst>
          </p:cNvPr>
          <p:cNvSpPr txBox="1"/>
          <p:nvPr/>
        </p:nvSpPr>
        <p:spPr>
          <a:xfrm>
            <a:off x="10371278" y="5940000"/>
            <a:ext cx="113624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Huma</a:t>
            </a:r>
            <a:r>
              <a:rPr lang="ru-RU" sz="105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05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Qureshi</a:t>
            </a:r>
            <a:endParaRPr lang="ru-RU" sz="105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D0FCD89-9573-FCB4-17A3-F2BCEED2BD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65519" y="4415869"/>
            <a:ext cx="1554735" cy="159445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F733C81-4C03-0413-EC2F-94B16DC47F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68468" y="4412746"/>
            <a:ext cx="1554735" cy="154121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9D400F1-0E1C-4883-1289-0C0A5E7FC73D}"/>
              </a:ext>
            </a:extLst>
          </p:cNvPr>
          <p:cNvSpPr txBox="1"/>
          <p:nvPr/>
        </p:nvSpPr>
        <p:spPr>
          <a:xfrm>
            <a:off x="5821319" y="5953965"/>
            <a:ext cx="113624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Homie Razavi</a:t>
            </a:r>
            <a:endParaRPr lang="ru-RU" sz="105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624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8">
            <a:extLst>
              <a:ext uri="{FF2B5EF4-FFF2-40B4-BE49-F238E27FC236}">
                <a16:creationId xmlns:a16="http://schemas.microsoft.com/office/drawing/2014/main" id="{08C225FA-C8CA-0F79-3C9F-BD6A6B4AE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56" y="5367802"/>
            <a:ext cx="3637683" cy="11420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9F1D5-2761-03B1-C008-1ED6A26B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61" y="504439"/>
            <a:ext cx="6273800" cy="135147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Thank you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A752B5-5305-722A-1C96-FE412FBCC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61" y="2281109"/>
            <a:ext cx="4089207" cy="306690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FF931D-8528-2E39-959B-13E6FB0158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366" y="278761"/>
            <a:ext cx="3841873" cy="38418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1AC5D7-2509-6C89-C173-3FD28153C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21" y="2667992"/>
            <a:ext cx="3073498" cy="384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028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190</Words>
  <Application>Microsoft Office PowerPoint</Application>
  <PresentationFormat>Широкоэкранный</PresentationFormat>
  <Paragraphs>16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Algerian</vt:lpstr>
      <vt:lpstr>Arial</vt:lpstr>
      <vt:lpstr>Calibri</vt:lpstr>
      <vt:lpstr>Calibri Light</vt:lpstr>
      <vt:lpstr>Times New Roman</vt:lpstr>
      <vt:lpstr>Тема Office</vt:lpstr>
      <vt:lpstr>Elimination of Viral Hepatitis B and C: Global Initiatives, National Programs, and Scientific Advances</vt:lpstr>
      <vt:lpstr>Презентация PowerPoint</vt:lpstr>
      <vt:lpstr>Презентация PowerPoint</vt:lpstr>
      <vt:lpstr>CO-AUTHORS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Shokhista Bakieva</dc:creator>
  <cp:lastModifiedBy>Shokhista Bakieva</cp:lastModifiedBy>
  <cp:revision>1</cp:revision>
  <dcterms:created xsi:type="dcterms:W3CDTF">2025-06-03T14:36:00Z</dcterms:created>
  <dcterms:modified xsi:type="dcterms:W3CDTF">2025-06-03T17:21:36Z</dcterms:modified>
</cp:coreProperties>
</file>