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9" r:id="rId2"/>
  </p:sldMasterIdLst>
  <p:notesMasterIdLst>
    <p:notesMasterId r:id="rId16"/>
  </p:notesMasterIdLst>
  <p:sldIdLst>
    <p:sldId id="256" r:id="rId3"/>
    <p:sldId id="257" r:id="rId4"/>
    <p:sldId id="287" r:id="rId5"/>
    <p:sldId id="266" r:id="rId6"/>
    <p:sldId id="274" r:id="rId7"/>
    <p:sldId id="286" r:id="rId8"/>
    <p:sldId id="275" r:id="rId9"/>
    <p:sldId id="276" r:id="rId10"/>
    <p:sldId id="278" r:id="rId11"/>
    <p:sldId id="277" r:id="rId12"/>
    <p:sldId id="284" r:id="rId13"/>
    <p:sldId id="282" r:id="rId14"/>
    <p:sldId id="283" r:id="rId15"/>
  </p:sldIdLst>
  <p:sldSz cx="14630400" cy="8229600"/>
  <p:notesSz cx="8229600" cy="14630400"/>
  <p:embeddedFontLst>
    <p:embeddedFont>
      <p:font typeface="Crimson Pro Semi Bold" panose="020B0604020202020204" charset="0"/>
      <p:regular r:id="rId17"/>
    </p:embeddedFont>
    <p:embeddedFont>
      <p:font typeface="Gill Sans MT" panose="020B0502020104020203" pitchFamily="34" charset="0"/>
      <p:regular r:id="rId18"/>
      <p:bold r:id="rId19"/>
      <p:italic r:id="rId20"/>
      <p:boldItalic r:id="rId21"/>
    </p:embeddedFont>
    <p:embeddedFont>
      <p:font typeface="Heebo" pitchFamily="2" charset="-79"/>
      <p:regular r:id="rId22"/>
      <p:bold r:id="rId23"/>
    </p:embeddedFont>
    <p:embeddedFont>
      <p:font typeface="Roboto" panose="02000000000000000000" pitchFamily="2" charset="0"/>
      <p:regular r:id="rId24"/>
      <p:bold r:id="rId25"/>
      <p:italic r:id="rId26"/>
      <p:boldItalic r:id="rId27"/>
    </p:embeddedFont>
    <p:embeddedFont>
      <p:font typeface="Roboto Slab" pitchFamily="2" charset="0"/>
      <p:regular r:id="rId28"/>
      <p:bold r:id="rId2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B23FB-89A8-4AD1-B088-56CD300667C6}" v="74" dt="2025-06-04T21:25:12.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739" autoAdjust="0"/>
  </p:normalViewPr>
  <p:slideViewPr>
    <p:cSldViewPr snapToGrid="0" snapToObjects="1">
      <p:cViewPr varScale="1">
        <p:scale>
          <a:sx n="48" d="100"/>
          <a:sy n="48" d="100"/>
        </p:scale>
        <p:origin x="917"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veta Joldasova" userId="21a31bca905ee7fa" providerId="LiveId" clId="{6ADB23FB-89A8-4AD1-B088-56CD300667C6}"/>
    <pc:docChg chg="undo custSel addSld delSld modSld">
      <pc:chgData name="Elizaveta Joldasova" userId="21a31bca905ee7fa" providerId="LiveId" clId="{6ADB23FB-89A8-4AD1-B088-56CD300667C6}" dt="2025-06-05T03:50:24.525" v="721" actId="207"/>
      <pc:docMkLst>
        <pc:docMk/>
      </pc:docMkLst>
      <pc:sldChg chg="addSp delSp modSp mod">
        <pc:chgData name="Elizaveta Joldasova" userId="21a31bca905ee7fa" providerId="LiveId" clId="{6ADB23FB-89A8-4AD1-B088-56CD300667C6}" dt="2025-06-04T20:04:24.586" v="679" actId="20577"/>
        <pc:sldMkLst>
          <pc:docMk/>
          <pc:sldMk cId="0" sldId="257"/>
        </pc:sldMkLst>
        <pc:spChg chg="add del mod">
          <ac:chgData name="Elizaveta Joldasova" userId="21a31bca905ee7fa" providerId="LiveId" clId="{6ADB23FB-89A8-4AD1-B088-56CD300667C6}" dt="2025-06-04T19:53:40.851" v="656" actId="478"/>
          <ac:spMkLst>
            <pc:docMk/>
            <pc:sldMk cId="0" sldId="257"/>
            <ac:spMk id="2" creationId="{467F2277-FD61-10F5-A5D3-87DBD69748C0}"/>
          </ac:spMkLst>
        </pc:spChg>
        <pc:spChg chg="add mod">
          <ac:chgData name="Elizaveta Joldasova" userId="21a31bca905ee7fa" providerId="LiveId" clId="{6ADB23FB-89A8-4AD1-B088-56CD300667C6}" dt="2025-06-04T20:04:24.586" v="679" actId="20577"/>
          <ac:spMkLst>
            <pc:docMk/>
            <pc:sldMk cId="0" sldId="257"/>
            <ac:spMk id="3" creationId="{0C16F8FA-E0AF-D4A6-5EF3-0C68AC70ABE2}"/>
          </ac:spMkLst>
        </pc:spChg>
        <pc:spChg chg="mod">
          <ac:chgData name="Elizaveta Joldasova" userId="21a31bca905ee7fa" providerId="LiveId" clId="{6ADB23FB-89A8-4AD1-B088-56CD300667C6}" dt="2025-06-04T19:54:19.851" v="660" actId="20577"/>
          <ac:spMkLst>
            <pc:docMk/>
            <pc:sldMk cId="0" sldId="257"/>
            <ac:spMk id="5" creationId="{00000000-0000-0000-0000-000000000000}"/>
          </ac:spMkLst>
        </pc:spChg>
        <pc:spChg chg="mod">
          <ac:chgData name="Elizaveta Joldasova" userId="21a31bca905ee7fa" providerId="LiveId" clId="{6ADB23FB-89A8-4AD1-B088-56CD300667C6}" dt="2025-06-04T19:14:06.670" v="597" actId="255"/>
          <ac:spMkLst>
            <pc:docMk/>
            <pc:sldMk cId="0" sldId="257"/>
            <ac:spMk id="8" creationId="{00000000-0000-0000-0000-000000000000}"/>
          </ac:spMkLst>
        </pc:spChg>
        <pc:spChg chg="mod">
          <ac:chgData name="Elizaveta Joldasova" userId="21a31bca905ee7fa" providerId="LiveId" clId="{6ADB23FB-89A8-4AD1-B088-56CD300667C6}" dt="2025-06-04T19:13:51.408" v="595" actId="1076"/>
          <ac:spMkLst>
            <pc:docMk/>
            <pc:sldMk cId="0" sldId="257"/>
            <ac:spMk id="9" creationId="{00000000-0000-0000-0000-000000000000}"/>
          </ac:spMkLst>
        </pc:spChg>
        <pc:spChg chg="mod">
          <ac:chgData name="Elizaveta Joldasova" userId="21a31bca905ee7fa" providerId="LiveId" clId="{6ADB23FB-89A8-4AD1-B088-56CD300667C6}" dt="2025-06-04T19:14:10.162" v="598" actId="1076"/>
          <ac:spMkLst>
            <pc:docMk/>
            <pc:sldMk cId="0" sldId="257"/>
            <ac:spMk id="11" creationId="{00000000-0000-0000-0000-000000000000}"/>
          </ac:spMkLst>
        </pc:spChg>
        <pc:spChg chg="mod">
          <ac:chgData name="Elizaveta Joldasova" userId="21a31bca905ee7fa" providerId="LiveId" clId="{6ADB23FB-89A8-4AD1-B088-56CD300667C6}" dt="2025-06-04T18:44:45.148" v="331" actId="207"/>
          <ac:spMkLst>
            <pc:docMk/>
            <pc:sldMk cId="0" sldId="257"/>
            <ac:spMk id="14" creationId="{D052D4C0-FDBB-A8B1-FCF8-7E08A7073747}"/>
          </ac:spMkLst>
        </pc:spChg>
        <pc:spChg chg="mod">
          <ac:chgData name="Elizaveta Joldasova" userId="21a31bca905ee7fa" providerId="LiveId" clId="{6ADB23FB-89A8-4AD1-B088-56CD300667C6}" dt="2025-06-04T20:02:44.016" v="671" actId="20577"/>
          <ac:spMkLst>
            <pc:docMk/>
            <pc:sldMk cId="0" sldId="257"/>
            <ac:spMk id="20" creationId="{F5A2CDD5-4A8C-BF77-3AF7-39D4F164865D}"/>
          </ac:spMkLst>
        </pc:spChg>
        <pc:spChg chg="mod">
          <ac:chgData name="Elizaveta Joldasova" userId="21a31bca905ee7fa" providerId="LiveId" clId="{6ADB23FB-89A8-4AD1-B088-56CD300667C6}" dt="2025-06-04T19:14:15.531" v="599" actId="207"/>
          <ac:spMkLst>
            <pc:docMk/>
            <pc:sldMk cId="0" sldId="257"/>
            <ac:spMk id="24" creationId="{12E7001C-8DB2-5FE9-5C1C-AED4ED632827}"/>
          </ac:spMkLst>
        </pc:spChg>
        <pc:spChg chg="mod">
          <ac:chgData name="Elizaveta Joldasova" userId="21a31bca905ee7fa" providerId="LiveId" clId="{6ADB23FB-89A8-4AD1-B088-56CD300667C6}" dt="2025-06-04T19:53:17.896" v="653" actId="20577"/>
          <ac:spMkLst>
            <pc:docMk/>
            <pc:sldMk cId="0" sldId="257"/>
            <ac:spMk id="25" creationId="{8EAA217B-88B4-D56D-16FB-84110A4ACA09}"/>
          </ac:spMkLst>
        </pc:spChg>
        <pc:spChg chg="mod">
          <ac:chgData name="Elizaveta Joldasova" userId="21a31bca905ee7fa" providerId="LiveId" clId="{6ADB23FB-89A8-4AD1-B088-56CD300667C6}" dt="2025-06-04T19:12:40.143" v="582" actId="1076"/>
          <ac:spMkLst>
            <pc:docMk/>
            <pc:sldMk cId="0" sldId="257"/>
            <ac:spMk id="26" creationId="{A3794AB4-2E4C-88A6-E47D-87C80B0F5F00}"/>
          </ac:spMkLst>
        </pc:spChg>
        <pc:picChg chg="del mod">
          <ac:chgData name="Elizaveta Joldasova" userId="21a31bca905ee7fa" providerId="LiveId" clId="{6ADB23FB-89A8-4AD1-B088-56CD300667C6}" dt="2025-06-04T19:14:41.168" v="602" actId="478"/>
          <ac:picMkLst>
            <pc:docMk/>
            <pc:sldMk cId="0" sldId="257"/>
            <ac:picMk id="2" creationId="{00000000-0000-0000-0000-000000000000}"/>
          </ac:picMkLst>
        </pc:picChg>
        <pc:picChg chg="add del mod">
          <ac:chgData name="Elizaveta Joldasova" userId="21a31bca905ee7fa" providerId="LiveId" clId="{6ADB23FB-89A8-4AD1-B088-56CD300667C6}" dt="2025-06-04T19:19:00.560" v="609" actId="478"/>
          <ac:picMkLst>
            <pc:docMk/>
            <pc:sldMk cId="0" sldId="257"/>
            <ac:picMk id="3" creationId="{EBE1F2B5-C213-E02D-C089-BDD1CF523D79}"/>
          </ac:picMkLst>
        </pc:picChg>
        <pc:picChg chg="add del mod">
          <ac:chgData name="Elizaveta Joldasova" userId="21a31bca905ee7fa" providerId="LiveId" clId="{6ADB23FB-89A8-4AD1-B088-56CD300667C6}" dt="2025-06-04T19:22:58.941" v="619" actId="478"/>
          <ac:picMkLst>
            <pc:docMk/>
            <pc:sldMk cId="0" sldId="257"/>
            <ac:picMk id="6" creationId="{DDCE186A-5680-CEC1-516D-31664F3446AF}"/>
          </ac:picMkLst>
        </pc:picChg>
        <pc:picChg chg="add mod">
          <ac:chgData name="Elizaveta Joldasova" userId="21a31bca905ee7fa" providerId="LiveId" clId="{6ADB23FB-89A8-4AD1-B088-56CD300667C6}" dt="2025-06-04T19:22:53.762" v="618" actId="1076"/>
          <ac:picMkLst>
            <pc:docMk/>
            <pc:sldMk cId="0" sldId="257"/>
            <ac:picMk id="12" creationId="{E5098A20-8803-5CC8-4E12-B5A681A5D001}"/>
          </ac:picMkLst>
        </pc:picChg>
        <pc:picChg chg="add del mod">
          <ac:chgData name="Elizaveta Joldasova" userId="21a31bca905ee7fa" providerId="LiveId" clId="{6ADB23FB-89A8-4AD1-B088-56CD300667C6}" dt="2025-06-04T19:28:00.540" v="628" actId="478"/>
          <ac:picMkLst>
            <pc:docMk/>
            <pc:sldMk cId="0" sldId="257"/>
            <ac:picMk id="13" creationId="{91962603-E86F-FF2F-2B30-9D0A7B841EAE}"/>
          </ac:picMkLst>
        </pc:picChg>
        <pc:picChg chg="add mod">
          <ac:chgData name="Elizaveta Joldasova" userId="21a31bca905ee7fa" providerId="LiveId" clId="{6ADB23FB-89A8-4AD1-B088-56CD300667C6}" dt="2025-06-04T19:26:00.635" v="626" actId="1076"/>
          <ac:picMkLst>
            <pc:docMk/>
            <pc:sldMk cId="0" sldId="257"/>
            <ac:picMk id="15" creationId="{CE298965-CAE6-E179-52CC-F7FBAEA4DD46}"/>
          </ac:picMkLst>
        </pc:picChg>
        <pc:picChg chg="add mod">
          <ac:chgData name="Elizaveta Joldasova" userId="21a31bca905ee7fa" providerId="LiveId" clId="{6ADB23FB-89A8-4AD1-B088-56CD300667C6}" dt="2025-06-04T19:28:16.901" v="631" actId="1076"/>
          <ac:picMkLst>
            <pc:docMk/>
            <pc:sldMk cId="0" sldId="257"/>
            <ac:picMk id="17" creationId="{52C8D213-154F-146E-8527-DE1A782109C3}"/>
          </ac:picMkLst>
        </pc:picChg>
        <pc:picChg chg="del mod">
          <ac:chgData name="Elizaveta Joldasova" userId="21a31bca905ee7fa" providerId="LiveId" clId="{6ADB23FB-89A8-4AD1-B088-56CD300667C6}" dt="2025-06-04T19:14:43.261" v="603" actId="478"/>
          <ac:picMkLst>
            <pc:docMk/>
            <pc:sldMk cId="0" sldId="257"/>
            <ac:picMk id="27" creationId="{61085252-CE73-A743-748B-98603754916F}"/>
          </ac:picMkLst>
        </pc:picChg>
      </pc:sldChg>
      <pc:sldChg chg="addSp delSp modSp mod">
        <pc:chgData name="Elizaveta Joldasova" userId="21a31bca905ee7fa" providerId="LiveId" clId="{6ADB23FB-89A8-4AD1-B088-56CD300667C6}" dt="2025-06-04T18:46:05.330" v="337" actId="14100"/>
        <pc:sldMkLst>
          <pc:docMk/>
          <pc:sldMk cId="0" sldId="266"/>
        </pc:sldMkLst>
        <pc:spChg chg="mod">
          <ac:chgData name="Elizaveta Joldasova" userId="21a31bca905ee7fa" providerId="LiveId" clId="{6ADB23FB-89A8-4AD1-B088-56CD300667C6}" dt="2025-06-04T18:46:05.330" v="337" actId="14100"/>
          <ac:spMkLst>
            <pc:docMk/>
            <pc:sldMk cId="0" sldId="266"/>
            <ac:spMk id="2" creationId="{00000000-0000-0000-0000-000000000000}"/>
          </ac:spMkLst>
        </pc:spChg>
        <pc:spChg chg="del">
          <ac:chgData name="Elizaveta Joldasova" userId="21a31bca905ee7fa" providerId="LiveId" clId="{6ADB23FB-89A8-4AD1-B088-56CD300667C6}" dt="2025-06-04T18:28:58.760" v="258" actId="478"/>
          <ac:spMkLst>
            <pc:docMk/>
            <pc:sldMk cId="0" sldId="266"/>
            <ac:spMk id="4" creationId="{00000000-0000-0000-0000-000000000000}"/>
          </ac:spMkLst>
        </pc:spChg>
        <pc:spChg chg="del">
          <ac:chgData name="Elizaveta Joldasova" userId="21a31bca905ee7fa" providerId="LiveId" clId="{6ADB23FB-89A8-4AD1-B088-56CD300667C6}" dt="2025-06-04T18:28:59.823" v="259" actId="478"/>
          <ac:spMkLst>
            <pc:docMk/>
            <pc:sldMk cId="0" sldId="266"/>
            <ac:spMk id="6" creationId="{00000000-0000-0000-0000-000000000000}"/>
          </ac:spMkLst>
        </pc:spChg>
        <pc:spChg chg="del">
          <ac:chgData name="Elizaveta Joldasova" userId="21a31bca905ee7fa" providerId="LiveId" clId="{6ADB23FB-89A8-4AD1-B088-56CD300667C6}" dt="2025-06-04T18:29:00.872" v="260" actId="478"/>
          <ac:spMkLst>
            <pc:docMk/>
            <pc:sldMk cId="0" sldId="266"/>
            <ac:spMk id="8" creationId="{00000000-0000-0000-0000-000000000000}"/>
          </ac:spMkLst>
        </pc:spChg>
        <pc:spChg chg="del">
          <ac:chgData name="Elizaveta Joldasova" userId="21a31bca905ee7fa" providerId="LiveId" clId="{6ADB23FB-89A8-4AD1-B088-56CD300667C6}" dt="2025-06-04T18:29:02.323" v="261" actId="478"/>
          <ac:spMkLst>
            <pc:docMk/>
            <pc:sldMk cId="0" sldId="266"/>
            <ac:spMk id="10" creationId="{00000000-0000-0000-0000-000000000000}"/>
          </ac:spMkLst>
        </pc:spChg>
        <pc:spChg chg="mod">
          <ac:chgData name="Elizaveta Joldasova" userId="21a31bca905ee7fa" providerId="LiveId" clId="{6ADB23FB-89A8-4AD1-B088-56CD300667C6}" dt="2025-06-04T18:29:33.667" v="263" actId="1076"/>
          <ac:spMkLst>
            <pc:docMk/>
            <pc:sldMk cId="0" sldId="266"/>
            <ac:spMk id="29" creationId="{8BF4B111-3BDE-2A12-52B2-303BD1A2F1D9}"/>
          </ac:spMkLst>
        </pc:spChg>
        <pc:spChg chg="add">
          <ac:chgData name="Elizaveta Joldasova" userId="21a31bca905ee7fa" providerId="LiveId" clId="{6ADB23FB-89A8-4AD1-B088-56CD300667C6}" dt="2025-06-04T18:29:25.127" v="262" actId="11529"/>
          <ac:spMkLst>
            <pc:docMk/>
            <pc:sldMk cId="0" sldId="266"/>
            <ac:spMk id="30" creationId="{77F1029A-B8F6-66A0-1C61-9213F9BD5D4D}"/>
          </ac:spMkLst>
        </pc:spChg>
        <pc:spChg chg="add mod">
          <ac:chgData name="Elizaveta Joldasova" userId="21a31bca905ee7fa" providerId="LiveId" clId="{6ADB23FB-89A8-4AD1-B088-56CD300667C6}" dt="2025-06-04T18:30:33.990" v="272" actId="207"/>
          <ac:spMkLst>
            <pc:docMk/>
            <pc:sldMk cId="0" sldId="266"/>
            <ac:spMk id="31" creationId="{377D59E0-8503-AE4E-A510-F00248FB83EF}"/>
          </ac:spMkLst>
        </pc:spChg>
        <pc:spChg chg="add mod">
          <ac:chgData name="Elizaveta Joldasova" userId="21a31bca905ee7fa" providerId="LiveId" clId="{6ADB23FB-89A8-4AD1-B088-56CD300667C6}" dt="2025-06-04T18:30:39.169" v="273" actId="207"/>
          <ac:spMkLst>
            <pc:docMk/>
            <pc:sldMk cId="0" sldId="266"/>
            <ac:spMk id="32" creationId="{54896F86-8629-32D9-8588-D83D64F28E1E}"/>
          </ac:spMkLst>
        </pc:spChg>
        <pc:spChg chg="add mod">
          <ac:chgData name="Elizaveta Joldasova" userId="21a31bca905ee7fa" providerId="LiveId" clId="{6ADB23FB-89A8-4AD1-B088-56CD300667C6}" dt="2025-06-04T18:30:44.372" v="274" actId="207"/>
          <ac:spMkLst>
            <pc:docMk/>
            <pc:sldMk cId="0" sldId="266"/>
            <ac:spMk id="33" creationId="{4545C8D5-1987-64E0-5E94-1FAB81448904}"/>
          </ac:spMkLst>
        </pc:spChg>
      </pc:sldChg>
      <pc:sldChg chg="del">
        <pc:chgData name="Elizaveta Joldasova" userId="21a31bca905ee7fa" providerId="LiveId" clId="{6ADB23FB-89A8-4AD1-B088-56CD300667C6}" dt="2025-06-04T18:28:35.154" v="255" actId="47"/>
        <pc:sldMkLst>
          <pc:docMk/>
          <pc:sldMk cId="0" sldId="268"/>
        </pc:sldMkLst>
      </pc:sldChg>
      <pc:sldChg chg="addSp delSp modSp mod">
        <pc:chgData name="Elizaveta Joldasova" userId="21a31bca905ee7fa" providerId="LiveId" clId="{6ADB23FB-89A8-4AD1-B088-56CD300667C6}" dt="2025-06-04T18:47:56.499" v="352" actId="14100"/>
        <pc:sldMkLst>
          <pc:docMk/>
          <pc:sldMk cId="3958548715" sldId="275"/>
        </pc:sldMkLst>
        <pc:picChg chg="del">
          <ac:chgData name="Elizaveta Joldasova" userId="21a31bca905ee7fa" providerId="LiveId" clId="{6ADB23FB-89A8-4AD1-B088-56CD300667C6}" dt="2025-06-04T18:47:46.657" v="348" actId="478"/>
          <ac:picMkLst>
            <pc:docMk/>
            <pc:sldMk cId="3958548715" sldId="275"/>
            <ac:picMk id="4" creationId="{AF2C08A0-7B75-19D4-AF7D-CA4B0F234EAD}"/>
          </ac:picMkLst>
        </pc:picChg>
        <pc:picChg chg="add mod">
          <ac:chgData name="Elizaveta Joldasova" userId="21a31bca905ee7fa" providerId="LiveId" clId="{6ADB23FB-89A8-4AD1-B088-56CD300667C6}" dt="2025-06-04T18:47:56.499" v="352" actId="14100"/>
          <ac:picMkLst>
            <pc:docMk/>
            <pc:sldMk cId="3958548715" sldId="275"/>
            <ac:picMk id="20" creationId="{D3B37E0C-7CCA-9000-BF10-45F28431C5E1}"/>
          </ac:picMkLst>
        </pc:picChg>
      </pc:sldChg>
      <pc:sldChg chg="modSp mod modNotesTx">
        <pc:chgData name="Elizaveta Joldasova" userId="21a31bca905ee7fa" providerId="LiveId" clId="{6ADB23FB-89A8-4AD1-B088-56CD300667C6}" dt="2025-06-04T21:11:53.969" v="717" actId="20577"/>
        <pc:sldMkLst>
          <pc:docMk/>
          <pc:sldMk cId="1324822734" sldId="276"/>
        </pc:sldMkLst>
        <pc:spChg chg="mod">
          <ac:chgData name="Elizaveta Joldasova" userId="21a31bca905ee7fa" providerId="LiveId" clId="{6ADB23FB-89A8-4AD1-B088-56CD300667C6}" dt="2025-06-04T18:48:51.453" v="354" actId="14100"/>
          <ac:spMkLst>
            <pc:docMk/>
            <pc:sldMk cId="1324822734" sldId="276"/>
            <ac:spMk id="2" creationId="{B3CCF7A4-97CD-6589-23A2-647757B5F638}"/>
          </ac:spMkLst>
        </pc:spChg>
      </pc:sldChg>
      <pc:sldChg chg="addSp delSp modSp mod setBg setClrOvrMap">
        <pc:chgData name="Elizaveta Joldasova" userId="21a31bca905ee7fa" providerId="LiveId" clId="{6ADB23FB-89A8-4AD1-B088-56CD300667C6}" dt="2025-06-04T18:54:50.990" v="395" actId="20577"/>
        <pc:sldMkLst>
          <pc:docMk/>
          <pc:sldMk cId="378359719" sldId="277"/>
        </pc:sldMkLst>
        <pc:spChg chg="mod ord">
          <ac:chgData name="Elizaveta Joldasova" userId="21a31bca905ee7fa" providerId="LiveId" clId="{6ADB23FB-89A8-4AD1-B088-56CD300667C6}" dt="2025-06-04T18:54:50.990" v="395" actId="20577"/>
          <ac:spMkLst>
            <pc:docMk/>
            <pc:sldMk cId="378359719" sldId="277"/>
            <ac:spMk id="3" creationId="{56B9417B-C338-F325-0502-BC78C493C39D}"/>
          </ac:spMkLst>
        </pc:spChg>
        <pc:spChg chg="mod ord">
          <ac:chgData name="Elizaveta Joldasova" userId="21a31bca905ee7fa" providerId="LiveId" clId="{6ADB23FB-89A8-4AD1-B088-56CD300667C6}" dt="2025-06-04T18:54:00.509" v="373" actId="14100"/>
          <ac:spMkLst>
            <pc:docMk/>
            <pc:sldMk cId="378359719" sldId="277"/>
            <ac:spMk id="4" creationId="{92B15C18-D423-436C-F8A3-AE0EC023C114}"/>
          </ac:spMkLst>
        </pc:spChg>
        <pc:spChg chg="add del">
          <ac:chgData name="Elizaveta Joldasova" userId="21a31bca905ee7fa" providerId="LiveId" clId="{6ADB23FB-89A8-4AD1-B088-56CD300667C6}" dt="2025-06-04T18:53:37.149" v="366" actId="26606"/>
          <ac:spMkLst>
            <pc:docMk/>
            <pc:sldMk cId="378359719" sldId="277"/>
            <ac:spMk id="19" creationId="{FF93924A-10DF-4647-8C7A-115C0175774D}"/>
          </ac:spMkLst>
        </pc:spChg>
        <pc:picChg chg="add del mod">
          <ac:chgData name="Elizaveta Joldasova" userId="21a31bca905ee7fa" providerId="LiveId" clId="{6ADB23FB-89A8-4AD1-B088-56CD300667C6}" dt="2025-06-04T18:52:40.718" v="361" actId="478"/>
          <ac:picMkLst>
            <pc:docMk/>
            <pc:sldMk cId="378359719" sldId="277"/>
            <ac:picMk id="5" creationId="{9A9123B2-9FF1-91DB-CDAD-5049B351798E}"/>
          </ac:picMkLst>
        </pc:picChg>
        <pc:picChg chg="mod ord">
          <ac:chgData name="Elizaveta Joldasova" userId="21a31bca905ee7fa" providerId="LiveId" clId="{6ADB23FB-89A8-4AD1-B088-56CD300667C6}" dt="2025-06-04T18:53:37.149" v="366" actId="26606"/>
          <ac:picMkLst>
            <pc:docMk/>
            <pc:sldMk cId="378359719" sldId="277"/>
            <ac:picMk id="6" creationId="{581CED26-A03B-CAAA-9A4B-3140C61D2E7E}"/>
          </ac:picMkLst>
        </pc:picChg>
        <pc:picChg chg="mod ord">
          <ac:chgData name="Elizaveta Joldasova" userId="21a31bca905ee7fa" providerId="LiveId" clId="{6ADB23FB-89A8-4AD1-B088-56CD300667C6}" dt="2025-06-04T18:53:37.149" v="366" actId="26606"/>
          <ac:picMkLst>
            <pc:docMk/>
            <pc:sldMk cId="378359719" sldId="277"/>
            <ac:picMk id="8" creationId="{4AAAD739-2919-1015-A235-5DBE061E0987}"/>
          </ac:picMkLst>
        </pc:picChg>
        <pc:picChg chg="add mod">
          <ac:chgData name="Elizaveta Joldasova" userId="21a31bca905ee7fa" providerId="LiveId" clId="{6ADB23FB-89A8-4AD1-B088-56CD300667C6}" dt="2025-06-04T18:53:37.149" v="366" actId="26606"/>
          <ac:picMkLst>
            <pc:docMk/>
            <pc:sldMk cId="378359719" sldId="277"/>
            <ac:picMk id="9" creationId="{984EC457-B4D5-F77D-501A-C78DB3CF7E07}"/>
          </ac:picMkLst>
        </pc:picChg>
        <pc:picChg chg="mod ord">
          <ac:chgData name="Elizaveta Joldasova" userId="21a31bca905ee7fa" providerId="LiveId" clId="{6ADB23FB-89A8-4AD1-B088-56CD300667C6}" dt="2025-06-04T18:53:37.149" v="366" actId="26606"/>
          <ac:picMkLst>
            <pc:docMk/>
            <pc:sldMk cId="378359719" sldId="277"/>
            <ac:picMk id="10" creationId="{FDE7A2D4-F75F-5406-5C44-E2920275CAFA}"/>
          </ac:picMkLst>
        </pc:picChg>
        <pc:picChg chg="mod ord">
          <ac:chgData name="Elizaveta Joldasova" userId="21a31bca905ee7fa" providerId="LiveId" clId="{6ADB23FB-89A8-4AD1-B088-56CD300667C6}" dt="2025-06-04T18:53:37.149" v="366" actId="26606"/>
          <ac:picMkLst>
            <pc:docMk/>
            <pc:sldMk cId="378359719" sldId="277"/>
            <ac:picMk id="12" creationId="{AF2818FD-F84B-3EC8-39D6-49BFBD0F03CD}"/>
          </ac:picMkLst>
        </pc:picChg>
        <pc:picChg chg="mod ord">
          <ac:chgData name="Elizaveta Joldasova" userId="21a31bca905ee7fa" providerId="LiveId" clId="{6ADB23FB-89A8-4AD1-B088-56CD300667C6}" dt="2025-06-04T18:53:37.149" v="366" actId="26606"/>
          <ac:picMkLst>
            <pc:docMk/>
            <pc:sldMk cId="378359719" sldId="277"/>
            <ac:picMk id="14" creationId="{6BDF2EAA-700E-95E7-7371-CDDB606976F1}"/>
          </ac:picMkLst>
        </pc:picChg>
        <pc:cxnChg chg="add">
          <ac:chgData name="Elizaveta Joldasova" userId="21a31bca905ee7fa" providerId="LiveId" clId="{6ADB23FB-89A8-4AD1-B088-56CD300667C6}" dt="2025-06-04T18:53:37.149" v="366" actId="26606"/>
          <ac:cxnSpMkLst>
            <pc:docMk/>
            <pc:sldMk cId="378359719" sldId="277"/>
            <ac:cxnSpMk id="24" creationId="{822A5670-0F7B-4199-AEAB-33FBA9CEA44D}"/>
          </ac:cxnSpMkLst>
        </pc:cxnChg>
      </pc:sldChg>
      <pc:sldChg chg="addSp modSp del mod">
        <pc:chgData name="Elizaveta Joldasova" userId="21a31bca905ee7fa" providerId="LiveId" clId="{6ADB23FB-89A8-4AD1-B088-56CD300667C6}" dt="2025-06-04T20:54:44.625" v="711" actId="2696"/>
        <pc:sldMkLst>
          <pc:docMk/>
          <pc:sldMk cId="3391792535" sldId="281"/>
        </pc:sldMkLst>
        <pc:spChg chg="add mod">
          <ac:chgData name="Elizaveta Joldasova" userId="21a31bca905ee7fa" providerId="LiveId" clId="{6ADB23FB-89A8-4AD1-B088-56CD300667C6}" dt="2025-06-04T20:25:39.514" v="693" actId="20577"/>
          <ac:spMkLst>
            <pc:docMk/>
            <pc:sldMk cId="3391792535" sldId="281"/>
            <ac:spMk id="2" creationId="{8CD4BB9E-2893-D654-7E92-0ACCB21DA365}"/>
          </ac:spMkLst>
        </pc:spChg>
        <pc:picChg chg="mod">
          <ac:chgData name="Elizaveta Joldasova" userId="21a31bca905ee7fa" providerId="LiveId" clId="{6ADB23FB-89A8-4AD1-B088-56CD300667C6}" dt="2025-06-04T20:25:14.805" v="680" actId="14100"/>
          <ac:picMkLst>
            <pc:docMk/>
            <pc:sldMk cId="3391792535" sldId="281"/>
            <ac:picMk id="40" creationId="{80299D7A-6E6D-AFCB-1A2D-3C9F3AC43476}"/>
          </ac:picMkLst>
        </pc:picChg>
      </pc:sldChg>
      <pc:sldChg chg="addSp modSp mod modNotesTx">
        <pc:chgData name="Elizaveta Joldasova" userId="21a31bca905ee7fa" providerId="LiveId" clId="{6ADB23FB-89A8-4AD1-B088-56CD300667C6}" dt="2025-06-04T19:02:44.889" v="451" actId="20577"/>
        <pc:sldMkLst>
          <pc:docMk/>
          <pc:sldMk cId="0" sldId="282"/>
        </pc:sldMkLst>
        <pc:spChg chg="mod">
          <ac:chgData name="Elizaveta Joldasova" userId="21a31bca905ee7fa" providerId="LiveId" clId="{6ADB23FB-89A8-4AD1-B088-56CD300667C6}" dt="2025-06-04T19:02:44.889" v="451" actId="20577"/>
          <ac:spMkLst>
            <pc:docMk/>
            <pc:sldMk cId="0" sldId="282"/>
            <ac:spMk id="4" creationId="{2A359FB4-EF85-19CE-318A-F50C4C9F5F20}"/>
          </ac:spMkLst>
        </pc:spChg>
        <pc:picChg chg="add mod">
          <ac:chgData name="Elizaveta Joldasova" userId="21a31bca905ee7fa" providerId="LiveId" clId="{6ADB23FB-89A8-4AD1-B088-56CD300667C6}" dt="2025-06-04T12:08:23.853" v="66" actId="29295"/>
          <ac:picMkLst>
            <pc:docMk/>
            <pc:sldMk cId="0" sldId="282"/>
            <ac:picMk id="8" creationId="{26591907-8375-1A2B-4D0F-466AF776751A}"/>
          </ac:picMkLst>
        </pc:picChg>
      </pc:sldChg>
      <pc:sldChg chg="addSp delSp modSp mod setBg modClrScheme chgLayout">
        <pc:chgData name="Elizaveta Joldasova" userId="21a31bca905ee7fa" providerId="LiveId" clId="{6ADB23FB-89A8-4AD1-B088-56CD300667C6}" dt="2025-06-04T19:10:46.194" v="576" actId="14100"/>
        <pc:sldMkLst>
          <pc:docMk/>
          <pc:sldMk cId="2025137042" sldId="283"/>
        </pc:sldMkLst>
        <pc:spChg chg="del">
          <ac:chgData name="Elizaveta Joldasova" userId="21a31bca905ee7fa" providerId="LiveId" clId="{6ADB23FB-89A8-4AD1-B088-56CD300667C6}" dt="2025-06-04T19:03:29.741" v="465" actId="478"/>
          <ac:spMkLst>
            <pc:docMk/>
            <pc:sldMk cId="2025137042" sldId="283"/>
            <ac:spMk id="2" creationId="{F67FE8CA-2815-AD4D-2975-AA65A43B2D66}"/>
          </ac:spMkLst>
        </pc:spChg>
        <pc:spChg chg="add mod ord">
          <ac:chgData name="Elizaveta Joldasova" userId="21a31bca905ee7fa" providerId="LiveId" clId="{6ADB23FB-89A8-4AD1-B088-56CD300667C6}" dt="2025-06-04T19:10:46.194" v="576" actId="14100"/>
          <ac:spMkLst>
            <pc:docMk/>
            <pc:sldMk cId="2025137042" sldId="283"/>
            <ac:spMk id="3" creationId="{9554A03B-892A-57FC-570F-78B940A51152}"/>
          </ac:spMkLst>
        </pc:spChg>
        <pc:spChg chg="add del mod ord">
          <ac:chgData name="Elizaveta Joldasova" userId="21a31bca905ee7fa" providerId="LiveId" clId="{6ADB23FB-89A8-4AD1-B088-56CD300667C6}" dt="2025-06-04T19:09:40.799" v="481" actId="478"/>
          <ac:spMkLst>
            <pc:docMk/>
            <pc:sldMk cId="2025137042" sldId="283"/>
            <ac:spMk id="4" creationId="{DAD3822C-43BA-1244-3A25-9E7CDBCD0940}"/>
          </ac:spMkLst>
        </pc:spChg>
        <pc:spChg chg="add">
          <ac:chgData name="Elizaveta Joldasova" userId="21a31bca905ee7fa" providerId="LiveId" clId="{6ADB23FB-89A8-4AD1-B088-56CD300667C6}" dt="2025-06-04T19:09:24.604" v="468" actId="26606"/>
          <ac:spMkLst>
            <pc:docMk/>
            <pc:sldMk cId="2025137042" sldId="283"/>
            <ac:spMk id="10" creationId="{3C54F4CE-85F0-46ED-80DA-9518C9251AD1}"/>
          </ac:spMkLst>
        </pc:spChg>
        <pc:spChg chg="add">
          <ac:chgData name="Elizaveta Joldasova" userId="21a31bca905ee7fa" providerId="LiveId" clId="{6ADB23FB-89A8-4AD1-B088-56CD300667C6}" dt="2025-06-04T19:09:24.604" v="468" actId="26606"/>
          <ac:spMkLst>
            <pc:docMk/>
            <pc:sldMk cId="2025137042" sldId="283"/>
            <ac:spMk id="12" creationId="{DADD1FCA-8ACB-4958-81DD-4CDD6D3E1921}"/>
          </ac:spMkLst>
        </pc:spChg>
        <pc:picChg chg="add mod ord">
          <ac:chgData name="Elizaveta Joldasova" userId="21a31bca905ee7fa" providerId="LiveId" clId="{6ADB23FB-89A8-4AD1-B088-56CD300667C6}" dt="2025-06-04T19:10:37.837" v="574" actId="29295"/>
          <ac:picMkLst>
            <pc:docMk/>
            <pc:sldMk cId="2025137042" sldId="283"/>
            <ac:picMk id="5" creationId="{9353A40E-DA1C-81E5-1DD1-4174390B307A}"/>
          </ac:picMkLst>
        </pc:picChg>
      </pc:sldChg>
      <pc:sldChg chg="addSp delSp modSp new mod setBg modClrScheme chgLayout modNotesTx">
        <pc:chgData name="Elizaveta Joldasova" userId="21a31bca905ee7fa" providerId="LiveId" clId="{6ADB23FB-89A8-4AD1-B088-56CD300667C6}" dt="2025-06-04T19:46:54.258" v="651" actId="1076"/>
        <pc:sldMkLst>
          <pc:docMk/>
          <pc:sldMk cId="284721172" sldId="284"/>
        </pc:sldMkLst>
        <pc:spChg chg="add del mod">
          <ac:chgData name="Elizaveta Joldasova" userId="21a31bca905ee7fa" providerId="LiveId" clId="{6ADB23FB-89A8-4AD1-B088-56CD300667C6}" dt="2025-06-04T18:55:47.826" v="399" actId="478"/>
          <ac:spMkLst>
            <pc:docMk/>
            <pc:sldMk cId="284721172" sldId="284"/>
            <ac:spMk id="3" creationId="{421C5B3D-F9E5-636F-4270-E8CB9553B534}"/>
          </ac:spMkLst>
        </pc:spChg>
        <pc:spChg chg="add mod">
          <ac:chgData name="Elizaveta Joldasova" userId="21a31bca905ee7fa" providerId="LiveId" clId="{6ADB23FB-89A8-4AD1-B088-56CD300667C6}" dt="2025-06-04T19:46:48.830" v="650" actId="1076"/>
          <ac:spMkLst>
            <pc:docMk/>
            <pc:sldMk cId="284721172" sldId="284"/>
            <ac:spMk id="3" creationId="{610D9A49-7ED0-969D-875E-D502EB155E2A}"/>
          </ac:spMkLst>
        </pc:spChg>
        <pc:spChg chg="add del mod ord">
          <ac:chgData name="Elizaveta Joldasova" userId="21a31bca905ee7fa" providerId="LiveId" clId="{6ADB23FB-89A8-4AD1-B088-56CD300667C6}" dt="2025-06-04T19:00:02.979" v="434" actId="478"/>
          <ac:spMkLst>
            <pc:docMk/>
            <pc:sldMk cId="284721172" sldId="284"/>
            <ac:spMk id="8" creationId="{E73E0FA6-17E9-051B-CEAA-8C67CBBF55A2}"/>
          </ac:spMkLst>
        </pc:spChg>
        <pc:spChg chg="add mod ord">
          <ac:chgData name="Elizaveta Joldasova" userId="21a31bca905ee7fa" providerId="LiveId" clId="{6ADB23FB-89A8-4AD1-B088-56CD300667C6}" dt="2025-06-04T19:46:54.258" v="651" actId="1076"/>
          <ac:spMkLst>
            <pc:docMk/>
            <pc:sldMk cId="284721172" sldId="284"/>
            <ac:spMk id="9" creationId="{B59A1799-B470-8F2C-356D-AAB5735D1E70}"/>
          </ac:spMkLst>
        </pc:spChg>
        <pc:spChg chg="add">
          <ac:chgData name="Elizaveta Joldasova" userId="21a31bca905ee7fa" providerId="LiveId" clId="{6ADB23FB-89A8-4AD1-B088-56CD300667C6}" dt="2025-06-04T18:57:44.504" v="411" actId="26606"/>
          <ac:spMkLst>
            <pc:docMk/>
            <pc:sldMk cId="284721172" sldId="284"/>
            <ac:spMk id="14" creationId="{66E48AFA-8884-4F68-A44F-D2C1E8609C5A}"/>
          </ac:spMkLst>
        </pc:spChg>
        <pc:spChg chg="add">
          <ac:chgData name="Elizaveta Joldasova" userId="21a31bca905ee7fa" providerId="LiveId" clId="{6ADB23FB-89A8-4AD1-B088-56CD300667C6}" dt="2025-06-04T18:57:44.504" v="411" actId="26606"/>
          <ac:spMkLst>
            <pc:docMk/>
            <pc:sldMk cId="284721172" sldId="284"/>
            <ac:spMk id="16" creationId="{969D19A6-08CB-498C-93EC-3FFB021FC68A}"/>
          </ac:spMkLst>
        </pc:spChg>
        <pc:graphicFrameChg chg="add del mod modGraphic">
          <ac:chgData name="Elizaveta Joldasova" userId="21a31bca905ee7fa" providerId="LiveId" clId="{6ADB23FB-89A8-4AD1-B088-56CD300667C6}" dt="2025-06-04T12:19:14.327" v="91" actId="1032"/>
          <ac:graphicFrameMkLst>
            <pc:docMk/>
            <pc:sldMk cId="284721172" sldId="284"/>
            <ac:graphicFrameMk id="4" creationId="{69DD5EF0-2444-F813-3FEB-E46C16902592}"/>
          </ac:graphicFrameMkLst>
        </pc:graphicFrameChg>
        <pc:graphicFrameChg chg="add del modGraphic">
          <ac:chgData name="Elizaveta Joldasova" userId="21a31bca905ee7fa" providerId="LiveId" clId="{6ADB23FB-89A8-4AD1-B088-56CD300667C6}" dt="2025-06-04T12:22:05.353" v="94" actId="478"/>
          <ac:graphicFrameMkLst>
            <pc:docMk/>
            <pc:sldMk cId="284721172" sldId="284"/>
            <ac:graphicFrameMk id="5" creationId="{6E53C640-8A54-34A6-B52D-7549A62F069B}"/>
          </ac:graphicFrameMkLst>
        </pc:graphicFrameChg>
        <pc:graphicFrameChg chg="add del mod modGraphic">
          <ac:chgData name="Elizaveta Joldasova" userId="21a31bca905ee7fa" providerId="LiveId" clId="{6ADB23FB-89A8-4AD1-B088-56CD300667C6}" dt="2025-06-04T18:10:56.899" v="140" actId="478"/>
          <ac:graphicFrameMkLst>
            <pc:docMk/>
            <pc:sldMk cId="284721172" sldId="284"/>
            <ac:graphicFrameMk id="6" creationId="{FF174085-1A95-2361-CFDB-544AD2E0E310}"/>
          </ac:graphicFrameMkLst>
        </pc:graphicFrameChg>
        <pc:picChg chg="add del mod ord">
          <ac:chgData name="Elizaveta Joldasova" userId="21a31bca905ee7fa" providerId="LiveId" clId="{6ADB23FB-89A8-4AD1-B088-56CD300667C6}" dt="2025-06-04T18:59:57.996" v="433" actId="478"/>
          <ac:picMkLst>
            <pc:docMk/>
            <pc:sldMk cId="284721172" sldId="284"/>
            <ac:picMk id="7" creationId="{C3A5F60E-1089-7814-D5F1-C4C79F73D34E}"/>
          </ac:picMkLst>
        </pc:picChg>
        <pc:picChg chg="add del mod">
          <ac:chgData name="Elizaveta Joldasova" userId="21a31bca905ee7fa" providerId="LiveId" clId="{6ADB23FB-89A8-4AD1-B088-56CD300667C6}" dt="2025-06-04T18:59:14.841" v="427" actId="22"/>
          <ac:picMkLst>
            <pc:docMk/>
            <pc:sldMk cId="284721172" sldId="284"/>
            <ac:picMk id="11" creationId="{1AF72A44-7FA0-6BC8-DE8F-6D3BD1546928}"/>
          </ac:picMkLst>
        </pc:picChg>
        <pc:picChg chg="add mod">
          <ac:chgData name="Elizaveta Joldasova" userId="21a31bca905ee7fa" providerId="LiveId" clId="{6ADB23FB-89A8-4AD1-B088-56CD300667C6}" dt="2025-06-04T19:46:44.343" v="649" actId="1076"/>
          <ac:picMkLst>
            <pc:docMk/>
            <pc:sldMk cId="284721172" sldId="284"/>
            <ac:picMk id="13" creationId="{59C2E7E5-976B-BA86-EFE6-1D720125DCB0}"/>
          </ac:picMkLst>
        </pc:picChg>
      </pc:sldChg>
      <pc:sldChg chg="addSp new del">
        <pc:chgData name="Elizaveta Joldasova" userId="21a31bca905ee7fa" providerId="LiveId" clId="{6ADB23FB-89A8-4AD1-B088-56CD300667C6}" dt="2025-06-04T18:28:30.668" v="254" actId="47"/>
        <pc:sldMkLst>
          <pc:docMk/>
          <pc:sldMk cId="2035989990" sldId="285"/>
        </pc:sldMkLst>
        <pc:picChg chg="add">
          <ac:chgData name="Elizaveta Joldasova" userId="21a31bca905ee7fa" providerId="LiveId" clId="{6ADB23FB-89A8-4AD1-B088-56CD300667C6}" dt="2025-06-04T18:28:21.901" v="252"/>
          <ac:picMkLst>
            <pc:docMk/>
            <pc:sldMk cId="2035989990" sldId="285"/>
            <ac:picMk id="2" creationId="{D4F222AA-38AB-DFE4-9F07-CD773C95655C}"/>
          </ac:picMkLst>
        </pc:picChg>
      </pc:sldChg>
      <pc:sldChg chg="modSp add mod modTransition">
        <pc:chgData name="Elizaveta Joldasova" userId="21a31bca905ee7fa" providerId="LiveId" clId="{6ADB23FB-89A8-4AD1-B088-56CD300667C6}" dt="2025-06-04T18:46:57.722" v="347" actId="6549"/>
        <pc:sldMkLst>
          <pc:docMk/>
          <pc:sldMk cId="0" sldId="286"/>
        </pc:sldMkLst>
        <pc:spChg chg="mod">
          <ac:chgData name="Elizaveta Joldasova" userId="21a31bca905ee7fa" providerId="LiveId" clId="{6ADB23FB-89A8-4AD1-B088-56CD300667C6}" dt="2025-06-04T18:46:57.722" v="347" actId="6549"/>
          <ac:spMkLst>
            <pc:docMk/>
            <pc:sldMk cId="0" sldId="286"/>
            <ac:spMk id="360" creationId="{00000000-0000-0000-0000-000000000000}"/>
          </ac:spMkLst>
        </pc:spChg>
        <pc:spChg chg="mod">
          <ac:chgData name="Elizaveta Joldasova" userId="21a31bca905ee7fa" providerId="LiveId" clId="{6ADB23FB-89A8-4AD1-B088-56CD300667C6}" dt="2025-06-04T18:28:41.481" v="257" actId="207"/>
          <ac:spMkLst>
            <pc:docMk/>
            <pc:sldMk cId="0" sldId="286"/>
            <ac:spMk id="366" creationId="{00000000-0000-0000-0000-000000000000}"/>
          </ac:spMkLst>
        </pc:spChg>
        <pc:cxnChg chg="mod">
          <ac:chgData name="Elizaveta Joldasova" userId="21a31bca905ee7fa" providerId="LiveId" clId="{6ADB23FB-89A8-4AD1-B088-56CD300667C6}" dt="2025-06-04T18:46:40.010" v="338" actId="6549"/>
          <ac:cxnSpMkLst>
            <pc:docMk/>
            <pc:sldMk cId="0" sldId="286"/>
            <ac:cxnSpMk id="380" creationId="{00000000-0000-0000-0000-000000000000}"/>
          </ac:cxnSpMkLst>
        </pc:cxnChg>
      </pc:sldChg>
      <pc:sldChg chg="addSp delSp modSp new mod">
        <pc:chgData name="Elizaveta Joldasova" userId="21a31bca905ee7fa" providerId="LiveId" clId="{6ADB23FB-89A8-4AD1-B088-56CD300667C6}" dt="2025-06-05T03:50:24.525" v="721" actId="207"/>
        <pc:sldMkLst>
          <pc:docMk/>
          <pc:sldMk cId="687089751" sldId="287"/>
        </pc:sldMkLst>
        <pc:spChg chg="mod">
          <ac:chgData name="Elizaveta Joldasova" userId="21a31bca905ee7fa" providerId="LiveId" clId="{6ADB23FB-89A8-4AD1-B088-56CD300667C6}" dt="2025-06-04T20:54:24.462" v="710" actId="2711"/>
          <ac:spMkLst>
            <pc:docMk/>
            <pc:sldMk cId="687089751" sldId="287"/>
            <ac:spMk id="2" creationId="{F84376AA-6C55-F96C-1E08-0C0D0FFC6F55}"/>
          </ac:spMkLst>
        </pc:spChg>
        <pc:spChg chg="del">
          <ac:chgData name="Elizaveta Joldasova" userId="21a31bca905ee7fa" providerId="LiveId" clId="{6ADB23FB-89A8-4AD1-B088-56CD300667C6}" dt="2025-06-04T20:51:38.021" v="695" actId="22"/>
          <ac:spMkLst>
            <pc:docMk/>
            <pc:sldMk cId="687089751" sldId="287"/>
            <ac:spMk id="3" creationId="{42B64DA1-8A44-269D-C0A0-596BDDA88BDA}"/>
          </ac:spMkLst>
        </pc:spChg>
        <pc:picChg chg="add mod ord">
          <ac:chgData name="Elizaveta Joldasova" userId="21a31bca905ee7fa" providerId="LiveId" clId="{6ADB23FB-89A8-4AD1-B088-56CD300667C6}" dt="2025-06-04T20:51:50.181" v="697" actId="14100"/>
          <ac:picMkLst>
            <pc:docMk/>
            <pc:sldMk cId="687089751" sldId="287"/>
            <ac:picMk id="5" creationId="{B71AA7D9-FAC9-87F1-3CE3-0A478161680C}"/>
          </ac:picMkLst>
        </pc:picChg>
        <pc:picChg chg="add mod">
          <ac:chgData name="Elizaveta Joldasova" userId="21a31bca905ee7fa" providerId="LiveId" clId="{6ADB23FB-89A8-4AD1-B088-56CD300667C6}" dt="2025-06-04T20:59:38.806" v="714" actId="1076"/>
          <ac:picMkLst>
            <pc:docMk/>
            <pc:sldMk cId="687089751" sldId="287"/>
            <ac:picMk id="7" creationId="{A7B7DACA-B20B-6923-6A1A-B3A9D5658474}"/>
          </ac:picMkLst>
        </pc:picChg>
        <pc:picChg chg="add del mod">
          <ac:chgData name="Elizaveta Joldasova" userId="21a31bca905ee7fa" providerId="LiveId" clId="{6ADB23FB-89A8-4AD1-B088-56CD300667C6}" dt="2025-06-04T20:59:33.131" v="713" actId="478"/>
          <ac:picMkLst>
            <pc:docMk/>
            <pc:sldMk cId="687089751" sldId="287"/>
            <ac:picMk id="9" creationId="{7EDD9057-D950-772D-28A5-EC307F2D1B1C}"/>
          </ac:picMkLst>
        </pc:picChg>
        <pc:picChg chg="add mod">
          <ac:chgData name="Elizaveta Joldasova" userId="21a31bca905ee7fa" providerId="LiveId" clId="{6ADB23FB-89A8-4AD1-B088-56CD300667C6}" dt="2025-06-05T03:50:24.525" v="721" actId="207"/>
          <ac:picMkLst>
            <pc:docMk/>
            <pc:sldMk cId="687089751" sldId="287"/>
            <ac:picMk id="11" creationId="{56F20969-081A-30F2-7C73-3760F5E0A916}"/>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DAF0D-FF6B-410A-A235-E0449ABE0B0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ru-RU"/>
        </a:p>
      </dgm:t>
    </dgm:pt>
    <dgm:pt modelId="{0C0118E3-903D-4A15-A1EA-822B33404EDE}">
      <dgm:prSet phldrT="[Text]"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ea typeface="Roboto Slab" pitchFamily="34" charset="-122"/>
              <a:cs typeface="Roboto Slab" pitchFamily="34" charset="-120"/>
            </a:rPr>
            <a:t>Improved Detection</a:t>
          </a:r>
        </a:p>
        <a:p>
          <a:pPr marL="0" lvl="0" defTabSz="1955800">
            <a:spcBef>
              <a:spcPct val="0"/>
            </a:spcBef>
            <a:spcAft>
              <a:spcPct val="35000"/>
            </a:spcAft>
            <a:buNone/>
          </a:pPr>
          <a:endParaRPr lang="ru-RU" sz="2000" b="1" dirty="0"/>
        </a:p>
      </dgm:t>
    </dgm:pt>
    <dgm:pt modelId="{55E8C06B-FBF9-42F6-BBB0-1753AEC4F77B}" type="parTrans" cxnId="{5B14635C-D498-4A00-8C52-31F45DDFF961}">
      <dgm:prSet/>
      <dgm:spPr/>
      <dgm:t>
        <a:bodyPr/>
        <a:lstStyle/>
        <a:p>
          <a:endParaRPr lang="ru-RU" sz="2000" b="1"/>
        </a:p>
      </dgm:t>
    </dgm:pt>
    <dgm:pt modelId="{77707D96-C8A2-4FAF-AAE4-71E8EDA3E01B}" type="sibTrans" cxnId="{5B14635C-D498-4A00-8C52-31F45DDFF961}">
      <dgm:prSet/>
      <dgm:spPr/>
      <dgm:t>
        <a:bodyPr/>
        <a:lstStyle/>
        <a:p>
          <a:endParaRPr lang="ru-RU" sz="2000" b="1"/>
        </a:p>
      </dgm:t>
    </dgm:pt>
    <dgm:pt modelId="{44506A19-ABEA-42C4-8BFF-9844EF49E5D9}">
      <dgm:prSet phldrT="[Tex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pPr algn="just">
            <a:lnSpc>
              <a:spcPts val="2650"/>
            </a:lnSpc>
          </a:pPr>
          <a:endParaRPr lang="en-US" sz="2000" b="1" dirty="0">
            <a:solidFill>
              <a:schemeClr val="accent1">
                <a:lumMod val="75000"/>
              </a:schemeClr>
            </a:solidFill>
            <a:ea typeface="Roboto" pitchFamily="34" charset="-122"/>
            <a:cs typeface="Roboto" pitchFamily="34" charset="-120"/>
          </a:endParaRPr>
        </a:p>
        <a:p>
          <a:pPr algn="just">
            <a:lnSpc>
              <a:spcPts val="2650"/>
            </a:lnSpc>
          </a:pPr>
          <a:r>
            <a:rPr lang="en-US" sz="2000" b="1" dirty="0">
              <a:solidFill>
                <a:schemeClr val="accent1">
                  <a:lumMod val="75000"/>
                </a:schemeClr>
              </a:solidFill>
              <a:ea typeface="Roboto Slab" pitchFamily="34" charset="-122"/>
              <a:cs typeface="Roboto Slab" pitchFamily="34" charset="-120"/>
            </a:rPr>
            <a:t>Enhanced Treatment Access</a:t>
          </a:r>
        </a:p>
        <a:p>
          <a:endParaRPr lang="ru-RU" sz="2000" b="1" dirty="0"/>
        </a:p>
      </dgm:t>
    </dgm:pt>
    <dgm:pt modelId="{A5384CEA-71B6-4377-90FF-E7E45AB1D72D}" type="parTrans" cxnId="{434FD7DB-4D6A-43DF-ACED-F5930CE48E9D}">
      <dgm:prSet/>
      <dgm:spPr/>
      <dgm:t>
        <a:bodyPr/>
        <a:lstStyle/>
        <a:p>
          <a:endParaRPr lang="ru-RU" sz="2000" b="1"/>
        </a:p>
      </dgm:t>
    </dgm:pt>
    <dgm:pt modelId="{7DADA805-788D-47FD-B525-BA3E718A3F7F}" type="sibTrans" cxnId="{434FD7DB-4D6A-43DF-ACED-F5930CE48E9D}">
      <dgm:prSet/>
      <dgm:spPr/>
      <dgm:t>
        <a:bodyPr/>
        <a:lstStyle/>
        <a:p>
          <a:endParaRPr lang="ru-RU" sz="2000" b="1"/>
        </a:p>
      </dgm:t>
    </dgm:pt>
    <dgm:pt modelId="{CA458D17-C5AA-4EEE-AFAE-697BFB49C421}">
      <dgm:prSet phldrT="[Text]" custT="1"/>
      <dgm:spPr/>
      <dgm:t>
        <a:bodyPr/>
        <a:lstStyle/>
        <a:p>
          <a:pPr algn="just">
            <a:lnSpc>
              <a:spcPts val="2650"/>
            </a:lnSpc>
          </a:pPr>
          <a:r>
            <a:rPr lang="en-US" sz="2000" b="1" dirty="0">
              <a:solidFill>
                <a:schemeClr val="accent1">
                  <a:lumMod val="75000"/>
                </a:schemeClr>
              </a:solidFill>
              <a:ea typeface="Roboto" pitchFamily="34" charset="-122"/>
              <a:cs typeface="Roboto" pitchFamily="34" charset="-120"/>
            </a:rPr>
            <a:t>Streamlined referral pathways</a:t>
          </a:r>
        </a:p>
        <a:p>
          <a:pPr algn="just">
            <a:lnSpc>
              <a:spcPts val="2650"/>
            </a:lnSpc>
          </a:pPr>
          <a:r>
            <a:rPr lang="en-US" sz="2000" b="1" dirty="0">
              <a:solidFill>
                <a:schemeClr val="accent1">
                  <a:lumMod val="75000"/>
                </a:schemeClr>
              </a:solidFill>
              <a:ea typeface="Roboto" pitchFamily="34" charset="-122"/>
              <a:cs typeface="Roboto" pitchFamily="34" charset="-120"/>
            </a:rPr>
            <a:t> reducing loss to follow-up </a:t>
          </a:r>
        </a:p>
      </dgm:t>
    </dgm:pt>
    <dgm:pt modelId="{C553EEEB-7BA7-4240-8772-D9854EEFF2F0}" type="parTrans" cxnId="{37CC6479-9DB7-4F85-8376-A0CDC58A4B2B}">
      <dgm:prSet/>
      <dgm:spPr/>
      <dgm:t>
        <a:bodyPr/>
        <a:lstStyle/>
        <a:p>
          <a:endParaRPr lang="ru-RU" sz="2000" b="1"/>
        </a:p>
      </dgm:t>
    </dgm:pt>
    <dgm:pt modelId="{61940F74-CD32-4152-84C0-E63CDE8055DD}" type="sibTrans" cxnId="{37CC6479-9DB7-4F85-8376-A0CDC58A4B2B}">
      <dgm:prSet/>
      <dgm:spPr/>
      <dgm:t>
        <a:bodyPr/>
        <a:lstStyle/>
        <a:p>
          <a:endParaRPr lang="ru-RU" sz="2000" b="1"/>
        </a:p>
      </dgm:t>
    </dgm:pt>
    <dgm:pt modelId="{5B1C619C-F613-4140-BD72-FF0B2C455BDF}">
      <dgm:prSet phldrT="[Text]" custT="1"/>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pPr algn="just">
            <a:lnSpc>
              <a:spcPts val="2650"/>
            </a:lnSpc>
          </a:pPr>
          <a:endParaRPr lang="en-US" sz="2000" b="1" dirty="0">
            <a:solidFill>
              <a:schemeClr val="accent1">
                <a:lumMod val="75000"/>
              </a:schemeClr>
            </a:solidFill>
          </a:endParaRPr>
        </a:p>
        <a:p>
          <a:pPr algn="just">
            <a:lnSpc>
              <a:spcPts val="2650"/>
            </a:lnSpc>
          </a:pPr>
          <a:r>
            <a:rPr lang="en-US" sz="2000" b="1" dirty="0">
              <a:solidFill>
                <a:schemeClr val="accent1">
                  <a:lumMod val="75000"/>
                </a:schemeClr>
              </a:solidFill>
              <a:ea typeface="Roboto Slab" pitchFamily="34" charset="-122"/>
              <a:cs typeface="Roboto Slab" pitchFamily="34" charset="-120"/>
            </a:rPr>
            <a:t>Data-Driven Insights</a:t>
          </a:r>
        </a:p>
        <a:p>
          <a:endParaRPr lang="ru-RU" sz="2000" b="1" dirty="0"/>
        </a:p>
      </dgm:t>
    </dgm:pt>
    <dgm:pt modelId="{65A7EAEA-7C44-44DA-8EC5-0D3B5EBC7B32}" type="parTrans" cxnId="{66481F27-708D-43B3-BA9B-AC2C28566DA4}">
      <dgm:prSet/>
      <dgm:spPr/>
      <dgm:t>
        <a:bodyPr/>
        <a:lstStyle/>
        <a:p>
          <a:endParaRPr lang="ru-RU" sz="2000" b="1"/>
        </a:p>
      </dgm:t>
    </dgm:pt>
    <dgm:pt modelId="{57C6B330-DFA6-4B9E-AE7B-BB64C537ABFB}" type="sibTrans" cxnId="{66481F27-708D-43B3-BA9B-AC2C28566DA4}">
      <dgm:prSet/>
      <dgm:spPr/>
      <dgm:t>
        <a:bodyPr/>
        <a:lstStyle/>
        <a:p>
          <a:endParaRPr lang="ru-RU" sz="2000" b="1"/>
        </a:p>
      </dgm:t>
    </dgm:pt>
    <dgm:pt modelId="{EA7DFC32-9093-4341-B656-D7A4860653E8}">
      <dgm:prSet phldrT="[Text]" custT="1"/>
      <dgm:spPr/>
      <dgm:t>
        <a:bodyPr/>
        <a:lstStyle/>
        <a:p>
          <a:r>
            <a:rPr lang="en-US" sz="2000" b="1" dirty="0">
              <a:solidFill>
                <a:schemeClr val="accent1">
                  <a:lumMod val="75000"/>
                </a:schemeClr>
              </a:solidFill>
              <a:ea typeface="Roboto" pitchFamily="34" charset="-122"/>
              <a:cs typeface="Roboto" pitchFamily="34" charset="-120"/>
            </a:rPr>
            <a:t>Comprehensive monitoring via </a:t>
          </a:r>
          <a:r>
            <a:rPr lang="en-US" sz="2000" b="1" dirty="0" err="1">
              <a:solidFill>
                <a:schemeClr val="accent1">
                  <a:lumMod val="75000"/>
                </a:schemeClr>
              </a:solidFill>
              <a:ea typeface="Roboto" pitchFamily="34" charset="-122"/>
              <a:cs typeface="Roboto" pitchFamily="34" charset="-120"/>
            </a:rPr>
            <a:t>Gepatit</a:t>
          </a:r>
          <a:r>
            <a:rPr lang="en-US" sz="2000" b="1" dirty="0">
              <a:solidFill>
                <a:schemeClr val="accent1">
                  <a:lumMod val="75000"/>
                </a:schemeClr>
              </a:solidFill>
              <a:ea typeface="Roboto" pitchFamily="34" charset="-122"/>
              <a:cs typeface="Roboto" pitchFamily="34" charset="-120"/>
            </a:rPr>
            <a:t>. UZ  system for real-time progress tracking.</a:t>
          </a:r>
          <a:endParaRPr lang="ru-RU" sz="2000" b="1" dirty="0"/>
        </a:p>
      </dgm:t>
    </dgm:pt>
    <dgm:pt modelId="{3D7B3DC5-AAD8-4AA3-860A-22E7CC10BE3B}" type="parTrans" cxnId="{23E1CC76-D2CC-4A30-A050-6A6329890024}">
      <dgm:prSet/>
      <dgm:spPr/>
      <dgm:t>
        <a:bodyPr/>
        <a:lstStyle/>
        <a:p>
          <a:endParaRPr lang="ru-RU" sz="2000" b="1"/>
        </a:p>
      </dgm:t>
    </dgm:pt>
    <dgm:pt modelId="{F36799B4-19D9-474F-8518-75BD61961E27}" type="sibTrans" cxnId="{23E1CC76-D2CC-4A30-A050-6A6329890024}">
      <dgm:prSet/>
      <dgm:spPr/>
      <dgm:t>
        <a:bodyPr/>
        <a:lstStyle/>
        <a:p>
          <a:endParaRPr lang="ru-RU" sz="2000" b="1"/>
        </a:p>
      </dgm:t>
    </dgm:pt>
    <dgm:pt modelId="{3B9FA088-FEC0-478F-A83B-AA7B12DFE9AF}">
      <dgm:prSet phldrT="[Text]" custT="1"/>
      <dgm:spPr/>
      <dgm:t>
        <a:bodyPr/>
        <a:lstStyle/>
        <a:p>
          <a:pPr algn="just">
            <a:lnSpc>
              <a:spcPts val="2650"/>
            </a:lnSpc>
          </a:pPr>
          <a:r>
            <a:rPr lang="en-US" sz="2000" b="1" dirty="0">
              <a:solidFill>
                <a:schemeClr val="accent1">
                  <a:lumMod val="75000"/>
                </a:schemeClr>
              </a:solidFill>
              <a:ea typeface="Roboto" pitchFamily="34" charset="-122"/>
              <a:cs typeface="Roboto" pitchFamily="34" charset="-120"/>
            </a:rPr>
            <a:t>Early identification of HBV/HCV cases</a:t>
          </a:r>
        </a:p>
        <a:p>
          <a:pPr algn="just">
            <a:lnSpc>
              <a:spcPts val="2650"/>
            </a:lnSpc>
          </a:pPr>
          <a:r>
            <a:rPr lang="en-US" sz="2000" b="1" dirty="0">
              <a:solidFill>
                <a:schemeClr val="accent1">
                  <a:lumMod val="75000"/>
                </a:schemeClr>
              </a:solidFill>
              <a:ea typeface="Roboto" pitchFamily="34" charset="-122"/>
              <a:cs typeface="Roboto" pitchFamily="34" charset="-120"/>
            </a:rPr>
            <a:t> through systematic </a:t>
          </a:r>
        </a:p>
        <a:p>
          <a:pPr algn="just">
            <a:lnSpc>
              <a:spcPts val="2650"/>
            </a:lnSpc>
          </a:pPr>
          <a:r>
            <a:rPr lang="en-US" sz="2000" b="1" dirty="0">
              <a:solidFill>
                <a:schemeClr val="accent1">
                  <a:lumMod val="75000"/>
                </a:schemeClr>
              </a:solidFill>
              <a:ea typeface="Roboto" pitchFamily="34" charset="-122"/>
              <a:cs typeface="Roboto" pitchFamily="34" charset="-120"/>
            </a:rPr>
            <a:t>screening protocols</a:t>
          </a:r>
        </a:p>
      </dgm:t>
    </dgm:pt>
    <dgm:pt modelId="{CD27A47F-D872-4C0F-B5C5-FF39537E2528}" type="sibTrans" cxnId="{A0D6E257-8B6F-4EAF-A3D0-37F93193830A}">
      <dgm:prSet/>
      <dgm:spPr/>
      <dgm:t>
        <a:bodyPr/>
        <a:lstStyle/>
        <a:p>
          <a:endParaRPr lang="ru-RU" sz="2000" b="1"/>
        </a:p>
      </dgm:t>
    </dgm:pt>
    <dgm:pt modelId="{36DFADA6-A7D4-45CD-9FAF-47B3A7BE843A}" type="parTrans" cxnId="{A0D6E257-8B6F-4EAF-A3D0-37F93193830A}">
      <dgm:prSet/>
      <dgm:spPr/>
      <dgm:t>
        <a:bodyPr/>
        <a:lstStyle/>
        <a:p>
          <a:endParaRPr lang="ru-RU" sz="2000" b="1"/>
        </a:p>
      </dgm:t>
    </dgm:pt>
    <dgm:pt modelId="{350F5159-DBB1-4484-8269-AA0F0CA92B42}" type="pres">
      <dgm:prSet presAssocID="{302DAF0D-FF6B-410A-A235-E0449ABE0B09}" presName="composite" presStyleCnt="0">
        <dgm:presLayoutVars>
          <dgm:chMax val="5"/>
          <dgm:dir/>
          <dgm:animLvl val="ctr"/>
          <dgm:resizeHandles val="exact"/>
        </dgm:presLayoutVars>
      </dgm:prSet>
      <dgm:spPr/>
    </dgm:pt>
    <dgm:pt modelId="{270CD9AA-6E63-43B4-BB6B-C46A61EA1081}" type="pres">
      <dgm:prSet presAssocID="{302DAF0D-FF6B-410A-A235-E0449ABE0B09}" presName="cycle" presStyleCnt="0"/>
      <dgm:spPr/>
    </dgm:pt>
    <dgm:pt modelId="{9B1D3CA8-5AD9-49F5-8FC7-ED1016E23A7A}" type="pres">
      <dgm:prSet presAssocID="{302DAF0D-FF6B-410A-A235-E0449ABE0B09}" presName="centerShape" presStyleCnt="0"/>
      <dgm:spPr/>
    </dgm:pt>
    <dgm:pt modelId="{3197C9AA-9314-4678-98F7-96B5BFB672ED}" type="pres">
      <dgm:prSet presAssocID="{302DAF0D-FF6B-410A-A235-E0449ABE0B09}" presName="connSite" presStyleLbl="node1" presStyleIdx="0" presStyleCnt="4"/>
      <dgm:spPr/>
    </dgm:pt>
    <dgm:pt modelId="{10E027D0-FBD6-4E22-B857-4C58195869E8}" type="pres">
      <dgm:prSet presAssocID="{302DAF0D-FF6B-410A-A235-E0449ABE0B09}" presName="visible" presStyleLbl="node1" presStyleIdx="0" presStyleCnt="4"/>
      <dgm:spPr>
        <a:blipFill rotWithShape="1">
          <a:blip xmlns:r="http://schemas.openxmlformats.org/officeDocument/2006/relationships" r:embed="rId1"/>
          <a:srcRect/>
          <a:stretch>
            <a:fillRect l="-11000" r="-11000"/>
          </a:stretch>
        </a:blipFill>
      </dgm:spPr>
    </dgm:pt>
    <dgm:pt modelId="{B25D36C4-F00E-499B-A77A-29F0651AECF5}" type="pres">
      <dgm:prSet presAssocID="{55E8C06B-FBF9-42F6-BBB0-1753AEC4F77B}" presName="Name25" presStyleLbl="parChTrans1D1" presStyleIdx="0" presStyleCnt="3"/>
      <dgm:spPr/>
    </dgm:pt>
    <dgm:pt modelId="{C0464801-D055-49DA-B759-42C657F8754C}" type="pres">
      <dgm:prSet presAssocID="{0C0118E3-903D-4A15-A1EA-822B33404EDE}" presName="node" presStyleCnt="0"/>
      <dgm:spPr/>
    </dgm:pt>
    <dgm:pt modelId="{3F295A91-FECC-45AB-A3DB-3D38206CD2EC}" type="pres">
      <dgm:prSet presAssocID="{0C0118E3-903D-4A15-A1EA-822B33404EDE}" presName="parentNode" presStyleLbl="node1" presStyleIdx="1" presStyleCnt="4" custLinFactNeighborX="-2710" custLinFactNeighborY="-5">
        <dgm:presLayoutVars>
          <dgm:chMax val="1"/>
          <dgm:bulletEnabled val="1"/>
        </dgm:presLayoutVars>
      </dgm:prSet>
      <dgm:spPr/>
    </dgm:pt>
    <dgm:pt modelId="{6FF06DBC-A491-4FE0-B9EC-52A7E7706204}" type="pres">
      <dgm:prSet presAssocID="{0C0118E3-903D-4A15-A1EA-822B33404EDE}" presName="childNode" presStyleLbl="revTx" presStyleIdx="0" presStyleCnt="3">
        <dgm:presLayoutVars>
          <dgm:bulletEnabled val="1"/>
        </dgm:presLayoutVars>
      </dgm:prSet>
      <dgm:spPr/>
    </dgm:pt>
    <dgm:pt modelId="{D9E168AB-D910-42D5-9C16-E491D4E6B2BB}" type="pres">
      <dgm:prSet presAssocID="{A5384CEA-71B6-4377-90FF-E7E45AB1D72D}" presName="Name25" presStyleLbl="parChTrans1D1" presStyleIdx="1" presStyleCnt="3"/>
      <dgm:spPr/>
    </dgm:pt>
    <dgm:pt modelId="{94C933F3-9EBF-496F-B2D4-18211CA064A2}" type="pres">
      <dgm:prSet presAssocID="{44506A19-ABEA-42C4-8BFF-9844EF49E5D9}" presName="node" presStyleCnt="0"/>
      <dgm:spPr/>
    </dgm:pt>
    <dgm:pt modelId="{39A1A084-D7C9-4BAC-8D59-63784537D884}" type="pres">
      <dgm:prSet presAssocID="{44506A19-ABEA-42C4-8BFF-9844EF49E5D9}" presName="parentNode" presStyleLbl="node1" presStyleIdx="2" presStyleCnt="4">
        <dgm:presLayoutVars>
          <dgm:chMax val="1"/>
          <dgm:bulletEnabled val="1"/>
        </dgm:presLayoutVars>
      </dgm:prSet>
      <dgm:spPr/>
    </dgm:pt>
    <dgm:pt modelId="{ABCE5CCD-2EDC-4C15-934E-9930383D3342}" type="pres">
      <dgm:prSet presAssocID="{44506A19-ABEA-42C4-8BFF-9844EF49E5D9}" presName="childNode" presStyleLbl="revTx" presStyleIdx="1" presStyleCnt="3">
        <dgm:presLayoutVars>
          <dgm:bulletEnabled val="1"/>
        </dgm:presLayoutVars>
      </dgm:prSet>
      <dgm:spPr/>
    </dgm:pt>
    <dgm:pt modelId="{1EE43EA6-44F5-4B84-8039-8D24FABACB93}" type="pres">
      <dgm:prSet presAssocID="{65A7EAEA-7C44-44DA-8EC5-0D3B5EBC7B32}" presName="Name25" presStyleLbl="parChTrans1D1" presStyleIdx="2" presStyleCnt="3"/>
      <dgm:spPr/>
    </dgm:pt>
    <dgm:pt modelId="{74036749-AADD-4179-8AC6-A13FB2F8875C}" type="pres">
      <dgm:prSet presAssocID="{5B1C619C-F613-4140-BD72-FF0B2C455BDF}" presName="node" presStyleCnt="0"/>
      <dgm:spPr/>
    </dgm:pt>
    <dgm:pt modelId="{89FC9AC8-2BA9-4F2D-B871-9FD752E2F145}" type="pres">
      <dgm:prSet presAssocID="{5B1C619C-F613-4140-BD72-FF0B2C455BDF}" presName="parentNode" presStyleLbl="node1" presStyleIdx="3" presStyleCnt="4">
        <dgm:presLayoutVars>
          <dgm:chMax val="1"/>
          <dgm:bulletEnabled val="1"/>
        </dgm:presLayoutVars>
      </dgm:prSet>
      <dgm:spPr/>
    </dgm:pt>
    <dgm:pt modelId="{3B9C278B-C026-42C7-BB47-7F2B296B6D5A}" type="pres">
      <dgm:prSet presAssocID="{5B1C619C-F613-4140-BD72-FF0B2C455BDF}" presName="childNode" presStyleLbl="revTx" presStyleIdx="2" presStyleCnt="3">
        <dgm:presLayoutVars>
          <dgm:bulletEnabled val="1"/>
        </dgm:presLayoutVars>
      </dgm:prSet>
      <dgm:spPr/>
    </dgm:pt>
  </dgm:ptLst>
  <dgm:cxnLst>
    <dgm:cxn modelId="{66481F27-708D-43B3-BA9B-AC2C28566DA4}" srcId="{302DAF0D-FF6B-410A-A235-E0449ABE0B09}" destId="{5B1C619C-F613-4140-BD72-FF0B2C455BDF}" srcOrd="2" destOrd="0" parTransId="{65A7EAEA-7C44-44DA-8EC5-0D3B5EBC7B32}" sibTransId="{57C6B330-DFA6-4B9E-AE7B-BB64C537ABFB}"/>
    <dgm:cxn modelId="{DB751228-5082-4C27-B9CC-CA7B5CD9009E}" type="presOf" srcId="{5B1C619C-F613-4140-BD72-FF0B2C455BDF}" destId="{89FC9AC8-2BA9-4F2D-B871-9FD752E2F145}" srcOrd="0" destOrd="0" presId="urn:microsoft.com/office/officeart/2005/8/layout/radial2"/>
    <dgm:cxn modelId="{5B14635C-D498-4A00-8C52-31F45DDFF961}" srcId="{302DAF0D-FF6B-410A-A235-E0449ABE0B09}" destId="{0C0118E3-903D-4A15-A1EA-822B33404EDE}" srcOrd="0" destOrd="0" parTransId="{55E8C06B-FBF9-42F6-BBB0-1753AEC4F77B}" sibTransId="{77707D96-C8A2-4FAF-AAE4-71E8EDA3E01B}"/>
    <dgm:cxn modelId="{34370471-FE16-455F-94E9-48BA4493085B}" type="presOf" srcId="{3B9FA088-FEC0-478F-A83B-AA7B12DFE9AF}" destId="{6FF06DBC-A491-4FE0-B9EC-52A7E7706204}" srcOrd="0" destOrd="0" presId="urn:microsoft.com/office/officeart/2005/8/layout/radial2"/>
    <dgm:cxn modelId="{EF707F71-B500-4A29-88F6-E806DAE33B26}" type="presOf" srcId="{A5384CEA-71B6-4377-90FF-E7E45AB1D72D}" destId="{D9E168AB-D910-42D5-9C16-E491D4E6B2BB}" srcOrd="0" destOrd="0" presId="urn:microsoft.com/office/officeart/2005/8/layout/radial2"/>
    <dgm:cxn modelId="{23E1CC76-D2CC-4A30-A050-6A6329890024}" srcId="{5B1C619C-F613-4140-BD72-FF0B2C455BDF}" destId="{EA7DFC32-9093-4341-B656-D7A4860653E8}" srcOrd="0" destOrd="0" parTransId="{3D7B3DC5-AAD8-4AA3-860A-22E7CC10BE3B}" sibTransId="{F36799B4-19D9-474F-8518-75BD61961E27}"/>
    <dgm:cxn modelId="{A0D6E257-8B6F-4EAF-A3D0-37F93193830A}" srcId="{0C0118E3-903D-4A15-A1EA-822B33404EDE}" destId="{3B9FA088-FEC0-478F-A83B-AA7B12DFE9AF}" srcOrd="0" destOrd="0" parTransId="{36DFADA6-A7D4-45CD-9FAF-47B3A7BE843A}" sibTransId="{CD27A47F-D872-4C0F-B5C5-FF39537E2528}"/>
    <dgm:cxn modelId="{37CC6479-9DB7-4F85-8376-A0CDC58A4B2B}" srcId="{44506A19-ABEA-42C4-8BFF-9844EF49E5D9}" destId="{CA458D17-C5AA-4EEE-AFAE-697BFB49C421}" srcOrd="0" destOrd="0" parTransId="{C553EEEB-7BA7-4240-8772-D9854EEFF2F0}" sibTransId="{61940F74-CD32-4152-84C0-E63CDE8055DD}"/>
    <dgm:cxn modelId="{3C84247A-DF07-4CEA-BFED-8922B6A6E8C6}" type="presOf" srcId="{0C0118E3-903D-4A15-A1EA-822B33404EDE}" destId="{3F295A91-FECC-45AB-A3DB-3D38206CD2EC}" srcOrd="0" destOrd="0" presId="urn:microsoft.com/office/officeart/2005/8/layout/radial2"/>
    <dgm:cxn modelId="{DFF542A7-2914-44FB-B5A9-5A4946C50EF7}" type="presOf" srcId="{65A7EAEA-7C44-44DA-8EC5-0D3B5EBC7B32}" destId="{1EE43EA6-44F5-4B84-8039-8D24FABACB93}" srcOrd="0" destOrd="0" presId="urn:microsoft.com/office/officeart/2005/8/layout/radial2"/>
    <dgm:cxn modelId="{0C06D0B6-9075-4DBE-91B2-6EC04A6FE8E8}" type="presOf" srcId="{CA458D17-C5AA-4EEE-AFAE-697BFB49C421}" destId="{ABCE5CCD-2EDC-4C15-934E-9930383D3342}" srcOrd="0" destOrd="0" presId="urn:microsoft.com/office/officeart/2005/8/layout/radial2"/>
    <dgm:cxn modelId="{63416DD3-0A68-48C8-89EE-BC821EF1D4A5}" type="presOf" srcId="{55E8C06B-FBF9-42F6-BBB0-1753AEC4F77B}" destId="{B25D36C4-F00E-499B-A77A-29F0651AECF5}" srcOrd="0" destOrd="0" presId="urn:microsoft.com/office/officeart/2005/8/layout/radial2"/>
    <dgm:cxn modelId="{32A1DCD7-3F2D-4E95-B08B-7D8C7577DB78}" type="presOf" srcId="{EA7DFC32-9093-4341-B656-D7A4860653E8}" destId="{3B9C278B-C026-42C7-BB47-7F2B296B6D5A}" srcOrd="0" destOrd="0" presId="urn:microsoft.com/office/officeart/2005/8/layout/radial2"/>
    <dgm:cxn modelId="{DDFA30DB-A9F9-4996-9864-0857E4647BA0}" type="presOf" srcId="{302DAF0D-FF6B-410A-A235-E0449ABE0B09}" destId="{350F5159-DBB1-4484-8269-AA0F0CA92B42}" srcOrd="0" destOrd="0" presId="urn:microsoft.com/office/officeart/2005/8/layout/radial2"/>
    <dgm:cxn modelId="{434FD7DB-4D6A-43DF-ACED-F5930CE48E9D}" srcId="{302DAF0D-FF6B-410A-A235-E0449ABE0B09}" destId="{44506A19-ABEA-42C4-8BFF-9844EF49E5D9}" srcOrd="1" destOrd="0" parTransId="{A5384CEA-71B6-4377-90FF-E7E45AB1D72D}" sibTransId="{7DADA805-788D-47FD-B525-BA3E718A3F7F}"/>
    <dgm:cxn modelId="{228023FB-D85A-435D-9586-E0F403D2B35B}" type="presOf" srcId="{44506A19-ABEA-42C4-8BFF-9844EF49E5D9}" destId="{39A1A084-D7C9-4BAC-8D59-63784537D884}" srcOrd="0" destOrd="0" presId="urn:microsoft.com/office/officeart/2005/8/layout/radial2"/>
    <dgm:cxn modelId="{CC9DE85F-D054-4A9B-A490-FE667E32B0A3}" type="presParOf" srcId="{350F5159-DBB1-4484-8269-AA0F0CA92B42}" destId="{270CD9AA-6E63-43B4-BB6B-C46A61EA1081}" srcOrd="0" destOrd="0" presId="urn:microsoft.com/office/officeart/2005/8/layout/radial2"/>
    <dgm:cxn modelId="{44A4CF48-5EAD-4C90-96C4-AF3D46D28255}" type="presParOf" srcId="{270CD9AA-6E63-43B4-BB6B-C46A61EA1081}" destId="{9B1D3CA8-5AD9-49F5-8FC7-ED1016E23A7A}" srcOrd="0" destOrd="0" presId="urn:microsoft.com/office/officeart/2005/8/layout/radial2"/>
    <dgm:cxn modelId="{D5DA2DD0-BFA9-4BA8-9041-6BCC3F9D65CF}" type="presParOf" srcId="{9B1D3CA8-5AD9-49F5-8FC7-ED1016E23A7A}" destId="{3197C9AA-9314-4678-98F7-96B5BFB672ED}" srcOrd="0" destOrd="0" presId="urn:microsoft.com/office/officeart/2005/8/layout/radial2"/>
    <dgm:cxn modelId="{F05C37C7-EA2F-451F-B0B2-EE60D6B9C67E}" type="presParOf" srcId="{9B1D3CA8-5AD9-49F5-8FC7-ED1016E23A7A}" destId="{10E027D0-FBD6-4E22-B857-4C58195869E8}" srcOrd="1" destOrd="0" presId="urn:microsoft.com/office/officeart/2005/8/layout/radial2"/>
    <dgm:cxn modelId="{CA65F7F3-ADE2-4946-A281-5DE704C5E6C6}" type="presParOf" srcId="{270CD9AA-6E63-43B4-BB6B-C46A61EA1081}" destId="{B25D36C4-F00E-499B-A77A-29F0651AECF5}" srcOrd="1" destOrd="0" presId="urn:microsoft.com/office/officeart/2005/8/layout/radial2"/>
    <dgm:cxn modelId="{B7E5FE9B-A6C8-4693-A8F1-8962F283BC57}" type="presParOf" srcId="{270CD9AA-6E63-43B4-BB6B-C46A61EA1081}" destId="{C0464801-D055-49DA-B759-42C657F8754C}" srcOrd="2" destOrd="0" presId="urn:microsoft.com/office/officeart/2005/8/layout/radial2"/>
    <dgm:cxn modelId="{A066B4DB-6A34-45BB-B9D3-9503BA9F6E16}" type="presParOf" srcId="{C0464801-D055-49DA-B759-42C657F8754C}" destId="{3F295A91-FECC-45AB-A3DB-3D38206CD2EC}" srcOrd="0" destOrd="0" presId="urn:microsoft.com/office/officeart/2005/8/layout/radial2"/>
    <dgm:cxn modelId="{D7747EB0-02CD-4B02-BF0A-FEC7EEDFC5CC}" type="presParOf" srcId="{C0464801-D055-49DA-B759-42C657F8754C}" destId="{6FF06DBC-A491-4FE0-B9EC-52A7E7706204}" srcOrd="1" destOrd="0" presId="urn:microsoft.com/office/officeart/2005/8/layout/radial2"/>
    <dgm:cxn modelId="{47743A5E-A4C7-408B-949C-0ECE7BC60B2D}" type="presParOf" srcId="{270CD9AA-6E63-43B4-BB6B-C46A61EA1081}" destId="{D9E168AB-D910-42D5-9C16-E491D4E6B2BB}" srcOrd="3" destOrd="0" presId="urn:microsoft.com/office/officeart/2005/8/layout/radial2"/>
    <dgm:cxn modelId="{27F004B2-27E6-4704-AD5A-90CFF6377B1B}" type="presParOf" srcId="{270CD9AA-6E63-43B4-BB6B-C46A61EA1081}" destId="{94C933F3-9EBF-496F-B2D4-18211CA064A2}" srcOrd="4" destOrd="0" presId="urn:microsoft.com/office/officeart/2005/8/layout/radial2"/>
    <dgm:cxn modelId="{5D18E5DA-777B-4AEF-B7D8-2F91FA8CD2AC}" type="presParOf" srcId="{94C933F3-9EBF-496F-B2D4-18211CA064A2}" destId="{39A1A084-D7C9-4BAC-8D59-63784537D884}" srcOrd="0" destOrd="0" presId="urn:microsoft.com/office/officeart/2005/8/layout/radial2"/>
    <dgm:cxn modelId="{260F799C-DE24-4BCF-9F9A-8CACB37A9A7C}" type="presParOf" srcId="{94C933F3-9EBF-496F-B2D4-18211CA064A2}" destId="{ABCE5CCD-2EDC-4C15-934E-9930383D3342}" srcOrd="1" destOrd="0" presId="urn:microsoft.com/office/officeart/2005/8/layout/radial2"/>
    <dgm:cxn modelId="{31397DE8-E3B1-46BB-A796-B9079831F955}" type="presParOf" srcId="{270CD9AA-6E63-43B4-BB6B-C46A61EA1081}" destId="{1EE43EA6-44F5-4B84-8039-8D24FABACB93}" srcOrd="5" destOrd="0" presId="urn:microsoft.com/office/officeart/2005/8/layout/radial2"/>
    <dgm:cxn modelId="{7813A3CF-CDC0-4411-A9EB-9BD002EC5487}" type="presParOf" srcId="{270CD9AA-6E63-43B4-BB6B-C46A61EA1081}" destId="{74036749-AADD-4179-8AC6-A13FB2F8875C}" srcOrd="6" destOrd="0" presId="urn:microsoft.com/office/officeart/2005/8/layout/radial2"/>
    <dgm:cxn modelId="{469E15E8-1BF6-415A-908A-A1C7CBE147EC}" type="presParOf" srcId="{74036749-AADD-4179-8AC6-A13FB2F8875C}" destId="{89FC9AC8-2BA9-4F2D-B871-9FD752E2F145}" srcOrd="0" destOrd="0" presId="urn:microsoft.com/office/officeart/2005/8/layout/radial2"/>
    <dgm:cxn modelId="{FF8310D4-2FA3-4D91-BDAE-F1AEE150BCA7}" type="presParOf" srcId="{74036749-AADD-4179-8AC6-A13FB2F8875C}" destId="{3B9C278B-C026-42C7-BB47-7F2B296B6D5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43EA6-44F5-4B84-8039-8D24FABACB93}">
      <dsp:nvSpPr>
        <dsp:cNvPr id="0" name=""/>
        <dsp:cNvSpPr/>
      </dsp:nvSpPr>
      <dsp:spPr>
        <a:xfrm rot="2562548">
          <a:off x="2898127" y="4563870"/>
          <a:ext cx="982843" cy="60029"/>
        </a:xfrm>
        <a:custGeom>
          <a:avLst/>
          <a:gdLst/>
          <a:ahLst/>
          <a:cxnLst/>
          <a:rect l="0" t="0" r="0" b="0"/>
          <a:pathLst>
            <a:path>
              <a:moveTo>
                <a:pt x="0" y="30014"/>
              </a:moveTo>
              <a:lnTo>
                <a:pt x="982843" y="300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E168AB-D910-42D5-9C16-E491D4E6B2BB}">
      <dsp:nvSpPr>
        <dsp:cNvPr id="0" name=""/>
        <dsp:cNvSpPr/>
      </dsp:nvSpPr>
      <dsp:spPr>
        <a:xfrm>
          <a:off x="3028448" y="3221185"/>
          <a:ext cx="1093068" cy="60029"/>
        </a:xfrm>
        <a:custGeom>
          <a:avLst/>
          <a:gdLst/>
          <a:ahLst/>
          <a:cxnLst/>
          <a:rect l="0" t="0" r="0" b="0"/>
          <a:pathLst>
            <a:path>
              <a:moveTo>
                <a:pt x="0" y="30014"/>
              </a:moveTo>
              <a:lnTo>
                <a:pt x="1093068" y="300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5D36C4-F00E-499B-A77A-29F0651AECF5}">
      <dsp:nvSpPr>
        <dsp:cNvPr id="0" name=""/>
        <dsp:cNvSpPr/>
      </dsp:nvSpPr>
      <dsp:spPr>
        <a:xfrm rot="19002244">
          <a:off x="2901685" y="1871493"/>
          <a:ext cx="931473" cy="60029"/>
        </a:xfrm>
        <a:custGeom>
          <a:avLst/>
          <a:gdLst/>
          <a:ahLst/>
          <a:cxnLst/>
          <a:rect l="0" t="0" r="0" b="0"/>
          <a:pathLst>
            <a:path>
              <a:moveTo>
                <a:pt x="0" y="30014"/>
              </a:moveTo>
              <a:lnTo>
                <a:pt x="931473" y="300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E027D0-FBD6-4E22-B857-4C58195869E8}">
      <dsp:nvSpPr>
        <dsp:cNvPr id="0" name=""/>
        <dsp:cNvSpPr/>
      </dsp:nvSpPr>
      <dsp:spPr>
        <a:xfrm>
          <a:off x="372833" y="1689073"/>
          <a:ext cx="3124253" cy="3124253"/>
        </a:xfrm>
        <a:prstGeom prst="ellipse">
          <a:avLst/>
        </a:prstGeom>
        <a:blipFill rotWithShape="1">
          <a:blip xmlns:r="http://schemas.openxmlformats.org/officeDocument/2006/relationships" r:embed="rId1"/>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95A91-FECC-45AB-A3DB-3D38206CD2EC}">
      <dsp:nvSpPr>
        <dsp:cNvPr id="0" name=""/>
        <dsp:cNvSpPr/>
      </dsp:nvSpPr>
      <dsp:spPr>
        <a:xfrm>
          <a:off x="3451288" y="2092"/>
          <a:ext cx="1874552" cy="1874552"/>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000" b="1" kern="1200" dirty="0">
              <a:solidFill>
                <a:schemeClr val="accent1">
                  <a:lumMod val="75000"/>
                </a:schemeClr>
              </a:solidFill>
              <a:ea typeface="Roboto Slab" pitchFamily="34" charset="-122"/>
              <a:cs typeface="Roboto Slab" pitchFamily="34" charset="-120"/>
            </a:rPr>
            <a:t>Improved Detection</a:t>
          </a:r>
        </a:p>
        <a:p>
          <a:pPr marL="0" lvl="0" defTabSz="1955800">
            <a:spcBef>
              <a:spcPct val="0"/>
            </a:spcBef>
            <a:spcAft>
              <a:spcPct val="35000"/>
            </a:spcAft>
            <a:buNone/>
          </a:pPr>
          <a:endParaRPr lang="ru-RU" sz="2000" b="1" kern="1200" dirty="0"/>
        </a:p>
      </dsp:txBody>
      <dsp:txXfrm>
        <a:off x="3725810" y="276614"/>
        <a:ext cx="1325508" cy="1325508"/>
      </dsp:txXfrm>
    </dsp:sp>
    <dsp:sp modelId="{6FF06DBC-A491-4FE0-B9EC-52A7E7706204}">
      <dsp:nvSpPr>
        <dsp:cNvPr id="0" name=""/>
        <dsp:cNvSpPr/>
      </dsp:nvSpPr>
      <dsp:spPr>
        <a:xfrm>
          <a:off x="5513295" y="2092"/>
          <a:ext cx="2811828" cy="187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just" defTabSz="889000">
            <a:lnSpc>
              <a:spcPts val="265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Early identification of HBV/HCV cases</a:t>
          </a:r>
        </a:p>
        <a:p>
          <a:pPr marL="228600" lvl="1" indent="-228600" algn="just" defTabSz="889000">
            <a:lnSpc>
              <a:spcPts val="265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 through systematic </a:t>
          </a:r>
        </a:p>
        <a:p>
          <a:pPr marL="228600" lvl="1" indent="-228600" algn="just" defTabSz="889000">
            <a:lnSpc>
              <a:spcPts val="265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screening protocols</a:t>
          </a:r>
        </a:p>
      </dsp:txBody>
      <dsp:txXfrm>
        <a:off x="5513295" y="2092"/>
        <a:ext cx="2811828" cy="1874552"/>
      </dsp:txXfrm>
    </dsp:sp>
    <dsp:sp modelId="{39A1A084-D7C9-4BAC-8D59-63784537D884}">
      <dsp:nvSpPr>
        <dsp:cNvPr id="0" name=""/>
        <dsp:cNvSpPr/>
      </dsp:nvSpPr>
      <dsp:spPr>
        <a:xfrm>
          <a:off x="4121517" y="2313923"/>
          <a:ext cx="1874552" cy="187455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ts val="2650"/>
            </a:lnSpc>
            <a:spcBef>
              <a:spcPct val="0"/>
            </a:spcBef>
            <a:spcAft>
              <a:spcPct val="35000"/>
            </a:spcAft>
            <a:buNone/>
          </a:pPr>
          <a:endParaRPr lang="en-US" sz="2000" b="1" kern="1200" dirty="0">
            <a:solidFill>
              <a:schemeClr val="accent1">
                <a:lumMod val="75000"/>
              </a:schemeClr>
            </a:solidFill>
            <a:ea typeface="Roboto" pitchFamily="34" charset="-122"/>
            <a:cs typeface="Roboto" pitchFamily="34" charset="-120"/>
          </a:endParaRPr>
        </a:p>
        <a:p>
          <a:pPr marL="0" lvl="0" indent="0" algn="just" defTabSz="889000">
            <a:lnSpc>
              <a:spcPts val="2650"/>
            </a:lnSpc>
            <a:spcBef>
              <a:spcPct val="0"/>
            </a:spcBef>
            <a:spcAft>
              <a:spcPct val="35000"/>
            </a:spcAft>
            <a:buNone/>
          </a:pPr>
          <a:r>
            <a:rPr lang="en-US" sz="2000" b="1" kern="1200" dirty="0">
              <a:solidFill>
                <a:schemeClr val="accent1">
                  <a:lumMod val="75000"/>
                </a:schemeClr>
              </a:solidFill>
              <a:ea typeface="Roboto Slab" pitchFamily="34" charset="-122"/>
              <a:cs typeface="Roboto Slab" pitchFamily="34" charset="-120"/>
            </a:rPr>
            <a:t>Enhanced Treatment Access</a:t>
          </a:r>
        </a:p>
        <a:p>
          <a:pPr marL="0" lvl="0" indent="0" defTabSz="889000">
            <a:spcBef>
              <a:spcPct val="0"/>
            </a:spcBef>
            <a:spcAft>
              <a:spcPct val="35000"/>
            </a:spcAft>
            <a:buNone/>
          </a:pPr>
          <a:endParaRPr lang="ru-RU" sz="2000" b="1" kern="1200" dirty="0"/>
        </a:p>
      </dsp:txBody>
      <dsp:txXfrm>
        <a:off x="4396039" y="2588445"/>
        <a:ext cx="1325508" cy="1325508"/>
      </dsp:txXfrm>
    </dsp:sp>
    <dsp:sp modelId="{ABCE5CCD-2EDC-4C15-934E-9930383D3342}">
      <dsp:nvSpPr>
        <dsp:cNvPr id="0" name=""/>
        <dsp:cNvSpPr/>
      </dsp:nvSpPr>
      <dsp:spPr>
        <a:xfrm>
          <a:off x="6183524" y="2313923"/>
          <a:ext cx="2811828" cy="187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just" defTabSz="889000">
            <a:lnSpc>
              <a:spcPts val="265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Streamlined referral pathways</a:t>
          </a:r>
        </a:p>
        <a:p>
          <a:pPr marL="228600" lvl="1" indent="-228600" algn="just" defTabSz="889000">
            <a:lnSpc>
              <a:spcPts val="265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 reducing loss to follow-up </a:t>
          </a:r>
        </a:p>
      </dsp:txBody>
      <dsp:txXfrm>
        <a:off x="6183524" y="2313923"/>
        <a:ext cx="2811828" cy="1874552"/>
      </dsp:txXfrm>
    </dsp:sp>
    <dsp:sp modelId="{89FC9AC8-2BA9-4F2D-B871-9FD752E2F145}">
      <dsp:nvSpPr>
        <dsp:cNvPr id="0" name=""/>
        <dsp:cNvSpPr/>
      </dsp:nvSpPr>
      <dsp:spPr>
        <a:xfrm>
          <a:off x="3502089" y="4625661"/>
          <a:ext cx="1874552" cy="1874552"/>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ts val="2650"/>
            </a:lnSpc>
            <a:spcBef>
              <a:spcPct val="0"/>
            </a:spcBef>
            <a:spcAft>
              <a:spcPct val="35000"/>
            </a:spcAft>
            <a:buNone/>
          </a:pPr>
          <a:endParaRPr lang="en-US" sz="2000" b="1" kern="1200" dirty="0">
            <a:solidFill>
              <a:schemeClr val="accent1">
                <a:lumMod val="75000"/>
              </a:schemeClr>
            </a:solidFill>
          </a:endParaRPr>
        </a:p>
        <a:p>
          <a:pPr marL="0" lvl="0" indent="0" algn="just" defTabSz="889000">
            <a:lnSpc>
              <a:spcPts val="2650"/>
            </a:lnSpc>
            <a:spcBef>
              <a:spcPct val="0"/>
            </a:spcBef>
            <a:spcAft>
              <a:spcPct val="35000"/>
            </a:spcAft>
            <a:buNone/>
          </a:pPr>
          <a:r>
            <a:rPr lang="en-US" sz="2000" b="1" kern="1200" dirty="0">
              <a:solidFill>
                <a:schemeClr val="accent1">
                  <a:lumMod val="75000"/>
                </a:schemeClr>
              </a:solidFill>
              <a:ea typeface="Roboto Slab" pitchFamily="34" charset="-122"/>
              <a:cs typeface="Roboto Slab" pitchFamily="34" charset="-120"/>
            </a:rPr>
            <a:t>Data-Driven Insights</a:t>
          </a:r>
        </a:p>
        <a:p>
          <a:pPr marL="0" lvl="0" indent="0" defTabSz="889000">
            <a:spcBef>
              <a:spcPct val="0"/>
            </a:spcBef>
            <a:spcAft>
              <a:spcPct val="35000"/>
            </a:spcAft>
            <a:buNone/>
          </a:pPr>
          <a:endParaRPr lang="ru-RU" sz="2000" b="1" kern="1200" dirty="0"/>
        </a:p>
      </dsp:txBody>
      <dsp:txXfrm>
        <a:off x="3776611" y="4900183"/>
        <a:ext cx="1325508" cy="1325508"/>
      </dsp:txXfrm>
    </dsp:sp>
    <dsp:sp modelId="{3B9C278B-C026-42C7-BB47-7F2B296B6D5A}">
      <dsp:nvSpPr>
        <dsp:cNvPr id="0" name=""/>
        <dsp:cNvSpPr/>
      </dsp:nvSpPr>
      <dsp:spPr>
        <a:xfrm>
          <a:off x="5564096" y="4625661"/>
          <a:ext cx="2811828" cy="187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solidFill>
                <a:schemeClr val="accent1">
                  <a:lumMod val="75000"/>
                </a:schemeClr>
              </a:solidFill>
              <a:ea typeface="Roboto" pitchFamily="34" charset="-122"/>
              <a:cs typeface="Roboto" pitchFamily="34" charset="-120"/>
            </a:rPr>
            <a:t>Comprehensive monitoring via </a:t>
          </a:r>
          <a:r>
            <a:rPr lang="en-US" sz="2000" b="1" kern="1200" dirty="0" err="1">
              <a:solidFill>
                <a:schemeClr val="accent1">
                  <a:lumMod val="75000"/>
                </a:schemeClr>
              </a:solidFill>
              <a:ea typeface="Roboto" pitchFamily="34" charset="-122"/>
              <a:cs typeface="Roboto" pitchFamily="34" charset="-120"/>
            </a:rPr>
            <a:t>Gepatit</a:t>
          </a:r>
          <a:r>
            <a:rPr lang="en-US" sz="2000" b="1" kern="1200" dirty="0">
              <a:solidFill>
                <a:schemeClr val="accent1">
                  <a:lumMod val="75000"/>
                </a:schemeClr>
              </a:solidFill>
              <a:ea typeface="Roboto" pitchFamily="34" charset="-122"/>
              <a:cs typeface="Roboto" pitchFamily="34" charset="-120"/>
            </a:rPr>
            <a:t>. UZ  system for real-time progress tracking.</a:t>
          </a:r>
          <a:endParaRPr lang="ru-RU" sz="2000" b="1" kern="1200" dirty="0"/>
        </a:p>
      </dsp:txBody>
      <dsp:txXfrm>
        <a:off x="5564096" y="4625661"/>
        <a:ext cx="2811828" cy="187455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10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With sustained efforts, Uzbekistan is well-positioned to meet WHO’s 2030 elimination targets, reducing the burden of viral hepatitis and improving public health outcomes.</a:t>
            </a:r>
            <a:endParaRPr lang="ru-RU" dirty="0"/>
          </a:p>
        </p:txBody>
      </p:sp>
    </p:spTree>
    <p:extLst>
      <p:ext uri="{BB962C8B-B14F-4D97-AF65-F5344CB8AC3E}">
        <p14:creationId xmlns:p14="http://schemas.microsoft.com/office/powerpoint/2010/main" val="152987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Multidisciplinary Approach in Action</a:t>
            </a:r>
          </a:p>
          <a:p>
            <a:endParaRPr lang="en-US" dirty="0"/>
          </a:p>
          <a:p>
            <a:r>
              <a:rPr lang="en-US" sz="1200" b="1" i="0" kern="1200" dirty="0">
                <a:solidFill>
                  <a:schemeClr val="tx1"/>
                </a:solidFill>
                <a:effectLst/>
                <a:latin typeface="+mn-lt"/>
                <a:ea typeface="+mn-ea"/>
                <a:cs typeface="+mn-cs"/>
              </a:rPr>
              <a:t>Multidisciplinary collaboration will remain the cornerstone of this journey.</a:t>
            </a:r>
            <a:r>
              <a:rPr lang="en-US" sz="1200" b="0" i="0" kern="1200" dirty="0">
                <a:solidFill>
                  <a:schemeClr val="tx1"/>
                </a:solidFill>
                <a:effectLst/>
                <a:latin typeface="+mn-lt"/>
                <a:ea typeface="+mn-ea"/>
                <a:cs typeface="+mn-cs"/>
              </a:rPr>
              <a:t> Through sustained teamwork across specialties, we ensure comprehensive care delivery and equitable access to life-saving treatments for all patients at risk of viral hepatitis. </a:t>
            </a:r>
            <a:r>
              <a:rPr lang="en-US" dirty="0"/>
              <a:t>Uzbekistan's pilot </a:t>
            </a:r>
            <a:r>
              <a:rPr lang="en-US" dirty="0" err="1"/>
              <a:t>microelimination</a:t>
            </a:r>
            <a:r>
              <a:rPr lang="en-US" dirty="0"/>
              <a:t> program represents a significant step  toward eliminating viral hepatitis in high-risk groups through systematic collaboration across medical specialties.</a:t>
            </a:r>
            <a:r>
              <a:rPr lang="en-US" sz="1200" dirty="0">
                <a:solidFill>
                  <a:srgbClr val="15213F"/>
                </a:solidFill>
                <a:latin typeface="Roboto" pitchFamily="34" charset="0"/>
                <a:ea typeface="Roboto" pitchFamily="34" charset="-122"/>
                <a:cs typeface="Roboto" pitchFamily="34" charset="-120"/>
              </a:rPr>
              <a:t> Lessons learned will inform national scale-up and strengthen international partnerships. </a:t>
            </a: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D"/>
                </a:solidFill>
                <a:latin typeface="Heebo" pitchFamily="34" charset="0"/>
                <a:ea typeface="Heebo" pitchFamily="34" charset="-122"/>
                <a:cs typeface="Heebo" pitchFamily="34" charset="-120"/>
              </a:rPr>
              <a:t>Viral hepatitis (HBV, HCV) is a major public health issue worldwide.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D"/>
                </a:solidFill>
                <a:latin typeface="Heebo" pitchFamily="34" charset="0"/>
                <a:ea typeface="Heebo" pitchFamily="34" charset="-122"/>
                <a:cs typeface="Heebo" pitchFamily="34" charset="-120"/>
              </a:rPr>
              <a:t>Hemodialysis (HD) and hematology/oncology patients face elevated infection rates due to blood-borne transmission.</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r>
              <a:rPr lang="ru-RU" dirty="0"/>
              <a:t>Узбекистан начал свои инициативы по борьбе с вирусными гепатитами с 2017 года. После ряда успешных пилотных программ (Постановление Кабинета Министров Республики Узбекистан № 537 от 24.07.2017 «О дополнительных мерах по предупреждению распространения вирусных инфекций»), проекты UHEP 1 и UHEP 2.  по внедрению широкомасштабного децентрализованного скрининга населения на вирусные гепатиты и расширения доступа к лечению положительных случаев, в 2022 году была разработана 4-х-летняя программа по бесплатному тестированию населения на  ВГС и ВГВ и предоставления терапии пациентам с гепатитом С, а также раннему скринингу на рак печени. </a:t>
            </a:r>
          </a:p>
          <a:p>
            <a:r>
              <a:rPr lang="ru-RU" dirty="0"/>
              <a:t>В рамках этой программы Министерство здравоохранения последовательно издало приказ 95 направленные на выполнение мер, установленных постановлением Президента Узбекистана от 16 мая 2022 года (PQ-243) и стратегией ВОЗ по элиминации вирусных гепатитов к 2030 году. </a:t>
            </a:r>
          </a:p>
          <a:p>
            <a:endParaRPr lang="ru-RU" dirty="0"/>
          </a:p>
        </p:txBody>
      </p:sp>
    </p:spTree>
    <p:extLst>
      <p:ext uri="{BB962C8B-B14F-4D97-AF65-F5344CB8AC3E}">
        <p14:creationId xmlns:p14="http://schemas.microsoft.com/office/powerpoint/2010/main" val="296222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r>
              <a:rPr lang="ru-RU" dirty="0"/>
              <a:t>Далее в 2024 году </a:t>
            </a:r>
          </a:p>
          <a:p>
            <a:r>
              <a:rPr lang="ru-RU" dirty="0"/>
              <a:t>Министерство здравоохранения, Комитет санитарно-эпидемиологического благополучия и общественного здоровья (Б. </a:t>
            </a:r>
            <a:r>
              <a:rPr lang="ru-RU" dirty="0" err="1"/>
              <a:t>Юсупалиев</a:t>
            </a:r>
            <a:r>
              <a:rPr lang="ru-RU" dirty="0"/>
              <a:t>), Научно-исследовательский институт вирусологии (Э. Мусабаев) и Республиканский центр нефрологии и трансплантации почек (Б. Даминов) разработали план по элиминации гепатита "C" среди пациентов на плановом гемодиализе в 2024–2025 годах. </a:t>
            </a:r>
          </a:p>
          <a:p>
            <a:r>
              <a:rPr lang="ru-RU" dirty="0"/>
              <a:t> приказом МЗ № 211 </a:t>
            </a:r>
          </a:p>
          <a:p>
            <a:r>
              <a:rPr lang="ru-RU" dirty="0"/>
              <a:t>Данных по распространённости </a:t>
            </a:r>
            <a:r>
              <a:rPr lang="ru-RU" dirty="0" err="1"/>
              <a:t>ВГв</a:t>
            </a:r>
            <a:r>
              <a:rPr lang="ru-RU" dirty="0"/>
              <a:t> И ВГС в Узбекистане пока нет, т. к. исследований в этой категории пациентов не проводилось. мы надеемся получить эту информацию к концу этого года. По регистрам , что </a:t>
            </a:r>
          </a:p>
          <a:p>
            <a:endParaRPr lang="ru-RU" dirty="0"/>
          </a:p>
        </p:txBody>
      </p:sp>
    </p:spTree>
    <p:extLst>
      <p:ext uri="{BB962C8B-B14F-4D97-AF65-F5344CB8AC3E}">
        <p14:creationId xmlns:p14="http://schemas.microsoft.com/office/powerpoint/2010/main" val="282261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a:defRPr b="1"/>
            </a:pPr>
            <a:r>
              <a:rPr dirty="0"/>
              <a:t>Key Steps</a:t>
            </a:r>
            <a:r>
              <a:rPr b="0" dirty="0"/>
              <a:t>:</a:t>
            </a:r>
          </a:p>
          <a:p>
            <a:pPr>
              <a:defRPr b="1"/>
            </a:pPr>
            <a:r>
              <a:rPr dirty="0"/>
              <a:t>Identification</a:t>
            </a:r>
            <a:r>
              <a:rPr b="0" dirty="0"/>
              <a:t>: Register HCV-positive hemodialysis patients and submit lists to the Republican Nephrology Center.</a:t>
            </a:r>
          </a:p>
          <a:p>
            <a:pPr>
              <a:defRPr b="1"/>
            </a:pPr>
            <a:r>
              <a:rPr dirty="0"/>
              <a:t>Referral</a:t>
            </a:r>
            <a:r>
              <a:rPr b="0" dirty="0"/>
              <a:t>: Send untreated HCV-positive patients to regional infectious disease hospitals or the Virology Research Institute (Tashkent) for confirmatory diagnostics (e.g., PCR).</a:t>
            </a:r>
          </a:p>
          <a:p>
            <a:pPr>
              <a:defRPr b="1"/>
            </a:pPr>
            <a:r>
              <a:rPr dirty="0"/>
              <a:t>Oncological Screening</a:t>
            </a:r>
            <a:r>
              <a:rPr b="0" dirty="0"/>
              <a:t>: Conduct free tests for </a:t>
            </a:r>
            <a:r>
              <a:rPr b="0" dirty="0" err="1"/>
              <a:t>oncomarkers</a:t>
            </a:r>
            <a:r>
              <a:rPr b="0" dirty="0"/>
              <a:t> (AFP, PIVKA-II) in HCV-positive hemodialysis patients. If elevated, perform ultrasound and, if indicated, contrast MSCT; refer to oncologists to rule out liver cancer.</a:t>
            </a:r>
          </a:p>
          <a:p>
            <a:pPr>
              <a:defRPr b="1"/>
            </a:pPr>
            <a:r>
              <a:rPr dirty="0"/>
              <a:t>Treatment</a:t>
            </a:r>
            <a:r>
              <a:rPr b="0" dirty="0"/>
              <a:t>: Initiate antiviral therapy (e.g., DAAs) for confirmed HCV cases, monitored by nephrologists.</a:t>
            </a:r>
          </a:p>
          <a:p>
            <a:pPr>
              <a:defRPr b="1"/>
            </a:pPr>
            <a:r>
              <a:rPr dirty="0"/>
              <a:t>Data Management</a:t>
            </a:r>
            <a:r>
              <a:rPr b="0" dirty="0"/>
              <a:t>: Develop and implement the “</a:t>
            </a:r>
            <a:r>
              <a:rPr b="0" dirty="0" err="1"/>
              <a:t>gepatit</a:t>
            </a:r>
            <a:r>
              <a:rPr b="0" dirty="0"/>
              <a:t> Uz” electronic system to track patient data, including screening and treatment outcomes.</a:t>
            </a:r>
          </a:p>
          <a:p>
            <a:pPr>
              <a:defRPr b="1"/>
            </a:pPr>
            <a:r>
              <a:rPr dirty="0"/>
              <a:t>Monitoring</a:t>
            </a:r>
            <a:r>
              <a:rPr b="0" dirty="0"/>
              <a:t>: Nephrologists, hematologists and oncologists follow up on treatment and cancer screening; update “</a:t>
            </a:r>
            <a:r>
              <a:rPr b="0" dirty="0" err="1"/>
              <a:t>gepatit</a:t>
            </a:r>
            <a:r>
              <a:rPr b="0" dirty="0"/>
              <a:t>” system.</a:t>
            </a:r>
          </a:p>
          <a:p>
            <a:pPr>
              <a:defRPr b="1"/>
            </a:pPr>
            <a:r>
              <a:rPr dirty="0"/>
              <a:t>Oversight</a:t>
            </a:r>
            <a:r>
              <a:rPr b="0" dirty="0"/>
              <a:t>: Ministry of Health and Sanitary-Epidemiological Service ensure compliance.</a:t>
            </a:r>
          </a:p>
          <a:p>
            <a:pPr>
              <a:defRPr b="1"/>
            </a:pPr>
            <a:r>
              <a:rPr dirty="0"/>
              <a:t>Focus</a:t>
            </a:r>
            <a:r>
              <a:rPr b="0" dirty="0"/>
              <a:t>: Emphasizes HCV elimination in hemodialysis patients, with HBV management following existing protocols.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r>
              <a:rPr lang="ru-RU" dirty="0"/>
              <a:t>В 2025 году Дивизиона вирусных гепатитов  СDC выразил свою готовность оказать поддержку проекту </a:t>
            </a:r>
            <a:r>
              <a:rPr lang="ru-RU" dirty="0" err="1"/>
              <a:t>микроэлиминации</a:t>
            </a:r>
            <a:r>
              <a:rPr lang="ru-RU" dirty="0"/>
              <a:t> в группе пациентов </a:t>
            </a:r>
            <a:r>
              <a:rPr lang="ru-RU" dirty="0" err="1"/>
              <a:t>гемоконтактного</a:t>
            </a:r>
            <a:r>
              <a:rPr lang="ru-RU" dirty="0"/>
              <a:t> риска</a:t>
            </a:r>
          </a:p>
          <a:p>
            <a:r>
              <a:rPr lang="ru-RU" dirty="0"/>
              <a:t>Содействие было оказано по трем направлениям: обновление и доработка инструкций по инфекционному контролю в экстракорпоральных отделениях, разработка учебных материалов для специалистов центров нефрологии, гематологии и гемотрансфузиологии.</a:t>
            </a:r>
          </a:p>
          <a:p>
            <a:r>
              <a:rPr lang="ru-RU" dirty="0"/>
              <a:t>К этой работе были привлечены специалисты </a:t>
            </a:r>
            <a:r>
              <a:rPr lang="ru-RU" dirty="0" err="1"/>
              <a:t>Ташкенсткого</a:t>
            </a:r>
            <a:r>
              <a:rPr lang="ru-RU" dirty="0"/>
              <a:t> института повышения квалификации  и практикующие эпидемиологи инфекционных стационаров.</a:t>
            </a:r>
          </a:p>
          <a:p>
            <a:r>
              <a:rPr lang="ru-RU" dirty="0"/>
              <a:t>Доработка национального регистра вирусных гепатитов для получения расширенной информации по скринингу и лечению пациентов в целевых группах. Внедрение и обучение работе с разработанным электронным регистром Гепатит Уз в центрах гемодиализа и онкогематологических отделений для введения всех пациентов целевых организаций в единую базу данных</a:t>
            </a:r>
          </a:p>
          <a:p>
            <a:r>
              <a:rPr lang="ru-RU" dirty="0"/>
              <a:t>С мая этого года стартовала программа обучения, а именно проведение каскадных тренингов для специалистов целевых организаций по всем регионам Узбекистана. Тренинги включали информацию по последним приказам, и санитарным нормам и правилам по инфекционному контролю в, клинические рекомендации по скринингу и лечению вирусных гепатитов в целевых группах. Кроме того программа предусматривала демонстрационные обучающие материалы по работе с новым электронных регистром. </a:t>
            </a:r>
          </a:p>
          <a:p>
            <a:r>
              <a:rPr lang="ru-RU" dirty="0"/>
              <a:t>Аудитория участников тренингов включала врачей нефрологов, специалистов по гемодиализу, гематологов и врачей инфекционистов, </a:t>
            </a:r>
          </a:p>
          <a:p>
            <a:endParaRPr lang="ru-RU" dirty="0"/>
          </a:p>
        </p:txBody>
      </p:sp>
    </p:spTree>
    <p:extLst>
      <p:ext uri="{BB962C8B-B14F-4D97-AF65-F5344CB8AC3E}">
        <p14:creationId xmlns:p14="http://schemas.microsoft.com/office/powerpoint/2010/main" val="374188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endParaRPr lang="ru-RU" dirty="0"/>
          </a:p>
        </p:txBody>
      </p:sp>
    </p:spTree>
    <p:extLst>
      <p:ext uri="{BB962C8B-B14F-4D97-AF65-F5344CB8AC3E}">
        <p14:creationId xmlns:p14="http://schemas.microsoft.com/office/powerpoint/2010/main" val="48723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r>
              <a:rPr lang="en-US" dirty="0"/>
              <a:t>Starting from April, the project working group organized an interdisciplinary Training of Trainers (</a:t>
            </a:r>
            <a:r>
              <a:rPr lang="en-US" dirty="0" err="1"/>
              <a:t>ToT</a:t>
            </a:r>
            <a:r>
              <a:rPr lang="en-US" dirty="0"/>
              <a:t>) for regional nephrologists, blood transfusion specialists, and hematologists and infection </a:t>
            </a:r>
            <a:r>
              <a:rPr lang="en-US" dirty="0" err="1"/>
              <a:t>desease</a:t>
            </a:r>
            <a:r>
              <a:rPr lang="en-US" dirty="0"/>
              <a:t> </a:t>
            </a:r>
            <a:r>
              <a:rPr lang="en-US" dirty="0" err="1"/>
              <a:t>specilaists</a:t>
            </a:r>
            <a:r>
              <a:rPr lang="en-US" dirty="0"/>
              <a:t>. The event was attended by approximately 100 representatives from target  institutions.</a:t>
            </a:r>
          </a:p>
          <a:p>
            <a:r>
              <a:rPr lang="en-US" dirty="0"/>
              <a:t>To support the training, participants received handouts in both Russian and Uzbek, including:</a:t>
            </a:r>
          </a:p>
          <a:p>
            <a:endParaRPr lang="ru-RU" dirty="0"/>
          </a:p>
        </p:txBody>
      </p:sp>
    </p:spTree>
    <p:extLst>
      <p:ext uri="{BB962C8B-B14F-4D97-AF65-F5344CB8AC3E}">
        <p14:creationId xmlns:p14="http://schemas.microsoft.com/office/powerpoint/2010/main" val="5343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endParaRPr lang="en-US" dirty="0"/>
          </a:p>
          <a:p>
            <a:r>
              <a:rPr lang="en-US" dirty="0"/>
              <a:t>From May 2025, cascade training sessions were rolled out across all regions of Uzbekistan. These sessions cover critical topics, including the latest infection control norms from Order No. 211, clinical guidelines for HBV and HCV screening and treatment, and hands-on instruction for using the “</a:t>
            </a:r>
            <a:r>
              <a:rPr lang="en-US" dirty="0" err="1"/>
              <a:t>Gepatit</a:t>
            </a:r>
            <a:r>
              <a:rPr lang="en-US" dirty="0"/>
              <a:t> Uz” electronic registry. The training program includes demonstration materials, such as videos and interactive modules, to guide specialists in data entry and patient monitoring. Participants, including hemodialysis technicians, nephrologists, hematologists, and infectious disease specialists, receive handouts in Russian and Uzbek, summarizing key protocols and registry workflows.</a:t>
            </a:r>
          </a:p>
          <a:p>
            <a:r>
              <a:rPr lang="en-US" dirty="0"/>
              <a:t>	</a:t>
            </a:r>
            <a:endParaRPr lang="ru-RU" dirty="0"/>
          </a:p>
        </p:txBody>
      </p:sp>
    </p:spTree>
    <p:extLst>
      <p:ext uri="{BB962C8B-B14F-4D97-AF65-F5344CB8AC3E}">
        <p14:creationId xmlns:p14="http://schemas.microsoft.com/office/powerpoint/2010/main" val="199519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631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3322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23198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33106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2152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6854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00689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47238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26713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4798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92586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6145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285444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extLst>
      <p:ext uri="{BB962C8B-B14F-4D97-AF65-F5344CB8AC3E}">
        <p14:creationId xmlns:p14="http://schemas.microsoft.com/office/powerpoint/2010/main" val="65544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extLst>
      <p:ext uri="{BB962C8B-B14F-4D97-AF65-F5344CB8AC3E}">
        <p14:creationId xmlns:p14="http://schemas.microsoft.com/office/powerpoint/2010/main" val="199402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BCAD085-E8A6-8845-BD4E-CB4CCA059FC4}" type="datetimeFigureOut">
              <a:rPr lang="en-US" smtClean="0"/>
              <a:t>6/5/2025</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4016000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94344" y="456189"/>
            <a:ext cx="7556421" cy="4252674"/>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Formation of a Multidisciplinary Systemic Approach to Microelimination of Viral Hepatitis in Blood-Borne Risk Groups in Uzbekistan</a:t>
            </a:r>
            <a:endParaRPr lang="en-US" sz="4450" dirty="0"/>
          </a:p>
        </p:txBody>
      </p:sp>
      <p:sp>
        <p:nvSpPr>
          <p:cNvPr id="4" name="Text 1"/>
          <p:cNvSpPr/>
          <p:nvPr/>
        </p:nvSpPr>
        <p:spPr>
          <a:xfrm>
            <a:off x="793790" y="7591959"/>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Pilot Program for Hemodialysis and Hematology/Oncology Patients</a:t>
            </a:r>
            <a:endParaRPr lang="en-US" sz="1750" dirty="0"/>
          </a:p>
        </p:txBody>
      </p:sp>
      <p:sp>
        <p:nvSpPr>
          <p:cNvPr id="5" name="TextBox 4">
            <a:extLst>
              <a:ext uri="{FF2B5EF4-FFF2-40B4-BE49-F238E27FC236}">
                <a16:creationId xmlns:a16="http://schemas.microsoft.com/office/drawing/2014/main" id="{9A259865-94D7-AC6A-58A8-A3A5E6B9618B}"/>
              </a:ext>
            </a:extLst>
          </p:cNvPr>
          <p:cNvSpPr txBox="1"/>
          <p:nvPr/>
        </p:nvSpPr>
        <p:spPr>
          <a:xfrm>
            <a:off x="1061357" y="4708863"/>
            <a:ext cx="6025243" cy="646331"/>
          </a:xfrm>
          <a:prstGeom prst="rect">
            <a:avLst/>
          </a:prstGeom>
          <a:noFill/>
        </p:spPr>
        <p:txBody>
          <a:bodyPr wrap="square" rtlCol="0">
            <a:spAutoFit/>
          </a:bodyPr>
          <a:lstStyle/>
          <a:p>
            <a:r>
              <a:rPr lang="en-US" dirty="0"/>
              <a:t>Elizaveta Joldasova</a:t>
            </a:r>
          </a:p>
          <a:p>
            <a:r>
              <a:rPr lang="en-US" dirty="0"/>
              <a:t>The Research Institute of Virology</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2B15C18-D423-436C-F8A3-AE0EC023C114}"/>
              </a:ext>
            </a:extLst>
          </p:cNvPr>
          <p:cNvSpPr>
            <a:spLocks noGrp="1"/>
          </p:cNvSpPr>
          <p:nvPr>
            <p:ph type="title" idx="4294967295"/>
          </p:nvPr>
        </p:nvSpPr>
        <p:spPr>
          <a:xfrm>
            <a:off x="9620703" y="630526"/>
            <a:ext cx="4526565" cy="1989137"/>
          </a:xfrm>
          <a:prstGeom prst="rect">
            <a:avLst/>
          </a:prstGeom>
        </p:spPr>
        <p:txBody>
          <a:bodyPr vert="horz" lIns="91440" tIns="45720" rIns="91440" bIns="45720" rtlCol="0" anchor="ctr">
            <a:normAutofit/>
          </a:bodyPr>
          <a:lstStyle/>
          <a:p>
            <a:pPr algn="l">
              <a:lnSpc>
                <a:spcPct val="90000"/>
              </a:lnSpc>
            </a:pPr>
            <a:r>
              <a:rPr lang="en-US" sz="3000" b="1" kern="1200" dirty="0">
                <a:solidFill>
                  <a:schemeClr val="accent1">
                    <a:lumMod val="75000"/>
                  </a:schemeClr>
                </a:solidFill>
                <a:latin typeface="+mj-lt"/>
                <a:ea typeface="+mj-ea"/>
                <a:cs typeface="+mj-cs"/>
              </a:rPr>
              <a:t>CDC/DHV project to support Uzbekistan pilot </a:t>
            </a:r>
            <a:r>
              <a:rPr lang="en-US" sz="3000" b="1" kern="1200" dirty="0" err="1">
                <a:solidFill>
                  <a:schemeClr val="accent1">
                    <a:lumMod val="75000"/>
                  </a:schemeClr>
                </a:solidFill>
                <a:latin typeface="+mj-lt"/>
                <a:ea typeface="+mj-ea"/>
                <a:cs typeface="+mj-cs"/>
              </a:rPr>
              <a:t>microelimination</a:t>
            </a:r>
            <a:r>
              <a:rPr lang="en-US" sz="3000" b="1" kern="1200" dirty="0">
                <a:solidFill>
                  <a:schemeClr val="accent1">
                    <a:lumMod val="75000"/>
                  </a:schemeClr>
                </a:solidFill>
                <a:latin typeface="+mj-lt"/>
                <a:ea typeface="+mj-ea"/>
                <a:cs typeface="+mj-cs"/>
              </a:rPr>
              <a:t> project  </a:t>
            </a:r>
            <a:br>
              <a:rPr lang="en-US" sz="3000" b="1" kern="1200" dirty="0">
                <a:solidFill>
                  <a:schemeClr val="accent1">
                    <a:lumMod val="75000"/>
                  </a:schemeClr>
                </a:solidFill>
                <a:latin typeface="+mj-lt"/>
                <a:ea typeface="+mj-ea"/>
                <a:cs typeface="+mj-cs"/>
              </a:rPr>
            </a:br>
            <a:endParaRPr lang="en-US" sz="3000" b="1" kern="1200" dirty="0">
              <a:solidFill>
                <a:schemeClr val="accent1">
                  <a:lumMod val="75000"/>
                </a:schemeClr>
              </a:solidFill>
              <a:latin typeface="+mj-lt"/>
              <a:ea typeface="+mj-ea"/>
              <a:cs typeface="+mj-cs"/>
            </a:endParaRPr>
          </a:p>
        </p:txBody>
      </p:sp>
      <p:pic>
        <p:nvPicPr>
          <p:cNvPr id="6" name="Рисунок 5">
            <a:extLst>
              <a:ext uri="{FF2B5EF4-FFF2-40B4-BE49-F238E27FC236}">
                <a16:creationId xmlns:a16="http://schemas.microsoft.com/office/drawing/2014/main" id="{581CED26-A03B-CAAA-9A4B-3140C61D2E7E}"/>
              </a:ext>
            </a:extLst>
          </p:cNvPr>
          <p:cNvPicPr>
            <a:picLocks noChangeAspect="1"/>
          </p:cNvPicPr>
          <p:nvPr/>
        </p:nvPicPr>
        <p:blipFill>
          <a:blip r:embed="rId3"/>
          <a:srcRect l="16917" r="3628" b="1"/>
          <a:stretch>
            <a:fillRect/>
          </a:stretch>
        </p:blipFill>
        <p:spPr>
          <a:xfrm>
            <a:off x="483129" y="585008"/>
            <a:ext cx="4701558" cy="4349140"/>
          </a:xfrm>
          <a:prstGeom prst="rect">
            <a:avLst/>
          </a:prstGeom>
        </p:spPr>
      </p:pic>
      <p:pic>
        <p:nvPicPr>
          <p:cNvPr id="10" name="Рисунок 9">
            <a:extLst>
              <a:ext uri="{FF2B5EF4-FFF2-40B4-BE49-F238E27FC236}">
                <a16:creationId xmlns:a16="http://schemas.microsoft.com/office/drawing/2014/main" id="{FDE7A2D4-F75F-5406-5C44-E2920275CAFA}"/>
              </a:ext>
            </a:extLst>
          </p:cNvPr>
          <p:cNvPicPr>
            <a:picLocks noChangeAspect="1"/>
          </p:cNvPicPr>
          <p:nvPr/>
        </p:nvPicPr>
        <p:blipFill>
          <a:blip r:embed="rId4"/>
          <a:srcRect r="31649" b="2"/>
          <a:stretch>
            <a:fillRect/>
          </a:stretch>
        </p:blipFill>
        <p:spPr>
          <a:xfrm>
            <a:off x="6018211" y="450384"/>
            <a:ext cx="2892808" cy="1989134"/>
          </a:xfrm>
          <a:prstGeom prst="rect">
            <a:avLst/>
          </a:prstGeom>
        </p:spPr>
      </p:pic>
      <p:pic>
        <p:nvPicPr>
          <p:cNvPr id="12" name="Рисунок 11">
            <a:extLst>
              <a:ext uri="{FF2B5EF4-FFF2-40B4-BE49-F238E27FC236}">
                <a16:creationId xmlns:a16="http://schemas.microsoft.com/office/drawing/2014/main" id="{AF2818FD-F84B-3EC8-39D6-49BFBD0F03CD}"/>
              </a:ext>
            </a:extLst>
          </p:cNvPr>
          <p:cNvPicPr>
            <a:picLocks noChangeAspect="1"/>
          </p:cNvPicPr>
          <p:nvPr/>
        </p:nvPicPr>
        <p:blipFill>
          <a:blip r:embed="rId5"/>
          <a:srcRect l="18033" r="2107" b="1"/>
          <a:stretch>
            <a:fillRect/>
          </a:stretch>
        </p:blipFill>
        <p:spPr>
          <a:xfrm>
            <a:off x="5885370" y="2909530"/>
            <a:ext cx="3149566" cy="2159241"/>
          </a:xfrm>
          <a:prstGeom prst="rect">
            <a:avLst/>
          </a:prstGeom>
        </p:spPr>
      </p:pic>
      <p:pic>
        <p:nvPicPr>
          <p:cNvPr id="14" name="Рисунок 13">
            <a:extLst>
              <a:ext uri="{FF2B5EF4-FFF2-40B4-BE49-F238E27FC236}">
                <a16:creationId xmlns:a16="http://schemas.microsoft.com/office/drawing/2014/main" id="{6BDF2EAA-700E-95E7-7371-CDDB606976F1}"/>
              </a:ext>
            </a:extLst>
          </p:cNvPr>
          <p:cNvPicPr>
            <a:picLocks noChangeAspect="1"/>
          </p:cNvPicPr>
          <p:nvPr/>
        </p:nvPicPr>
        <p:blipFill>
          <a:blip r:embed="rId6"/>
          <a:srcRect t="16841" r="-4" b="-4"/>
          <a:stretch>
            <a:fillRect/>
          </a:stretch>
        </p:blipFill>
        <p:spPr>
          <a:xfrm>
            <a:off x="483132" y="6207021"/>
            <a:ext cx="1988342" cy="1111978"/>
          </a:xfrm>
          <a:prstGeom prst="rect">
            <a:avLst/>
          </a:prstGeom>
        </p:spPr>
      </p:pic>
      <p:pic>
        <p:nvPicPr>
          <p:cNvPr id="8" name="Рисунок 7">
            <a:extLst>
              <a:ext uri="{FF2B5EF4-FFF2-40B4-BE49-F238E27FC236}">
                <a16:creationId xmlns:a16="http://schemas.microsoft.com/office/drawing/2014/main" id="{4AAAD739-2919-1015-A235-5DBE061E0987}"/>
              </a:ext>
            </a:extLst>
          </p:cNvPr>
          <p:cNvPicPr>
            <a:picLocks noChangeAspect="1"/>
          </p:cNvPicPr>
          <p:nvPr/>
        </p:nvPicPr>
        <p:blipFill>
          <a:blip r:embed="rId7"/>
          <a:srcRect l="1758" r="13792" b="1"/>
          <a:stretch>
            <a:fillRect/>
          </a:stretch>
        </p:blipFill>
        <p:spPr>
          <a:xfrm>
            <a:off x="3181144" y="6024595"/>
            <a:ext cx="2003536" cy="1476836"/>
          </a:xfrm>
          <a:prstGeom prst="rect">
            <a:avLst/>
          </a:prstGeom>
        </p:spPr>
      </p:pic>
      <p:pic>
        <p:nvPicPr>
          <p:cNvPr id="9" name="Picture 8">
            <a:extLst>
              <a:ext uri="{FF2B5EF4-FFF2-40B4-BE49-F238E27FC236}">
                <a16:creationId xmlns:a16="http://schemas.microsoft.com/office/drawing/2014/main" id="{984EC457-B4D5-F77D-501A-C78DB3CF7E07}"/>
              </a:ext>
            </a:extLst>
          </p:cNvPr>
          <p:cNvPicPr>
            <a:picLocks noChangeAspect="1"/>
          </p:cNvPicPr>
          <p:nvPr/>
        </p:nvPicPr>
        <p:blipFill>
          <a:blip r:embed="rId8"/>
          <a:stretch>
            <a:fillRect/>
          </a:stretch>
        </p:blipFill>
        <p:spPr>
          <a:xfrm>
            <a:off x="5892105" y="6208632"/>
            <a:ext cx="3153943" cy="1109225"/>
          </a:xfrm>
          <a:prstGeom prst="rect">
            <a:avLst/>
          </a:prstGeom>
        </p:spPr>
      </p:pic>
      <p:sp>
        <p:nvSpPr>
          <p:cNvPr id="3" name="Объект 2">
            <a:extLst>
              <a:ext uri="{FF2B5EF4-FFF2-40B4-BE49-F238E27FC236}">
                <a16:creationId xmlns:a16="http://schemas.microsoft.com/office/drawing/2014/main" id="{56B9417B-C338-F325-0502-BC78C493C39D}"/>
              </a:ext>
            </a:extLst>
          </p:cNvPr>
          <p:cNvSpPr>
            <a:spLocks noGrp="1"/>
          </p:cNvSpPr>
          <p:nvPr>
            <p:ph idx="4294967295"/>
          </p:nvPr>
        </p:nvSpPr>
        <p:spPr>
          <a:xfrm>
            <a:off x="9620704" y="2729388"/>
            <a:ext cx="4656770" cy="5115199"/>
          </a:xfrm>
          <a:prstGeom prst="rect">
            <a:avLst/>
          </a:prstGeom>
        </p:spPr>
        <p:txBody>
          <a:bodyPr vert="horz" lIns="91440" tIns="45720" rIns="91440" bIns="45720" rtlCol="0">
            <a:normAutofit/>
          </a:bodyPr>
          <a:lstStyle/>
          <a:p>
            <a:pPr indent="-228600">
              <a:lnSpc>
                <a:spcPct val="90000"/>
              </a:lnSpc>
            </a:pPr>
            <a:r>
              <a:rPr lang="en-US" sz="2200" b="1" dirty="0">
                <a:solidFill>
                  <a:schemeClr val="accent1">
                    <a:lumMod val="75000"/>
                  </a:schemeClr>
                </a:solidFill>
              </a:rPr>
              <a:t>Cascade training sessions for regional healthcare specialists on new guidelines, screening protocols, and data collection</a:t>
            </a:r>
          </a:p>
          <a:p>
            <a:pPr marL="114300" indent="0">
              <a:lnSpc>
                <a:spcPct val="90000"/>
              </a:lnSpc>
              <a:buNone/>
            </a:pPr>
            <a:endParaRPr lang="en-US" sz="2200" b="1" dirty="0">
              <a:solidFill>
                <a:schemeClr val="accent1">
                  <a:lumMod val="75000"/>
                </a:schemeClr>
              </a:solidFill>
            </a:endParaRPr>
          </a:p>
          <a:p>
            <a:pPr indent="-228600">
              <a:lnSpc>
                <a:spcPct val="90000"/>
              </a:lnSpc>
            </a:pPr>
            <a:r>
              <a:rPr lang="en-US" sz="2200" b="1" dirty="0">
                <a:solidFill>
                  <a:schemeClr val="accent1">
                    <a:lumMod val="75000"/>
                  </a:schemeClr>
                </a:solidFill>
              </a:rPr>
              <a:t>Actualize the developed electronic register on viral hepatitis for implementation in specialized medical institutions. Conducting practical training on data entry and patient monitoring</a:t>
            </a:r>
          </a:p>
          <a:p>
            <a:pPr marL="0" indent="-228600">
              <a:lnSpc>
                <a:spcPct val="90000"/>
              </a:lnSpc>
            </a:pPr>
            <a:endParaRPr lang="en-US" sz="2200" b="1" dirty="0">
              <a:solidFill>
                <a:schemeClr val="accent1">
                  <a:lumMod val="75000"/>
                </a:schemeClr>
              </a:solidFill>
            </a:endParaRPr>
          </a:p>
        </p:txBody>
      </p:sp>
      <p:cxnSp>
        <p:nvCxnSpPr>
          <p:cNvPr id="24" name="Straight Connector 2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4352" y="-1"/>
            <a:ext cx="0" cy="82296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4352" y="2674524"/>
            <a:ext cx="345244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81486"/>
            <a:ext cx="903679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462309" y="6848174"/>
            <a:ext cx="27432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5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10461414" y="4007130"/>
            <a:ext cx="3585479" cy="358547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Subtitle 8">
            <a:extLst>
              <a:ext uri="{FF2B5EF4-FFF2-40B4-BE49-F238E27FC236}">
                <a16:creationId xmlns:a16="http://schemas.microsoft.com/office/drawing/2014/main" id="{B59A1799-B470-8F2C-356D-AAB5735D1E70}"/>
              </a:ext>
            </a:extLst>
          </p:cNvPr>
          <p:cNvSpPr>
            <a:spLocks noGrp="1"/>
          </p:cNvSpPr>
          <p:nvPr>
            <p:ph type="subTitle" idx="1"/>
          </p:nvPr>
        </p:nvSpPr>
        <p:spPr>
          <a:xfrm>
            <a:off x="5378642" y="5370315"/>
            <a:ext cx="7659559" cy="1943439"/>
          </a:xfrm>
        </p:spPr>
        <p:txBody>
          <a:bodyPr vert="horz" lIns="91440" tIns="45720" rIns="91440" bIns="45720" rtlCol="0">
            <a:normAutofit/>
          </a:bodyPr>
          <a:lstStyle/>
          <a:p>
            <a:pPr marL="457200" indent="-457200" algn="l" defTabSz="914400">
              <a:lnSpc>
                <a:spcPct val="90000"/>
              </a:lnSpc>
              <a:buFont typeface="Arial" panose="020B0604020202020204" pitchFamily="34" charset="0"/>
              <a:buChar char="•"/>
            </a:pPr>
            <a:r>
              <a:rPr lang="en-US" sz="2800" b="1" dirty="0">
                <a:solidFill>
                  <a:schemeClr val="accent1">
                    <a:lumMod val="75000"/>
                  </a:schemeClr>
                </a:solidFill>
              </a:rPr>
              <a:t>Limited baseline prevalence data.</a:t>
            </a:r>
          </a:p>
          <a:p>
            <a:pPr marL="457200" indent="-457200" algn="l" defTabSz="914400">
              <a:lnSpc>
                <a:spcPct val="90000"/>
              </a:lnSpc>
              <a:buFont typeface="Arial" panose="020B0604020202020204" pitchFamily="34" charset="0"/>
              <a:buChar char="•"/>
            </a:pPr>
            <a:r>
              <a:rPr lang="en-US" sz="2800" b="1" dirty="0">
                <a:solidFill>
                  <a:schemeClr val="accent1">
                    <a:lumMod val="75000"/>
                  </a:schemeClr>
                </a:solidFill>
              </a:rPr>
              <a:t>Resource constraints in rural areas.</a:t>
            </a:r>
          </a:p>
          <a:p>
            <a:pPr marL="457200" indent="-457200" algn="l" defTabSz="914400">
              <a:lnSpc>
                <a:spcPct val="90000"/>
              </a:lnSpc>
              <a:buFont typeface="Arial" panose="020B0604020202020204" pitchFamily="34" charset="0"/>
              <a:buChar char="•"/>
            </a:pPr>
            <a:r>
              <a:rPr lang="en-US" sz="2800" b="1" dirty="0">
                <a:solidFill>
                  <a:schemeClr val="accent1">
                    <a:lumMod val="75000"/>
                  </a:schemeClr>
                </a:solidFill>
              </a:rPr>
              <a:t>Need for sustained funding and coordination.</a:t>
            </a:r>
          </a:p>
          <a:p>
            <a:pPr marL="457200" indent="-457200" algn="l" defTabSz="914400">
              <a:lnSpc>
                <a:spcPct val="90000"/>
              </a:lnSpc>
              <a:buFont typeface="Arial" panose="020B0604020202020204" pitchFamily="34" charset="0"/>
              <a:buChar char="•"/>
            </a:pPr>
            <a:endParaRPr lang="en-US" sz="2800" b="1" dirty="0">
              <a:solidFill>
                <a:schemeClr val="accent1">
                  <a:lumMod val="75000"/>
                </a:schemeClr>
              </a:solidFill>
            </a:endParaRPr>
          </a:p>
        </p:txBody>
      </p:sp>
      <p:pic>
        <p:nvPicPr>
          <p:cNvPr id="13" name="Picture 12">
            <a:extLst>
              <a:ext uri="{FF2B5EF4-FFF2-40B4-BE49-F238E27FC236}">
                <a16:creationId xmlns:a16="http://schemas.microsoft.com/office/drawing/2014/main" id="{59C2E7E5-976B-BA86-EFE6-1D720125DCB0}"/>
              </a:ext>
            </a:extLst>
          </p:cNvPr>
          <p:cNvPicPr>
            <a:picLocks noChangeAspect="1"/>
          </p:cNvPicPr>
          <p:nvPr/>
        </p:nvPicPr>
        <p:blipFill>
          <a:blip r:embed="rId3"/>
          <a:stretch>
            <a:fillRect/>
          </a:stretch>
        </p:blipFill>
        <p:spPr>
          <a:xfrm>
            <a:off x="4312665" y="2040231"/>
            <a:ext cx="7494323" cy="2659815"/>
          </a:xfrm>
          <a:prstGeom prst="rect">
            <a:avLst/>
          </a:prstGeom>
        </p:spPr>
      </p:pic>
      <p:sp>
        <p:nvSpPr>
          <p:cNvPr id="3" name="TextBox 2">
            <a:extLst>
              <a:ext uri="{FF2B5EF4-FFF2-40B4-BE49-F238E27FC236}">
                <a16:creationId xmlns:a16="http://schemas.microsoft.com/office/drawing/2014/main" id="{610D9A49-7ED0-969D-875E-D502EB155E2A}"/>
              </a:ext>
            </a:extLst>
          </p:cNvPr>
          <p:cNvSpPr txBox="1"/>
          <p:nvPr/>
        </p:nvSpPr>
        <p:spPr>
          <a:xfrm>
            <a:off x="1189615" y="228462"/>
            <a:ext cx="8960848" cy="2246769"/>
          </a:xfrm>
          <a:prstGeom prst="rect">
            <a:avLst/>
          </a:prstGeom>
          <a:noFill/>
        </p:spPr>
        <p:txBody>
          <a:bodyPr wrap="square">
            <a:spAutoFit/>
          </a:bodyPr>
          <a:lstStyle/>
          <a:p>
            <a:pPr marL="457200" indent="-457200">
              <a:buFont typeface="Arial" panose="020B0604020202020204" pitchFamily="34" charset="0"/>
              <a:buChar char="•"/>
            </a:pPr>
            <a:endParaRPr lang="en-US" sz="2800" b="1" dirty="0">
              <a:solidFill>
                <a:schemeClr val="accent1">
                  <a:lumMod val="75000"/>
                </a:schemeClr>
              </a:solidFill>
            </a:endParaRPr>
          </a:p>
          <a:p>
            <a:pPr marL="457200" indent="-457200">
              <a:buFont typeface="Arial" panose="020B0604020202020204" pitchFamily="34" charset="0"/>
              <a:buChar char="•"/>
            </a:pPr>
            <a:r>
              <a:rPr lang="en-US" sz="2800" b="1" dirty="0">
                <a:solidFill>
                  <a:schemeClr val="accent1">
                    <a:lumMod val="75000"/>
                  </a:schemeClr>
                </a:solidFill>
              </a:rPr>
              <a:t>Boost professional and soft skills.</a:t>
            </a:r>
          </a:p>
          <a:p>
            <a:pPr marL="457200" indent="-457200">
              <a:buFont typeface="Arial" panose="020B0604020202020204" pitchFamily="34" charset="0"/>
              <a:buChar char="•"/>
            </a:pPr>
            <a:r>
              <a:rPr lang="en-US" sz="2800" b="1" dirty="0">
                <a:solidFill>
                  <a:schemeClr val="accent1">
                    <a:lumMod val="75000"/>
                  </a:schemeClr>
                </a:solidFill>
              </a:rPr>
              <a:t>Expand regional and sectoral collaboration.</a:t>
            </a:r>
          </a:p>
          <a:p>
            <a:pPr marL="457200" indent="-457200">
              <a:buFont typeface="Arial" panose="020B0604020202020204" pitchFamily="34" charset="0"/>
              <a:buChar char="•"/>
            </a:pPr>
            <a:r>
              <a:rPr lang="en-US" sz="2800" b="1" dirty="0">
                <a:solidFill>
                  <a:schemeClr val="accent1">
                    <a:lumMod val="75000"/>
                  </a:schemeClr>
                </a:solidFill>
              </a:rPr>
              <a:t>Attract partners and investors with relevant tasks.</a:t>
            </a:r>
          </a:p>
          <a:p>
            <a:pPr marL="457200" indent="-457200">
              <a:buFont typeface="Arial" panose="020B0604020202020204" pitchFamily="34" charset="0"/>
              <a:buChar char="•"/>
            </a:pPr>
            <a:r>
              <a:rPr lang="en-US" sz="2800" b="1" dirty="0">
                <a:solidFill>
                  <a:schemeClr val="accent1">
                    <a:lumMod val="75000"/>
                  </a:schemeClr>
                </a:solidFill>
              </a:rPr>
              <a:t>Build a strong, adaptable team.</a:t>
            </a:r>
            <a:endParaRPr lang="ru-RU" sz="2800" b="1" dirty="0">
              <a:solidFill>
                <a:schemeClr val="accent1">
                  <a:lumMod val="75000"/>
                </a:schemeClr>
              </a:solidFill>
            </a:endParaRPr>
          </a:p>
        </p:txBody>
      </p:sp>
    </p:spTree>
    <p:extLst>
      <p:ext uri="{BB962C8B-B14F-4D97-AF65-F5344CB8AC3E}">
        <p14:creationId xmlns:p14="http://schemas.microsoft.com/office/powerpoint/2010/main" val="284721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79E5BCC-60FB-CD2C-71BD-1CD565EB6967}"/>
              </a:ext>
            </a:extLst>
          </p:cNvPr>
          <p:cNvSpPr>
            <a:spLocks noGrp="1"/>
          </p:cNvSpPr>
          <p:nvPr>
            <p:ph type="ctrTitle"/>
          </p:nvPr>
        </p:nvSpPr>
        <p:spPr>
          <a:xfrm>
            <a:off x="1209947" y="1346002"/>
            <a:ext cx="12435840" cy="1764030"/>
          </a:xfrm>
        </p:spPr>
        <p:txBody>
          <a:bodyPr>
            <a:noAutofit/>
          </a:bodyPr>
          <a:lstStyle/>
          <a:p>
            <a:br>
              <a:rPr lang="en-US" sz="3600" dirty="0">
                <a:latin typeface="+mn-lt"/>
              </a:rPr>
            </a:br>
            <a:endParaRPr lang="ru-RU" sz="3600" dirty="0">
              <a:latin typeface="+mn-lt"/>
            </a:endParaRPr>
          </a:p>
        </p:txBody>
      </p:sp>
      <p:sp>
        <p:nvSpPr>
          <p:cNvPr id="2" name="Subtitle 1">
            <a:extLst>
              <a:ext uri="{FF2B5EF4-FFF2-40B4-BE49-F238E27FC236}">
                <a16:creationId xmlns:a16="http://schemas.microsoft.com/office/drawing/2014/main" id="{02488B5E-45E5-3919-D76B-9212AE3806F3}"/>
              </a:ext>
            </a:extLst>
          </p:cNvPr>
          <p:cNvSpPr>
            <a:spLocks noGrp="1"/>
          </p:cNvSpPr>
          <p:nvPr>
            <p:ph type="subTitle" idx="1"/>
          </p:nvPr>
        </p:nvSpPr>
        <p:spPr>
          <a:xfrm>
            <a:off x="2194560" y="200008"/>
            <a:ext cx="10241280" cy="812363"/>
          </a:xfrm>
        </p:spPr>
        <p:txBody>
          <a:bodyPr/>
          <a:lstStyle/>
          <a:p>
            <a:r>
              <a:rPr lang="en-US" sz="4000" dirty="0">
                <a:solidFill>
                  <a:srgbClr val="3257B8"/>
                </a:solidFill>
                <a:ea typeface="Roboto Slab" pitchFamily="34" charset="-122"/>
                <a:cs typeface="Roboto Slab" pitchFamily="34" charset="-120"/>
              </a:rPr>
              <a:t>Expected Outcomes and Next Steps</a:t>
            </a:r>
            <a:endParaRPr lang="ru-RU" dirty="0"/>
          </a:p>
        </p:txBody>
      </p:sp>
      <p:sp>
        <p:nvSpPr>
          <p:cNvPr id="20" name="Text 2"/>
          <p:cNvSpPr/>
          <p:nvPr/>
        </p:nvSpPr>
        <p:spPr>
          <a:xfrm>
            <a:off x="11381014" y="2387800"/>
            <a:ext cx="5298320" cy="3163914"/>
          </a:xfrm>
          <a:prstGeom prst="rect">
            <a:avLst/>
          </a:prstGeom>
          <a:noFill/>
          <a:ln/>
        </p:spPr>
        <p:txBody>
          <a:bodyPr wrap="none" lIns="0" tIns="0" rIns="0" bIns="0" rtlCol="0" anchor="t"/>
          <a:lstStyle/>
          <a:p>
            <a:pPr algn="ctr">
              <a:lnSpc>
                <a:spcPts val="2650"/>
              </a:lnSpc>
            </a:pPr>
            <a:endParaRPr lang="en-US" b="1" dirty="0">
              <a:solidFill>
                <a:schemeClr val="accent1">
                  <a:lumMod val="75000"/>
                </a:schemeClr>
              </a:solidFill>
            </a:endParaRPr>
          </a:p>
        </p:txBody>
      </p:sp>
      <p:sp>
        <p:nvSpPr>
          <p:cNvPr id="21" name="Text 3"/>
          <p:cNvSpPr/>
          <p:nvPr/>
        </p:nvSpPr>
        <p:spPr>
          <a:xfrm>
            <a:off x="6459141" y="2954417"/>
            <a:ext cx="3275171" cy="1037630"/>
          </a:xfrm>
          <a:prstGeom prst="rect">
            <a:avLst/>
          </a:prstGeom>
          <a:noFill/>
          <a:ln/>
        </p:spPr>
        <p:txBody>
          <a:bodyPr wrap="square" lIns="0" tIns="0" rIns="0" bIns="0" rtlCol="0" anchor="t"/>
          <a:lstStyle/>
          <a:p>
            <a:pPr marL="0" indent="0" algn="l">
              <a:lnSpc>
                <a:spcPts val="2700"/>
              </a:lnSpc>
              <a:buNone/>
            </a:pPr>
            <a:r>
              <a:rPr lang="en-US" sz="1700" dirty="0">
                <a:solidFill>
                  <a:srgbClr val="15213F"/>
                </a:solidFill>
                <a:latin typeface="Roboto" pitchFamily="34" charset="0"/>
                <a:ea typeface="Roboto" pitchFamily="34" charset="-122"/>
                <a:cs typeface="Roboto" pitchFamily="34" charset="-120"/>
              </a:rPr>
              <a:t>.</a:t>
            </a:r>
            <a:endParaRPr lang="en-US" sz="1700" dirty="0"/>
          </a:p>
        </p:txBody>
      </p:sp>
      <p:graphicFrame>
        <p:nvGraphicFramePr>
          <p:cNvPr id="3" name="Diagram 2">
            <a:extLst>
              <a:ext uri="{FF2B5EF4-FFF2-40B4-BE49-F238E27FC236}">
                <a16:creationId xmlns:a16="http://schemas.microsoft.com/office/drawing/2014/main" id="{7C1202B8-683D-1382-9CB3-1614A168BE7F}"/>
              </a:ext>
            </a:extLst>
          </p:cNvPr>
          <p:cNvGraphicFramePr/>
          <p:nvPr>
            <p:extLst>
              <p:ext uri="{D42A27DB-BD31-4B8C-83A1-F6EECF244321}">
                <p14:modId xmlns:p14="http://schemas.microsoft.com/office/powerpoint/2010/main" val="1094736172"/>
              </p:ext>
            </p:extLst>
          </p:nvPr>
        </p:nvGraphicFramePr>
        <p:xfrm>
          <a:off x="216081" y="1026885"/>
          <a:ext cx="9368186"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A359FB4-EF85-19CE-318A-F50C4C9F5F20}"/>
              </a:ext>
            </a:extLst>
          </p:cNvPr>
          <p:cNvSpPr txBox="1"/>
          <p:nvPr/>
        </p:nvSpPr>
        <p:spPr>
          <a:xfrm>
            <a:off x="9513447" y="6633072"/>
            <a:ext cx="5046133" cy="793038"/>
          </a:xfrm>
          <a:prstGeom prst="rect">
            <a:avLst/>
          </a:prstGeom>
          <a:noFill/>
        </p:spPr>
        <p:txBody>
          <a:bodyPr wrap="square" rtlCol="0">
            <a:spAutoFit/>
          </a:bodyPr>
          <a:lstStyle/>
          <a:p>
            <a:pPr algn="ctr">
              <a:lnSpc>
                <a:spcPts val="2650"/>
              </a:lnSpc>
            </a:pPr>
            <a:r>
              <a:rPr lang="en-US" sz="2800" b="1" dirty="0">
                <a:solidFill>
                  <a:schemeClr val="tx2">
                    <a:lumMod val="75000"/>
                  </a:schemeClr>
                </a:solidFill>
              </a:rPr>
              <a:t>Expand to Additional High-Risk Groups</a:t>
            </a:r>
          </a:p>
        </p:txBody>
      </p:sp>
      <p:pic>
        <p:nvPicPr>
          <p:cNvPr id="8" name="Picture 7">
            <a:extLst>
              <a:ext uri="{FF2B5EF4-FFF2-40B4-BE49-F238E27FC236}">
                <a16:creationId xmlns:a16="http://schemas.microsoft.com/office/drawing/2014/main" id="{26591907-8375-1A2B-4D0F-466AF776751A}"/>
              </a:ext>
            </a:extLst>
          </p:cNvPr>
          <p:cNvPicPr>
            <a:picLocks noChangeAspect="1"/>
          </p:cNvPicPr>
          <p:nvPr/>
        </p:nvPicPr>
        <p:blipFill>
          <a:blip r:embed="rId8">
            <a:alphaModFix amt="41000"/>
          </a:blip>
          <a:stretch>
            <a:fillRect/>
          </a:stretch>
        </p:blipFill>
        <p:spPr>
          <a:xfrm>
            <a:off x="9513447" y="1697727"/>
            <a:ext cx="5649113" cy="45440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962503" cy="82296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9554A03B-892A-57FC-570F-78B940A51152}"/>
              </a:ext>
            </a:extLst>
          </p:cNvPr>
          <p:cNvSpPr>
            <a:spLocks noGrp="1"/>
          </p:cNvSpPr>
          <p:nvPr>
            <p:ph type="ctrTitle"/>
          </p:nvPr>
        </p:nvSpPr>
        <p:spPr>
          <a:xfrm>
            <a:off x="928088" y="1190512"/>
            <a:ext cx="5183953" cy="4039214"/>
          </a:xfrm>
        </p:spPr>
        <p:txBody>
          <a:bodyPr>
            <a:normAutofit/>
          </a:bodyPr>
          <a:lstStyle/>
          <a:p>
            <a:r>
              <a:rPr lang="en-US" sz="5300" dirty="0">
                <a:solidFill>
                  <a:schemeClr val="tx2">
                    <a:lumMod val="75000"/>
                  </a:schemeClr>
                </a:solidFill>
              </a:rPr>
              <a:t>Questions?</a:t>
            </a:r>
            <a:endParaRPr lang="ru-RU" sz="5300" dirty="0">
              <a:solidFill>
                <a:schemeClr val="tx2">
                  <a:lumMod val="75000"/>
                </a:schemeClr>
              </a:solidFill>
            </a:endParaRPr>
          </a:p>
        </p:txBody>
      </p:sp>
      <p:pic>
        <p:nvPicPr>
          <p:cNvPr id="5" name="Picture 4">
            <a:extLst>
              <a:ext uri="{FF2B5EF4-FFF2-40B4-BE49-F238E27FC236}">
                <a16:creationId xmlns:a16="http://schemas.microsoft.com/office/drawing/2014/main" id="{9353A40E-DA1C-81E5-1DD1-4174390B307A}"/>
              </a:ext>
            </a:extLst>
          </p:cNvPr>
          <p:cNvPicPr>
            <a:picLocks noChangeAspect="1"/>
          </p:cNvPicPr>
          <p:nvPr/>
        </p:nvPicPr>
        <p:blipFill>
          <a:blip r:embed="rId2">
            <a:alphaModFix amt="28000"/>
          </a:blip>
          <a:stretch>
            <a:fillRect/>
          </a:stretch>
        </p:blipFill>
        <p:spPr>
          <a:xfrm>
            <a:off x="7097761" y="694485"/>
            <a:ext cx="6804659" cy="6804659"/>
          </a:xfrm>
          <a:prstGeom prst="rect">
            <a:avLst/>
          </a:prstGeom>
        </p:spPr>
      </p:pic>
    </p:spTree>
    <p:extLst>
      <p:ext uri="{BB962C8B-B14F-4D97-AF65-F5344CB8AC3E}">
        <p14:creationId xmlns:p14="http://schemas.microsoft.com/office/powerpoint/2010/main" val="202513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4" name="Shape 1"/>
          <p:cNvSpPr/>
          <p:nvPr/>
        </p:nvSpPr>
        <p:spPr>
          <a:xfrm>
            <a:off x="793790" y="2211859"/>
            <a:ext cx="510302" cy="3040465"/>
          </a:xfrm>
          <a:prstGeom prst="roundRect">
            <a:avLst>
              <a:gd name="adj" fmla="val 6667"/>
            </a:avLst>
          </a:prstGeom>
          <a:solidFill>
            <a:schemeClr val="accent2"/>
          </a:solidFill>
          <a:ln/>
        </p:spPr>
        <p:txBody>
          <a:bodyPr/>
          <a:lstStyle/>
          <a:p>
            <a:endParaRPr lang="ru-RU"/>
          </a:p>
        </p:txBody>
      </p:sp>
      <p:sp>
        <p:nvSpPr>
          <p:cNvPr id="5" name="Text 2"/>
          <p:cNvSpPr/>
          <p:nvPr/>
        </p:nvSpPr>
        <p:spPr>
          <a:xfrm>
            <a:off x="1493772" y="2406139"/>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accent1">
                    <a:lumMod val="75000"/>
                  </a:schemeClr>
                </a:solidFill>
                <a:latin typeface="Crimson Pro Semi Bold" pitchFamily="34" charset="0"/>
                <a:ea typeface="Crimson Pro Semi Bold" pitchFamily="34" charset="-122"/>
                <a:cs typeface="Crimson Pro Semi Bold" pitchFamily="34" charset="-120"/>
              </a:rPr>
              <a:t>Global</a:t>
            </a:r>
            <a:r>
              <a:rPr lang="ru-RU" sz="2800" b="1" dirty="0">
                <a:solidFill>
                  <a:schemeClr val="accent1">
                    <a:lumMod val="75000"/>
                  </a:schemeClr>
                </a:solidFill>
                <a:latin typeface="Crimson Pro Semi Bold" pitchFamily="34" charset="0"/>
                <a:ea typeface="Crimson Pro Semi Bold" pitchFamily="34" charset="-122"/>
                <a:cs typeface="Crimson Pro Semi Bold" pitchFamily="34" charset="-120"/>
              </a:rPr>
              <a:t>*</a:t>
            </a:r>
            <a:endParaRPr lang="en-US" sz="2800" b="1" dirty="0">
              <a:solidFill>
                <a:schemeClr val="accent1">
                  <a:lumMod val="75000"/>
                </a:schemeClr>
              </a:solidFill>
            </a:endParaRPr>
          </a:p>
        </p:txBody>
      </p:sp>
      <p:sp>
        <p:nvSpPr>
          <p:cNvPr id="7" name="Shape 4"/>
          <p:cNvSpPr/>
          <p:nvPr/>
        </p:nvSpPr>
        <p:spPr>
          <a:xfrm>
            <a:off x="4960723" y="2329034"/>
            <a:ext cx="510302" cy="2923290"/>
          </a:xfrm>
          <a:prstGeom prst="roundRect">
            <a:avLst>
              <a:gd name="adj" fmla="val 6667"/>
            </a:avLst>
          </a:prstGeom>
          <a:solidFill>
            <a:schemeClr val="accent4">
              <a:lumMod val="75000"/>
            </a:schemeClr>
          </a:solidFill>
          <a:ln/>
        </p:spPr>
        <p:txBody>
          <a:bodyPr/>
          <a:lstStyle/>
          <a:p>
            <a:endParaRPr lang="ru-RU"/>
          </a:p>
        </p:txBody>
      </p:sp>
      <p:sp>
        <p:nvSpPr>
          <p:cNvPr id="8" name="Text 5"/>
          <p:cNvSpPr/>
          <p:nvPr/>
        </p:nvSpPr>
        <p:spPr>
          <a:xfrm>
            <a:off x="5779881" y="2301712"/>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accent1">
                    <a:lumMod val="75000"/>
                  </a:schemeClr>
                </a:solidFill>
                <a:latin typeface="Crimson Pro Semi Bold" pitchFamily="34" charset="0"/>
                <a:ea typeface="Crimson Pro Semi Bold" pitchFamily="34" charset="-122"/>
                <a:cs typeface="Crimson Pro Semi Bold" pitchFamily="34" charset="-120"/>
              </a:rPr>
              <a:t>High-Risk Groups</a:t>
            </a:r>
            <a:endParaRPr lang="en-US" sz="2800" b="1" dirty="0">
              <a:solidFill>
                <a:schemeClr val="accent1">
                  <a:lumMod val="75000"/>
                </a:schemeClr>
              </a:solidFill>
            </a:endParaRPr>
          </a:p>
        </p:txBody>
      </p:sp>
      <p:sp>
        <p:nvSpPr>
          <p:cNvPr id="9" name="Text 6"/>
          <p:cNvSpPr/>
          <p:nvPr/>
        </p:nvSpPr>
        <p:spPr>
          <a:xfrm>
            <a:off x="5779881" y="3052814"/>
            <a:ext cx="3421499" cy="804973"/>
          </a:xfrm>
          <a:prstGeom prst="rect">
            <a:avLst/>
          </a:prstGeom>
          <a:noFill/>
          <a:ln/>
        </p:spPr>
        <p:txBody>
          <a:bodyPr wrap="square" lIns="0" tIns="0" rIns="0" bIns="0" rtlCol="0" anchor="t"/>
          <a:lstStyle/>
          <a:p>
            <a:pPr marL="0" indent="0" algn="l">
              <a:lnSpc>
                <a:spcPts val="2850"/>
              </a:lnSpc>
              <a:buNone/>
            </a:pPr>
            <a:r>
              <a:rPr lang="en-US" sz="1750" dirty="0">
                <a:solidFill>
                  <a:schemeClr val="accent1">
                    <a:lumMod val="75000"/>
                  </a:schemeClr>
                </a:solidFill>
                <a:latin typeface="Heebo" pitchFamily="34" charset="0"/>
                <a:ea typeface="Heebo" pitchFamily="34" charset="-122"/>
                <a:cs typeface="Heebo" pitchFamily="34" charset="-120"/>
              </a:rPr>
              <a:t>Hemodialysis (HD) and hematology/oncology patients.</a:t>
            </a:r>
            <a:endParaRPr lang="en-US" sz="1750" dirty="0">
              <a:solidFill>
                <a:schemeClr val="accent1">
                  <a:lumMod val="75000"/>
                </a:schemeClr>
              </a:solidFill>
            </a:endParaRPr>
          </a:p>
        </p:txBody>
      </p:sp>
      <p:sp>
        <p:nvSpPr>
          <p:cNvPr id="10" name="Shape 7"/>
          <p:cNvSpPr/>
          <p:nvPr/>
        </p:nvSpPr>
        <p:spPr>
          <a:xfrm>
            <a:off x="9677995" y="2329034"/>
            <a:ext cx="510302" cy="2923290"/>
          </a:xfrm>
          <a:prstGeom prst="roundRect">
            <a:avLst>
              <a:gd name="adj" fmla="val 6667"/>
            </a:avLst>
          </a:prstGeom>
          <a:solidFill>
            <a:schemeClr val="accent5">
              <a:lumMod val="75000"/>
            </a:schemeClr>
          </a:solidFill>
          <a:ln/>
        </p:spPr>
        <p:txBody>
          <a:bodyPr/>
          <a:lstStyle/>
          <a:p>
            <a:endParaRPr lang="ru-RU"/>
          </a:p>
        </p:txBody>
      </p:sp>
      <p:sp>
        <p:nvSpPr>
          <p:cNvPr id="11" name="Text 8"/>
          <p:cNvSpPr/>
          <p:nvPr/>
        </p:nvSpPr>
        <p:spPr>
          <a:xfrm>
            <a:off x="10547527" y="2195640"/>
            <a:ext cx="3647553" cy="1273859"/>
          </a:xfrm>
          <a:prstGeom prst="rect">
            <a:avLst/>
          </a:prstGeom>
          <a:noFill/>
          <a:ln/>
        </p:spPr>
        <p:txBody>
          <a:bodyPr wrap="none" lIns="0" tIns="0" rIns="0" bIns="0" rtlCol="0" anchor="t"/>
          <a:lstStyle/>
          <a:p>
            <a:pPr>
              <a:lnSpc>
                <a:spcPts val="2750"/>
              </a:lnSpc>
            </a:pPr>
            <a:r>
              <a:rPr lang="en-US" sz="2400" b="1" dirty="0">
                <a:solidFill>
                  <a:schemeClr val="accent1">
                    <a:lumMod val="75000"/>
                  </a:schemeClr>
                </a:solidFill>
                <a:ea typeface="Crimson Pro Semi Bold" pitchFamily="34" charset="-122"/>
                <a:cs typeface="Crimson Pro Semi Bold" pitchFamily="34" charset="-120"/>
              </a:rPr>
              <a:t>Uzbekistan</a:t>
            </a:r>
            <a:r>
              <a:rPr lang="ru-RU" sz="2400" b="1" dirty="0">
                <a:solidFill>
                  <a:schemeClr val="accent1">
                    <a:lumMod val="75000"/>
                  </a:schemeClr>
                </a:solidFill>
                <a:ea typeface="Crimson Pro Semi Bold" pitchFamily="34" charset="-122"/>
                <a:cs typeface="Crimson Pro Semi Bold" pitchFamily="34" charset="-120"/>
              </a:rPr>
              <a:t> </a:t>
            </a:r>
          </a:p>
        </p:txBody>
      </p:sp>
      <p:sp>
        <p:nvSpPr>
          <p:cNvPr id="14" name="TextBox 13">
            <a:extLst>
              <a:ext uri="{FF2B5EF4-FFF2-40B4-BE49-F238E27FC236}">
                <a16:creationId xmlns:a16="http://schemas.microsoft.com/office/drawing/2014/main" id="{D052D4C0-FDBB-A8B1-FCF8-7E08A7073747}"/>
              </a:ext>
            </a:extLst>
          </p:cNvPr>
          <p:cNvSpPr txBox="1"/>
          <p:nvPr/>
        </p:nvSpPr>
        <p:spPr>
          <a:xfrm>
            <a:off x="1617403" y="3120379"/>
            <a:ext cx="2891370" cy="1938992"/>
          </a:xfrm>
          <a:prstGeom prst="rect">
            <a:avLst/>
          </a:prstGeom>
          <a:noFill/>
        </p:spPr>
        <p:txBody>
          <a:bodyPr wrap="square">
            <a:spAutoFit/>
          </a:bodyPr>
          <a:lstStyle/>
          <a:p>
            <a:pPr rtl="0">
              <a:buFont typeface="Arial" panose="020B0604020202020204" pitchFamily="34" charset="0"/>
              <a:buChar char="•"/>
            </a:pPr>
            <a:r>
              <a:rPr lang="en-US" sz="2400" b="1" dirty="0">
                <a:solidFill>
                  <a:schemeClr val="accent1">
                    <a:lumMod val="75000"/>
                  </a:schemeClr>
                </a:solidFill>
              </a:rPr>
              <a:t>HCV (RNA+): 0.7%</a:t>
            </a:r>
          </a:p>
          <a:p>
            <a:pPr>
              <a:buFont typeface="Arial" panose="020B0604020202020204" pitchFamily="34" charset="0"/>
              <a:buChar char="•"/>
            </a:pPr>
            <a:r>
              <a:rPr lang="en-US" sz="2400" b="1" dirty="0">
                <a:solidFill>
                  <a:schemeClr val="accent1">
                    <a:lumMod val="75000"/>
                  </a:schemeClr>
                </a:solidFill>
              </a:rPr>
              <a:t>50 mill</a:t>
            </a:r>
          </a:p>
          <a:p>
            <a:pPr rtl="0">
              <a:buFont typeface="Arial" panose="020B0604020202020204" pitchFamily="34" charset="0"/>
              <a:buChar char="•"/>
            </a:pPr>
            <a:endParaRPr lang="en-US" sz="2400" b="1" dirty="0">
              <a:solidFill>
                <a:schemeClr val="accent1">
                  <a:lumMod val="75000"/>
                </a:schemeClr>
              </a:solidFill>
            </a:endParaRPr>
          </a:p>
          <a:p>
            <a:pPr rtl="0">
              <a:buFont typeface="Arial" panose="020B0604020202020204" pitchFamily="34" charset="0"/>
              <a:buChar char="•"/>
            </a:pPr>
            <a:r>
              <a:rPr lang="en-US" sz="2400" b="1" dirty="0">
                <a:solidFill>
                  <a:schemeClr val="accent1">
                    <a:lumMod val="75000"/>
                  </a:schemeClr>
                </a:solidFill>
              </a:rPr>
              <a:t>HBV (HBsAg+): 3.0%</a:t>
            </a:r>
          </a:p>
          <a:p>
            <a:pPr>
              <a:buFont typeface="Arial" panose="020B0604020202020204" pitchFamily="34" charset="0"/>
              <a:buChar char="•"/>
            </a:pPr>
            <a:r>
              <a:rPr lang="en-US" sz="2400" b="1" dirty="0">
                <a:solidFill>
                  <a:schemeClr val="accent1">
                    <a:lumMod val="75000"/>
                  </a:schemeClr>
                </a:solidFill>
              </a:rPr>
              <a:t>254 mill</a:t>
            </a:r>
          </a:p>
        </p:txBody>
      </p:sp>
      <p:sp>
        <p:nvSpPr>
          <p:cNvPr id="20" name="TextBox 19">
            <a:extLst>
              <a:ext uri="{FF2B5EF4-FFF2-40B4-BE49-F238E27FC236}">
                <a16:creationId xmlns:a16="http://schemas.microsoft.com/office/drawing/2014/main" id="{F5A2CDD5-4A8C-BF77-3AF7-39D4F164865D}"/>
              </a:ext>
            </a:extLst>
          </p:cNvPr>
          <p:cNvSpPr txBox="1"/>
          <p:nvPr/>
        </p:nvSpPr>
        <p:spPr>
          <a:xfrm>
            <a:off x="5662497" y="3876469"/>
            <a:ext cx="3656268" cy="923330"/>
          </a:xfrm>
          <a:prstGeom prst="rect">
            <a:avLst/>
          </a:prstGeom>
          <a:noFill/>
        </p:spPr>
        <p:txBody>
          <a:bodyPr wrap="square">
            <a:spAutoFit/>
          </a:bodyPr>
          <a:lstStyle/>
          <a:p>
            <a:endParaRPr lang="en-US" b="1" dirty="0">
              <a:solidFill>
                <a:schemeClr val="accent1">
                  <a:lumMod val="75000"/>
                </a:schemeClr>
              </a:solidFill>
            </a:endParaRPr>
          </a:p>
          <a:p>
            <a:r>
              <a:rPr lang="en-US" b="1" dirty="0">
                <a:solidFill>
                  <a:schemeClr val="accent1">
                    <a:lumMod val="75000"/>
                  </a:schemeClr>
                </a:solidFill>
              </a:rPr>
              <a:t>HCV: 24%**</a:t>
            </a:r>
            <a:endParaRPr lang="ru-RU" b="1" dirty="0">
              <a:solidFill>
                <a:schemeClr val="accent1">
                  <a:lumMod val="75000"/>
                </a:schemeClr>
              </a:solidFill>
            </a:endParaRPr>
          </a:p>
          <a:p>
            <a:r>
              <a:rPr lang="en-US" b="1" dirty="0">
                <a:solidFill>
                  <a:schemeClr val="accent1">
                    <a:lumMod val="75000"/>
                  </a:schemeClr>
                </a:solidFill>
              </a:rPr>
              <a:t>HBV: 2%–20% (Most studies: &lt;10%</a:t>
            </a:r>
            <a:endParaRPr lang="ru-RU" b="1" dirty="0">
              <a:solidFill>
                <a:schemeClr val="accent1">
                  <a:lumMod val="75000"/>
                </a:schemeClr>
              </a:solidFill>
            </a:endParaRPr>
          </a:p>
        </p:txBody>
      </p:sp>
      <p:sp>
        <p:nvSpPr>
          <p:cNvPr id="24" name="TextBox 23">
            <a:extLst>
              <a:ext uri="{FF2B5EF4-FFF2-40B4-BE49-F238E27FC236}">
                <a16:creationId xmlns:a16="http://schemas.microsoft.com/office/drawing/2014/main" id="{12E7001C-8DB2-5FE9-5C1C-AED4ED632827}"/>
              </a:ext>
            </a:extLst>
          </p:cNvPr>
          <p:cNvSpPr txBox="1"/>
          <p:nvPr/>
        </p:nvSpPr>
        <p:spPr>
          <a:xfrm>
            <a:off x="10463112" y="2937778"/>
            <a:ext cx="3421853" cy="3170099"/>
          </a:xfrm>
          <a:prstGeom prst="rect">
            <a:avLst/>
          </a:prstGeom>
          <a:noFill/>
        </p:spPr>
        <p:txBody>
          <a:bodyPr wrap="square">
            <a:spAutoFit/>
          </a:bodyPr>
          <a:lstStyle/>
          <a:p>
            <a:pPr rtl="0"/>
            <a:r>
              <a:rPr lang="en-US" b="1" dirty="0">
                <a:solidFill>
                  <a:schemeClr val="accent1">
                    <a:lumMod val="75000"/>
                  </a:schemeClr>
                </a:solidFill>
              </a:rPr>
              <a:t>HCV (RNA+): 2.0%</a:t>
            </a:r>
          </a:p>
          <a:p>
            <a:pPr rtl="0"/>
            <a:r>
              <a:rPr lang="en-US" b="1" dirty="0">
                <a:solidFill>
                  <a:schemeClr val="accent1">
                    <a:lumMod val="75000"/>
                  </a:schemeClr>
                </a:solidFill>
              </a:rPr>
              <a:t>~ 700 000</a:t>
            </a:r>
          </a:p>
          <a:p>
            <a:pPr rtl="0"/>
            <a:endParaRPr lang="en-US" b="1" dirty="0">
              <a:solidFill>
                <a:schemeClr val="accent1">
                  <a:lumMod val="75000"/>
                </a:schemeClr>
              </a:solidFill>
            </a:endParaRPr>
          </a:p>
          <a:p>
            <a:pPr rtl="0"/>
            <a:r>
              <a:rPr lang="en-US" b="1" dirty="0">
                <a:solidFill>
                  <a:schemeClr val="accent1">
                    <a:lumMod val="75000"/>
                  </a:schemeClr>
                </a:solidFill>
              </a:rPr>
              <a:t>HBV (HBsAg+): 4.1%</a:t>
            </a:r>
          </a:p>
          <a:p>
            <a:r>
              <a:rPr lang="en-US" b="1" dirty="0">
                <a:solidFill>
                  <a:schemeClr val="accent1">
                    <a:lumMod val="75000"/>
                  </a:schemeClr>
                </a:solidFill>
              </a:rPr>
              <a:t>~ </a:t>
            </a:r>
            <a:r>
              <a:rPr lang="ru-RU" b="1" dirty="0">
                <a:solidFill>
                  <a:schemeClr val="accent1">
                    <a:lumMod val="75000"/>
                  </a:schemeClr>
                </a:solidFill>
              </a:rPr>
              <a:t>1,5</a:t>
            </a:r>
            <a:r>
              <a:rPr lang="en-US" b="1" dirty="0">
                <a:solidFill>
                  <a:schemeClr val="accent1">
                    <a:lumMod val="75000"/>
                  </a:schemeClr>
                </a:solidFill>
              </a:rPr>
              <a:t> mill</a:t>
            </a:r>
          </a:p>
          <a:p>
            <a:pPr rtl="0"/>
            <a:endParaRPr lang="en-US" b="1" dirty="0">
              <a:solidFill>
                <a:schemeClr val="accent1">
                  <a:lumMod val="75000"/>
                </a:schemeClr>
              </a:solidFill>
            </a:endParaRPr>
          </a:p>
          <a:p>
            <a:pPr rtl="0"/>
            <a:endParaRPr lang="en-US" b="1" dirty="0">
              <a:solidFill>
                <a:schemeClr val="accent1">
                  <a:lumMod val="75000"/>
                </a:schemeClr>
              </a:solidFill>
            </a:endParaRPr>
          </a:p>
          <a:p>
            <a:pPr rtl="0"/>
            <a:endParaRPr lang="en-US" b="1" dirty="0">
              <a:solidFill>
                <a:schemeClr val="accent1">
                  <a:lumMod val="75000"/>
                </a:schemeClr>
              </a:solidFill>
            </a:endParaRPr>
          </a:p>
          <a:p>
            <a:pPr rtl="0"/>
            <a:r>
              <a:rPr lang="en-US" sz="2800" b="1" dirty="0">
                <a:solidFill>
                  <a:schemeClr val="accent1">
                    <a:lumMod val="75000"/>
                  </a:schemeClr>
                </a:solidFill>
              </a:rPr>
              <a:t>HCV/HBV in HD patients: No data</a:t>
            </a:r>
          </a:p>
        </p:txBody>
      </p:sp>
      <p:sp>
        <p:nvSpPr>
          <p:cNvPr id="25" name="Text 13">
            <a:extLst>
              <a:ext uri="{FF2B5EF4-FFF2-40B4-BE49-F238E27FC236}">
                <a16:creationId xmlns:a16="http://schemas.microsoft.com/office/drawing/2014/main" id="{8EAA217B-88B4-D56D-16FB-84110A4ACA09}"/>
              </a:ext>
            </a:extLst>
          </p:cNvPr>
          <p:cNvSpPr/>
          <p:nvPr/>
        </p:nvSpPr>
        <p:spPr>
          <a:xfrm>
            <a:off x="793790" y="6743105"/>
            <a:ext cx="13575353" cy="914993"/>
          </a:xfrm>
          <a:prstGeom prst="rect">
            <a:avLst/>
          </a:prstGeom>
          <a:noFill/>
          <a:ln/>
        </p:spPr>
        <p:txBody>
          <a:bodyPr wrap="square" lIns="0" tIns="0" rIns="0" bIns="0" rtlCol="0" anchor="t"/>
          <a:lstStyle/>
          <a:p>
            <a:pPr marL="0" indent="0" algn="l">
              <a:lnSpc>
                <a:spcPts val="2850"/>
              </a:lnSpc>
              <a:buNone/>
            </a:pPr>
            <a:endParaRPr lang="en-US" sz="1750" dirty="0">
              <a:solidFill>
                <a:schemeClr val="tx2">
                  <a:lumMod val="75000"/>
                </a:schemeClr>
              </a:solidFill>
            </a:endParaRPr>
          </a:p>
        </p:txBody>
      </p:sp>
      <p:sp>
        <p:nvSpPr>
          <p:cNvPr id="26" name="TextBox 25">
            <a:extLst>
              <a:ext uri="{FF2B5EF4-FFF2-40B4-BE49-F238E27FC236}">
                <a16:creationId xmlns:a16="http://schemas.microsoft.com/office/drawing/2014/main" id="{A3794AB4-2E4C-88A6-E47D-87C80B0F5F00}"/>
              </a:ext>
            </a:extLst>
          </p:cNvPr>
          <p:cNvSpPr txBox="1"/>
          <p:nvPr/>
        </p:nvSpPr>
        <p:spPr>
          <a:xfrm>
            <a:off x="5836780" y="5327494"/>
            <a:ext cx="3249111" cy="1938992"/>
          </a:xfrm>
          <a:prstGeom prst="rect">
            <a:avLst/>
          </a:prstGeom>
          <a:noFill/>
        </p:spPr>
        <p:txBody>
          <a:bodyPr wrap="square">
            <a:spAutoFit/>
          </a:bodyPr>
          <a:lstStyle/>
          <a:p>
            <a:r>
              <a:rPr lang="en-US" sz="2400" b="1" dirty="0">
                <a:solidFill>
                  <a:schemeClr val="accent1">
                    <a:lumMod val="75000"/>
                  </a:schemeClr>
                </a:solidFill>
              </a:rPr>
              <a:t>Limited data in </a:t>
            </a:r>
            <a:r>
              <a:rPr lang="en-US" sz="2400" b="1" dirty="0">
                <a:solidFill>
                  <a:schemeClr val="accent1">
                    <a:lumMod val="75000"/>
                  </a:schemeClr>
                </a:solidFill>
                <a:ea typeface="Heebo" pitchFamily="34" charset="-122"/>
                <a:cs typeface="Heebo" pitchFamily="34" charset="-120"/>
              </a:rPr>
              <a:t>hematology/oncology </a:t>
            </a:r>
            <a:endParaRPr lang="en-US" sz="2400" b="1" dirty="0">
              <a:solidFill>
                <a:schemeClr val="accent1">
                  <a:lumMod val="75000"/>
                </a:schemeClr>
              </a:solidFill>
            </a:endParaRPr>
          </a:p>
          <a:p>
            <a:endParaRPr lang="en-US" sz="2400" b="1" dirty="0">
              <a:solidFill>
                <a:schemeClr val="accent1">
                  <a:lumMod val="75000"/>
                </a:schemeClr>
              </a:solidFill>
            </a:endParaRPr>
          </a:p>
          <a:p>
            <a:endParaRPr lang="en-US" sz="2400" b="1" dirty="0">
              <a:solidFill>
                <a:schemeClr val="accent1">
                  <a:lumMod val="75000"/>
                </a:schemeClr>
              </a:solidFill>
            </a:endParaRPr>
          </a:p>
          <a:p>
            <a:endParaRPr lang="ru-RU" sz="2400" b="1" dirty="0">
              <a:solidFill>
                <a:schemeClr val="accent1">
                  <a:lumMod val="75000"/>
                </a:schemeClr>
              </a:solidFill>
            </a:endParaRPr>
          </a:p>
        </p:txBody>
      </p:sp>
      <p:pic>
        <p:nvPicPr>
          <p:cNvPr id="12" name="Picture 11">
            <a:extLst>
              <a:ext uri="{FF2B5EF4-FFF2-40B4-BE49-F238E27FC236}">
                <a16:creationId xmlns:a16="http://schemas.microsoft.com/office/drawing/2014/main" id="{E5098A20-8803-5CC8-4E12-B5A681A5D001}"/>
              </a:ext>
            </a:extLst>
          </p:cNvPr>
          <p:cNvPicPr>
            <a:picLocks noChangeAspect="1"/>
          </p:cNvPicPr>
          <p:nvPr/>
        </p:nvPicPr>
        <p:blipFill>
          <a:blip r:embed="rId3"/>
          <a:stretch>
            <a:fillRect/>
          </a:stretch>
        </p:blipFill>
        <p:spPr>
          <a:xfrm>
            <a:off x="1304092" y="422387"/>
            <a:ext cx="1440031" cy="1553367"/>
          </a:xfrm>
          <a:prstGeom prst="rect">
            <a:avLst/>
          </a:prstGeom>
        </p:spPr>
      </p:pic>
      <p:pic>
        <p:nvPicPr>
          <p:cNvPr id="15" name="Picture 14">
            <a:extLst>
              <a:ext uri="{FF2B5EF4-FFF2-40B4-BE49-F238E27FC236}">
                <a16:creationId xmlns:a16="http://schemas.microsoft.com/office/drawing/2014/main" id="{CE298965-CAE6-E179-52CC-F7FBAEA4DD46}"/>
              </a:ext>
            </a:extLst>
          </p:cNvPr>
          <p:cNvPicPr>
            <a:picLocks noChangeAspect="1"/>
          </p:cNvPicPr>
          <p:nvPr/>
        </p:nvPicPr>
        <p:blipFill>
          <a:blip r:embed="rId4"/>
          <a:stretch>
            <a:fillRect/>
          </a:stretch>
        </p:blipFill>
        <p:spPr>
          <a:xfrm>
            <a:off x="5836780" y="571502"/>
            <a:ext cx="2322503" cy="1393502"/>
          </a:xfrm>
          <a:prstGeom prst="rect">
            <a:avLst/>
          </a:prstGeom>
        </p:spPr>
      </p:pic>
      <p:pic>
        <p:nvPicPr>
          <p:cNvPr id="17" name="Picture 16">
            <a:extLst>
              <a:ext uri="{FF2B5EF4-FFF2-40B4-BE49-F238E27FC236}">
                <a16:creationId xmlns:a16="http://schemas.microsoft.com/office/drawing/2014/main" id="{52C8D213-154F-146E-8527-DE1A782109C3}"/>
              </a:ext>
            </a:extLst>
          </p:cNvPr>
          <p:cNvPicPr>
            <a:picLocks noChangeAspect="1"/>
          </p:cNvPicPr>
          <p:nvPr/>
        </p:nvPicPr>
        <p:blipFill>
          <a:blip r:embed="rId5"/>
          <a:stretch>
            <a:fillRect/>
          </a:stretch>
        </p:blipFill>
        <p:spPr>
          <a:xfrm>
            <a:off x="10463112" y="422387"/>
            <a:ext cx="1638529" cy="1571845"/>
          </a:xfrm>
          <a:prstGeom prst="rect">
            <a:avLst/>
          </a:prstGeom>
        </p:spPr>
      </p:pic>
      <p:sp>
        <p:nvSpPr>
          <p:cNvPr id="3" name="TextBox 2">
            <a:extLst>
              <a:ext uri="{FF2B5EF4-FFF2-40B4-BE49-F238E27FC236}">
                <a16:creationId xmlns:a16="http://schemas.microsoft.com/office/drawing/2014/main" id="{0C16F8FA-E0AF-D4A6-5EF3-0C68AC70ABE2}"/>
              </a:ext>
            </a:extLst>
          </p:cNvPr>
          <p:cNvSpPr txBox="1"/>
          <p:nvPr/>
        </p:nvSpPr>
        <p:spPr>
          <a:xfrm>
            <a:off x="261257" y="7220249"/>
            <a:ext cx="12689305" cy="923330"/>
          </a:xfrm>
          <a:prstGeom prst="rect">
            <a:avLst/>
          </a:prstGeom>
          <a:noFill/>
        </p:spPr>
        <p:txBody>
          <a:bodyPr wrap="square" rtlCol="0">
            <a:spAutoFit/>
          </a:bodyPr>
          <a:lstStyle/>
          <a:p>
            <a:r>
              <a:rPr lang="ru-RU" b="1" dirty="0"/>
              <a:t>*</a:t>
            </a:r>
            <a:r>
              <a:rPr lang="en-US" b="1" dirty="0"/>
              <a:t>Global hepatitis report 2024: action for access in low- and middle-income countries</a:t>
            </a:r>
          </a:p>
          <a:p>
            <a:r>
              <a:rPr lang="en-US" b="1" dirty="0"/>
              <a:t>**Global epidemiology of hepatitis C virus in dialysis patients: A systematic review and meta-analysis</a:t>
            </a:r>
            <a:endParaRPr lang="ru-RU" b="1" dirty="0"/>
          </a:p>
          <a:p>
            <a:endParaRPr 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76AA-6C55-F96C-1E08-0C0D0FFC6F55}"/>
              </a:ext>
            </a:extLst>
          </p:cNvPr>
          <p:cNvSpPr>
            <a:spLocks noGrp="1"/>
          </p:cNvSpPr>
          <p:nvPr>
            <p:ph type="title"/>
          </p:nvPr>
        </p:nvSpPr>
        <p:spPr/>
        <p:txBody>
          <a:bodyPr>
            <a:normAutofit/>
          </a:bodyPr>
          <a:lstStyle/>
          <a:p>
            <a:r>
              <a:rPr lang="en-US" sz="4000" b="1" dirty="0">
                <a:solidFill>
                  <a:schemeClr val="accent1"/>
                </a:solidFill>
                <a:latin typeface="+mn-lt"/>
                <a:ea typeface="Crimson Pro Semi Bold" pitchFamily="34" charset="-122"/>
                <a:cs typeface="Crimson Pro Semi Bold" pitchFamily="34" charset="-120"/>
              </a:rPr>
              <a:t>International Success Stories</a:t>
            </a:r>
            <a:endParaRPr lang="ru-RU" sz="4000" dirty="0">
              <a:latin typeface="+mn-lt"/>
            </a:endParaRPr>
          </a:p>
        </p:txBody>
      </p:sp>
      <p:pic>
        <p:nvPicPr>
          <p:cNvPr id="5" name="Content Placeholder 4">
            <a:extLst>
              <a:ext uri="{FF2B5EF4-FFF2-40B4-BE49-F238E27FC236}">
                <a16:creationId xmlns:a16="http://schemas.microsoft.com/office/drawing/2014/main" id="{B71AA7D9-FAC9-87F1-3CE3-0A478161680C}"/>
              </a:ext>
            </a:extLst>
          </p:cNvPr>
          <p:cNvPicPr>
            <a:picLocks noGrp="1" noChangeAspect="1"/>
          </p:cNvPicPr>
          <p:nvPr>
            <p:ph idx="1"/>
          </p:nvPr>
        </p:nvPicPr>
        <p:blipFill>
          <a:blip r:embed="rId2"/>
          <a:stretch>
            <a:fillRect/>
          </a:stretch>
        </p:blipFill>
        <p:spPr>
          <a:xfrm>
            <a:off x="1115230" y="2081296"/>
            <a:ext cx="3135928" cy="5430838"/>
          </a:xfrm>
        </p:spPr>
      </p:pic>
      <p:pic>
        <p:nvPicPr>
          <p:cNvPr id="7" name="Picture 6">
            <a:extLst>
              <a:ext uri="{FF2B5EF4-FFF2-40B4-BE49-F238E27FC236}">
                <a16:creationId xmlns:a16="http://schemas.microsoft.com/office/drawing/2014/main" id="{A7B7DACA-B20B-6923-6A1A-B3A9D5658474}"/>
              </a:ext>
            </a:extLst>
          </p:cNvPr>
          <p:cNvPicPr>
            <a:picLocks noChangeAspect="1"/>
          </p:cNvPicPr>
          <p:nvPr/>
        </p:nvPicPr>
        <p:blipFill>
          <a:blip r:embed="rId3"/>
          <a:stretch>
            <a:fillRect/>
          </a:stretch>
        </p:blipFill>
        <p:spPr>
          <a:xfrm>
            <a:off x="11124717" y="2188662"/>
            <a:ext cx="2774163" cy="5324851"/>
          </a:xfrm>
          <a:prstGeom prst="rect">
            <a:avLst/>
          </a:prstGeom>
        </p:spPr>
      </p:pic>
      <p:pic>
        <p:nvPicPr>
          <p:cNvPr id="11" name="Picture 10">
            <a:extLst>
              <a:ext uri="{FF2B5EF4-FFF2-40B4-BE49-F238E27FC236}">
                <a16:creationId xmlns:a16="http://schemas.microsoft.com/office/drawing/2014/main" id="{56F20969-081A-30F2-7C73-3760F5E0A916}"/>
              </a:ext>
            </a:extLst>
          </p:cNvPr>
          <p:cNvPicPr>
            <a:picLocks noChangeAspect="1"/>
          </p:cNvPicPr>
          <p:nvPr/>
        </p:nvPicPr>
        <p:blipFill>
          <a:blip r:embed="rId4"/>
          <a:stretch>
            <a:fillRect/>
          </a:stretch>
        </p:blipFill>
        <p:spPr>
          <a:xfrm>
            <a:off x="3939327" y="3316707"/>
            <a:ext cx="7497221" cy="3553321"/>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Tree>
    <p:extLst>
      <p:ext uri="{BB962C8B-B14F-4D97-AF65-F5344CB8AC3E}">
        <p14:creationId xmlns:p14="http://schemas.microsoft.com/office/powerpoint/2010/main" val="68708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8168" y="219456"/>
            <a:ext cx="12047621" cy="646331"/>
          </a:xfrm>
          <a:prstGeom prst="rect">
            <a:avLst/>
          </a:prstGeom>
          <a:noFill/>
        </p:spPr>
        <p:txBody>
          <a:bodyPr wrap="square">
            <a:spAutoFit/>
          </a:bodyPr>
          <a:lstStyle/>
          <a:p>
            <a:pPr algn="ctr"/>
            <a:r>
              <a:rPr sz="3600" b="1" dirty="0">
                <a:solidFill>
                  <a:schemeClr val="accent1"/>
                </a:solidFill>
              </a:rPr>
              <a:t>Uzbekistan's Initiatives to Combat Viral Hepatitis (2017–2025)</a:t>
            </a:r>
          </a:p>
        </p:txBody>
      </p:sp>
      <p:sp>
        <p:nvSpPr>
          <p:cNvPr id="12" name="Rounded Rectangle 11"/>
          <p:cNvSpPr/>
          <p:nvPr/>
        </p:nvSpPr>
        <p:spPr>
          <a:xfrm>
            <a:off x="1559056" y="2224856"/>
            <a:ext cx="2433744" cy="1922651"/>
          </a:xfrm>
          <a:prstGeom prst="roundRect">
            <a:avLst/>
          </a:prstGeom>
          <a:solidFill>
            <a:srgbClr val="E6F3FF"/>
          </a:solidFill>
          <a:ln w="25400">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160"/>
          </a:p>
        </p:txBody>
      </p:sp>
      <p:sp>
        <p:nvSpPr>
          <p:cNvPr id="13" name="TextBox 12"/>
          <p:cNvSpPr txBox="1"/>
          <p:nvPr/>
        </p:nvSpPr>
        <p:spPr>
          <a:xfrm>
            <a:off x="1840325" y="2332384"/>
            <a:ext cx="1361270" cy="350865"/>
          </a:xfrm>
          <a:prstGeom prst="rect">
            <a:avLst/>
          </a:prstGeom>
          <a:noFill/>
        </p:spPr>
        <p:txBody>
          <a:bodyPr wrap="none">
            <a:spAutoFit/>
          </a:bodyPr>
          <a:lstStyle/>
          <a:p>
            <a:pPr algn="ctr"/>
            <a:r>
              <a:rPr sz="1680" b="1" dirty="0">
                <a:solidFill>
                  <a:srgbClr val="0066CC"/>
                </a:solidFill>
              </a:rPr>
              <a:t>2017: Launch</a:t>
            </a:r>
          </a:p>
        </p:txBody>
      </p:sp>
      <p:sp>
        <p:nvSpPr>
          <p:cNvPr id="14" name="TextBox 13"/>
          <p:cNvSpPr txBox="1"/>
          <p:nvPr/>
        </p:nvSpPr>
        <p:spPr>
          <a:xfrm>
            <a:off x="1775528" y="2881887"/>
            <a:ext cx="1907830" cy="978729"/>
          </a:xfrm>
          <a:prstGeom prst="rect">
            <a:avLst/>
          </a:prstGeom>
          <a:noFill/>
        </p:spPr>
        <p:txBody>
          <a:bodyPr wrap="none">
            <a:spAutoFit/>
          </a:bodyPr>
          <a:lstStyle/>
          <a:p>
            <a:pPr algn="l"/>
            <a:r>
              <a:rPr sz="1920" dirty="0">
                <a:solidFill>
                  <a:srgbClr val="333333"/>
                </a:solidFill>
              </a:rPr>
              <a:t>• Decree No. 537</a:t>
            </a:r>
          </a:p>
          <a:p>
            <a:r>
              <a:rPr sz="1920" dirty="0"/>
              <a:t>• Pilot programs</a:t>
            </a:r>
          </a:p>
          <a:p>
            <a:r>
              <a:rPr sz="1920" dirty="0"/>
              <a:t>• Prevention</a:t>
            </a:r>
          </a:p>
        </p:txBody>
      </p:sp>
      <p:sp>
        <p:nvSpPr>
          <p:cNvPr id="15" name="Rounded Rectangle 14"/>
          <p:cNvSpPr/>
          <p:nvPr/>
        </p:nvSpPr>
        <p:spPr>
          <a:xfrm>
            <a:off x="4642129" y="2597839"/>
            <a:ext cx="2490335" cy="3342726"/>
          </a:xfrm>
          <a:prstGeom prst="roundRect">
            <a:avLst/>
          </a:prstGeom>
          <a:solidFill>
            <a:srgbClr val="E6FFE6"/>
          </a:solidFill>
          <a:ln w="25400">
            <a:solidFill>
              <a:srgbClr val="009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160"/>
          </a:p>
        </p:txBody>
      </p:sp>
      <p:sp>
        <p:nvSpPr>
          <p:cNvPr id="16" name="TextBox 15"/>
          <p:cNvSpPr txBox="1"/>
          <p:nvPr/>
        </p:nvSpPr>
        <p:spPr>
          <a:xfrm>
            <a:off x="4594013" y="2876766"/>
            <a:ext cx="2538451" cy="350865"/>
          </a:xfrm>
          <a:prstGeom prst="rect">
            <a:avLst/>
          </a:prstGeom>
          <a:noFill/>
        </p:spPr>
        <p:txBody>
          <a:bodyPr wrap="none">
            <a:spAutoFit/>
          </a:bodyPr>
          <a:lstStyle/>
          <a:p>
            <a:pPr algn="ctr"/>
            <a:r>
              <a:rPr sz="1680" b="1" dirty="0">
                <a:solidFill>
                  <a:srgbClr val="009944"/>
                </a:solidFill>
              </a:rPr>
              <a:t>2017–2021: UHEP Projects</a:t>
            </a:r>
          </a:p>
        </p:txBody>
      </p:sp>
      <p:sp>
        <p:nvSpPr>
          <p:cNvPr id="17" name="TextBox 16"/>
          <p:cNvSpPr txBox="1"/>
          <p:nvPr/>
        </p:nvSpPr>
        <p:spPr>
          <a:xfrm>
            <a:off x="4686833" y="3414284"/>
            <a:ext cx="2490233" cy="1274195"/>
          </a:xfrm>
          <a:prstGeom prst="rect">
            <a:avLst/>
          </a:prstGeom>
          <a:noFill/>
        </p:spPr>
        <p:txBody>
          <a:bodyPr wrap="none">
            <a:spAutoFit/>
          </a:bodyPr>
          <a:lstStyle/>
          <a:p>
            <a:pPr algn="l"/>
            <a:r>
              <a:rPr sz="1920" dirty="0">
                <a:solidFill>
                  <a:srgbClr val="333333"/>
                </a:solidFill>
              </a:rPr>
              <a:t>• UHEP 1 &amp; UHEP 2</a:t>
            </a:r>
          </a:p>
          <a:p>
            <a:r>
              <a:rPr sz="1920" dirty="0"/>
              <a:t>• Large-scale screening</a:t>
            </a:r>
          </a:p>
          <a:p>
            <a:r>
              <a:rPr sz="1920" dirty="0"/>
              <a:t>• Treatment access</a:t>
            </a:r>
          </a:p>
          <a:p>
            <a:r>
              <a:rPr sz="1920" dirty="0"/>
              <a:t>• HBV/HCV focus</a:t>
            </a:r>
          </a:p>
        </p:txBody>
      </p:sp>
      <p:sp>
        <p:nvSpPr>
          <p:cNvPr id="18" name="Rounded Rectangle 17"/>
          <p:cNvSpPr/>
          <p:nvPr/>
        </p:nvSpPr>
        <p:spPr>
          <a:xfrm>
            <a:off x="8003778" y="2274041"/>
            <a:ext cx="3343813" cy="3198289"/>
          </a:xfrm>
          <a:prstGeom prst="roundRect">
            <a:avLst/>
          </a:prstGeom>
          <a:solidFill>
            <a:srgbClr val="FFF5E6"/>
          </a:solidFill>
          <a:ln w="2540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160"/>
          </a:p>
        </p:txBody>
      </p:sp>
      <p:sp>
        <p:nvSpPr>
          <p:cNvPr id="19" name="TextBox 18"/>
          <p:cNvSpPr txBox="1"/>
          <p:nvPr/>
        </p:nvSpPr>
        <p:spPr>
          <a:xfrm>
            <a:off x="8275623" y="2374923"/>
            <a:ext cx="2538131" cy="350865"/>
          </a:xfrm>
          <a:prstGeom prst="rect">
            <a:avLst/>
          </a:prstGeom>
          <a:noFill/>
        </p:spPr>
        <p:txBody>
          <a:bodyPr wrap="none">
            <a:spAutoFit/>
          </a:bodyPr>
          <a:lstStyle/>
          <a:p>
            <a:pPr algn="ctr"/>
            <a:r>
              <a:rPr sz="1680" b="1" dirty="0">
                <a:solidFill>
                  <a:srgbClr val="FF9900"/>
                </a:solidFill>
              </a:rPr>
              <a:t>2022–2025: WHO Strategy</a:t>
            </a:r>
          </a:p>
        </p:txBody>
      </p:sp>
      <p:sp>
        <p:nvSpPr>
          <p:cNvPr id="20" name="TextBox 19"/>
          <p:cNvSpPr txBox="1"/>
          <p:nvPr/>
        </p:nvSpPr>
        <p:spPr>
          <a:xfrm>
            <a:off x="8277529" y="2948626"/>
            <a:ext cx="2676951" cy="1865126"/>
          </a:xfrm>
          <a:prstGeom prst="rect">
            <a:avLst/>
          </a:prstGeom>
          <a:noFill/>
        </p:spPr>
        <p:txBody>
          <a:bodyPr wrap="none">
            <a:spAutoFit/>
          </a:bodyPr>
          <a:lstStyle/>
          <a:p>
            <a:pPr algn="l"/>
            <a:r>
              <a:rPr sz="1920" dirty="0">
                <a:solidFill>
                  <a:srgbClr val="333333"/>
                </a:solidFill>
              </a:rPr>
              <a:t>• Presidential Decree </a:t>
            </a:r>
            <a:endParaRPr lang="en-US" sz="1920" dirty="0">
              <a:solidFill>
                <a:srgbClr val="333333"/>
              </a:solidFill>
            </a:endParaRPr>
          </a:p>
          <a:p>
            <a:pPr algn="l"/>
            <a:r>
              <a:rPr sz="1920" dirty="0">
                <a:solidFill>
                  <a:srgbClr val="333333"/>
                </a:solidFill>
              </a:rPr>
              <a:t>PQ-243</a:t>
            </a:r>
          </a:p>
          <a:p>
            <a:r>
              <a:rPr sz="1920" dirty="0"/>
              <a:t>• Free testing (HBV/HCV)</a:t>
            </a:r>
          </a:p>
          <a:p>
            <a:r>
              <a:rPr sz="1920" dirty="0"/>
              <a:t>• Free antiviral therapy</a:t>
            </a:r>
          </a:p>
          <a:p>
            <a:r>
              <a:rPr sz="1920" dirty="0"/>
              <a:t>• Early cancer screening</a:t>
            </a:r>
          </a:p>
          <a:p>
            <a:r>
              <a:rPr sz="1920" dirty="0"/>
              <a:t>• 2030 elimination goal</a:t>
            </a:r>
          </a:p>
        </p:txBody>
      </p:sp>
      <p:sp>
        <p:nvSpPr>
          <p:cNvPr id="21" name="Rounded Rectangle 20"/>
          <p:cNvSpPr/>
          <p:nvPr/>
        </p:nvSpPr>
        <p:spPr>
          <a:xfrm>
            <a:off x="11834199" y="2763510"/>
            <a:ext cx="2341263" cy="1969031"/>
          </a:xfrm>
          <a:prstGeom prst="roundRect">
            <a:avLst/>
          </a:prstGeom>
          <a:solidFill>
            <a:srgbClr val="FFE6E6"/>
          </a:solidFill>
          <a:ln w="254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160"/>
          </a:p>
        </p:txBody>
      </p:sp>
      <p:sp>
        <p:nvSpPr>
          <p:cNvPr id="22" name="TextBox 21"/>
          <p:cNvSpPr txBox="1"/>
          <p:nvPr/>
        </p:nvSpPr>
        <p:spPr>
          <a:xfrm>
            <a:off x="11916811" y="2929992"/>
            <a:ext cx="2194640" cy="350865"/>
          </a:xfrm>
          <a:prstGeom prst="rect">
            <a:avLst/>
          </a:prstGeom>
          <a:noFill/>
        </p:spPr>
        <p:txBody>
          <a:bodyPr wrap="none">
            <a:spAutoFit/>
          </a:bodyPr>
          <a:lstStyle/>
          <a:p>
            <a:pPr algn="ctr"/>
            <a:r>
              <a:rPr sz="1680" b="1" dirty="0">
                <a:solidFill>
                  <a:srgbClr val="CC0000"/>
                </a:solidFill>
              </a:rPr>
              <a:t>2023: </a:t>
            </a:r>
            <a:r>
              <a:rPr lang="en-US" sz="1680" b="1" dirty="0">
                <a:solidFill>
                  <a:srgbClr val="CC0000"/>
                </a:solidFill>
              </a:rPr>
              <a:t>regulatory order</a:t>
            </a:r>
            <a:endParaRPr sz="1680" b="1" dirty="0">
              <a:solidFill>
                <a:srgbClr val="CC0000"/>
              </a:solidFill>
            </a:endParaRPr>
          </a:p>
        </p:txBody>
      </p:sp>
      <p:sp>
        <p:nvSpPr>
          <p:cNvPr id="23" name="TextBox 22"/>
          <p:cNvSpPr txBox="1"/>
          <p:nvPr/>
        </p:nvSpPr>
        <p:spPr>
          <a:xfrm>
            <a:off x="12092535" y="3555578"/>
            <a:ext cx="2034724" cy="867930"/>
          </a:xfrm>
          <a:prstGeom prst="rect">
            <a:avLst/>
          </a:prstGeom>
          <a:noFill/>
        </p:spPr>
        <p:txBody>
          <a:bodyPr wrap="none">
            <a:spAutoFit/>
          </a:bodyPr>
          <a:lstStyle/>
          <a:p>
            <a:pPr algn="l"/>
            <a:r>
              <a:rPr sz="1680" dirty="0">
                <a:solidFill>
                  <a:srgbClr val="333333"/>
                </a:solidFill>
              </a:rPr>
              <a:t>• Order No. 95</a:t>
            </a:r>
          </a:p>
          <a:p>
            <a:r>
              <a:rPr sz="1680" dirty="0"/>
              <a:t>• Early detection</a:t>
            </a:r>
          </a:p>
          <a:p>
            <a:r>
              <a:rPr sz="1680" dirty="0"/>
              <a:t>• Targeted treatment</a:t>
            </a:r>
          </a:p>
        </p:txBody>
      </p:sp>
      <p:sp>
        <p:nvSpPr>
          <p:cNvPr id="24" name="Rounded Rectangle 23"/>
          <p:cNvSpPr/>
          <p:nvPr/>
        </p:nvSpPr>
        <p:spPr>
          <a:xfrm>
            <a:off x="224589" y="6999178"/>
            <a:ext cx="14033485" cy="1010965"/>
          </a:xfrm>
          <a:prstGeom prst="roundRect">
            <a:avLst/>
          </a:prstGeom>
          <a:solidFill>
            <a:srgbClr val="F0F8FF"/>
          </a:solidFill>
          <a:ln w="25400">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t>✓ Alignment with WHO 2030 hepatitis elimination strategy</a:t>
            </a:r>
          </a:p>
          <a:p>
            <a:pPr algn="ctr"/>
            <a:endParaRPr sz="1920" dirty="0"/>
          </a:p>
        </p:txBody>
      </p:sp>
      <p:sp>
        <p:nvSpPr>
          <p:cNvPr id="25" name="TextBox 24"/>
          <p:cNvSpPr txBox="1"/>
          <p:nvPr/>
        </p:nvSpPr>
        <p:spPr>
          <a:xfrm>
            <a:off x="6321338" y="6649718"/>
            <a:ext cx="1987724" cy="350865"/>
          </a:xfrm>
          <a:prstGeom prst="rect">
            <a:avLst/>
          </a:prstGeom>
          <a:noFill/>
        </p:spPr>
        <p:txBody>
          <a:bodyPr wrap="none">
            <a:spAutoFit/>
          </a:bodyPr>
          <a:lstStyle/>
          <a:p>
            <a:pPr algn="ctr"/>
            <a:r>
              <a:rPr sz="1680" b="1" dirty="0">
                <a:solidFill>
                  <a:srgbClr val="0066CC"/>
                </a:solidFill>
              </a:rPr>
              <a:t>KEY ACHIEVEMENTS</a:t>
            </a:r>
          </a:p>
        </p:txBody>
      </p:sp>
      <p:sp>
        <p:nvSpPr>
          <p:cNvPr id="26" name="TextBox 25"/>
          <p:cNvSpPr txBox="1"/>
          <p:nvPr/>
        </p:nvSpPr>
        <p:spPr>
          <a:xfrm>
            <a:off x="617308" y="7099172"/>
            <a:ext cx="6120377" cy="683264"/>
          </a:xfrm>
          <a:prstGeom prst="rect">
            <a:avLst/>
          </a:prstGeom>
          <a:noFill/>
        </p:spPr>
        <p:txBody>
          <a:bodyPr wrap="square">
            <a:spAutoFit/>
          </a:bodyPr>
          <a:lstStyle/>
          <a:p>
            <a:pPr algn="l"/>
            <a:r>
              <a:rPr sz="1920" dirty="0">
                <a:solidFill>
                  <a:srgbClr val="333333"/>
                </a:solidFill>
              </a:rPr>
              <a:t>✓ Comprehensive screening programs for HBV and HCV</a:t>
            </a:r>
          </a:p>
          <a:p>
            <a:r>
              <a:rPr sz="1920" dirty="0"/>
              <a:t>✓ Free testing and treatment for the population</a:t>
            </a:r>
          </a:p>
        </p:txBody>
      </p:sp>
      <p:sp>
        <p:nvSpPr>
          <p:cNvPr id="28" name="TextBox 27">
            <a:extLst>
              <a:ext uri="{FF2B5EF4-FFF2-40B4-BE49-F238E27FC236}">
                <a16:creationId xmlns:a16="http://schemas.microsoft.com/office/drawing/2014/main" id="{53CF5809-F4EF-EDBB-E391-79610A24B629}"/>
              </a:ext>
            </a:extLst>
          </p:cNvPr>
          <p:cNvSpPr txBox="1"/>
          <p:nvPr/>
        </p:nvSpPr>
        <p:spPr>
          <a:xfrm>
            <a:off x="8557500" y="7166319"/>
            <a:ext cx="6513095" cy="923330"/>
          </a:xfrm>
          <a:prstGeom prst="rect">
            <a:avLst/>
          </a:prstGeom>
          <a:noFill/>
        </p:spPr>
        <p:txBody>
          <a:bodyPr wrap="square" rtlCol="0">
            <a:spAutoFit/>
          </a:bodyPr>
          <a:lstStyle/>
          <a:p>
            <a:r>
              <a:rPr lang="ru-RU" dirty="0"/>
              <a:t>✓</a:t>
            </a:r>
            <a:r>
              <a:rPr lang="en-US" dirty="0"/>
              <a:t> Focus on high-risk groups and early detection</a:t>
            </a:r>
          </a:p>
          <a:p>
            <a:r>
              <a:rPr lang="en-US" dirty="0"/>
              <a:t>✓ Integration of liver cancer screening</a:t>
            </a:r>
          </a:p>
          <a:p>
            <a:endParaRPr lang="ru-RU" dirty="0"/>
          </a:p>
        </p:txBody>
      </p:sp>
      <p:sp>
        <p:nvSpPr>
          <p:cNvPr id="29" name="Arrow: Right 28">
            <a:extLst>
              <a:ext uri="{FF2B5EF4-FFF2-40B4-BE49-F238E27FC236}">
                <a16:creationId xmlns:a16="http://schemas.microsoft.com/office/drawing/2014/main" id="{8BF4B111-3BDE-2A12-52B2-303BD1A2F1D9}"/>
              </a:ext>
            </a:extLst>
          </p:cNvPr>
          <p:cNvSpPr/>
          <p:nvPr/>
        </p:nvSpPr>
        <p:spPr>
          <a:xfrm>
            <a:off x="681319" y="1303386"/>
            <a:ext cx="13494143" cy="2203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77F1029A-B8F6-66A0-1C61-9213F9BD5D4D}"/>
              </a:ext>
            </a:extLst>
          </p:cNvPr>
          <p:cNvSpPr/>
          <p:nvPr/>
        </p:nvSpPr>
        <p:spPr>
          <a:xfrm>
            <a:off x="2438400" y="1588279"/>
            <a:ext cx="160421" cy="557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Rectangle 30">
            <a:extLst>
              <a:ext uri="{FF2B5EF4-FFF2-40B4-BE49-F238E27FC236}">
                <a16:creationId xmlns:a16="http://schemas.microsoft.com/office/drawing/2014/main" id="{377D59E0-8503-AE4E-A510-F00248FB83EF}"/>
              </a:ext>
            </a:extLst>
          </p:cNvPr>
          <p:cNvSpPr/>
          <p:nvPr/>
        </p:nvSpPr>
        <p:spPr>
          <a:xfrm>
            <a:off x="5598695" y="1588279"/>
            <a:ext cx="160421" cy="93005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31">
            <a:extLst>
              <a:ext uri="{FF2B5EF4-FFF2-40B4-BE49-F238E27FC236}">
                <a16:creationId xmlns:a16="http://schemas.microsoft.com/office/drawing/2014/main" id="{54896F86-8629-32D9-8588-D83D64F28E1E}"/>
              </a:ext>
            </a:extLst>
          </p:cNvPr>
          <p:cNvSpPr/>
          <p:nvPr/>
        </p:nvSpPr>
        <p:spPr>
          <a:xfrm>
            <a:off x="9376246" y="1588279"/>
            <a:ext cx="160421" cy="56380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32">
            <a:extLst>
              <a:ext uri="{FF2B5EF4-FFF2-40B4-BE49-F238E27FC236}">
                <a16:creationId xmlns:a16="http://schemas.microsoft.com/office/drawing/2014/main" id="{4545C8D5-1987-64E0-5E94-1FAB81448904}"/>
              </a:ext>
            </a:extLst>
          </p:cNvPr>
          <p:cNvSpPr/>
          <p:nvPr/>
        </p:nvSpPr>
        <p:spPr>
          <a:xfrm>
            <a:off x="12864016" y="1595749"/>
            <a:ext cx="160421" cy="93005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Gill Sans MT" panose="020B0502020104020203"/>
            </a:endParaRPr>
          </a:p>
        </p:txBody>
      </p:sp>
      <p:sp>
        <p:nvSpPr>
          <p:cNvPr id="13" name="Rectangle 12">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8758" y="658101"/>
            <a:ext cx="6742043" cy="6913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sp>
        <p:nvSpPr>
          <p:cNvPr id="15" name="Rectangle 14">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5737" y="658102"/>
            <a:ext cx="3333983" cy="2241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pic>
        <p:nvPicPr>
          <p:cNvPr id="2" name="Рисунок 1">
            <a:extLst>
              <a:ext uri="{FF2B5EF4-FFF2-40B4-BE49-F238E27FC236}">
                <a16:creationId xmlns:a16="http://schemas.microsoft.com/office/drawing/2014/main" id="{D3EE07FC-17AE-C57A-273F-6EE686045F27}"/>
              </a:ext>
            </a:extLst>
          </p:cNvPr>
          <p:cNvPicPr>
            <a:picLocks noChangeAspect="1"/>
          </p:cNvPicPr>
          <p:nvPr/>
        </p:nvPicPr>
        <p:blipFill>
          <a:blip r:embed="rId3"/>
          <a:stretch>
            <a:fillRect/>
          </a:stretch>
        </p:blipFill>
        <p:spPr>
          <a:xfrm>
            <a:off x="9822750" y="5495977"/>
            <a:ext cx="1855892" cy="1855892"/>
          </a:xfrm>
          <a:prstGeom prst="rect">
            <a:avLst/>
          </a:prstGeom>
        </p:spPr>
      </p:pic>
      <p:pic>
        <p:nvPicPr>
          <p:cNvPr id="4" name="Рисунок 3">
            <a:extLst>
              <a:ext uri="{FF2B5EF4-FFF2-40B4-BE49-F238E27FC236}">
                <a16:creationId xmlns:a16="http://schemas.microsoft.com/office/drawing/2014/main" id="{E60D5778-3EDA-CF6E-507E-932243598A35}"/>
              </a:ext>
            </a:extLst>
          </p:cNvPr>
          <p:cNvPicPr>
            <a:picLocks noChangeAspect="1"/>
          </p:cNvPicPr>
          <p:nvPr/>
        </p:nvPicPr>
        <p:blipFill>
          <a:blip r:embed="rId4"/>
          <a:stretch>
            <a:fillRect/>
          </a:stretch>
        </p:blipFill>
        <p:spPr>
          <a:xfrm>
            <a:off x="9210512" y="3093113"/>
            <a:ext cx="3035555" cy="856459"/>
          </a:xfrm>
          <a:prstGeom prst="rect">
            <a:avLst/>
          </a:prstGeom>
        </p:spPr>
      </p:pic>
      <p:sp>
        <p:nvSpPr>
          <p:cNvPr id="17" name="Rectangle 16">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5737" y="3035911"/>
            <a:ext cx="3333983" cy="2193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pic>
        <p:nvPicPr>
          <p:cNvPr id="6" name="Рисунок 5">
            <a:extLst>
              <a:ext uri="{FF2B5EF4-FFF2-40B4-BE49-F238E27FC236}">
                <a16:creationId xmlns:a16="http://schemas.microsoft.com/office/drawing/2014/main" id="{A508F5E7-B821-33DC-871B-FB2B7A37EA04}"/>
              </a:ext>
            </a:extLst>
          </p:cNvPr>
          <p:cNvPicPr>
            <a:picLocks noChangeAspect="1"/>
          </p:cNvPicPr>
          <p:nvPr/>
        </p:nvPicPr>
        <p:blipFill>
          <a:blip r:embed="rId5"/>
          <a:stretch>
            <a:fillRect/>
          </a:stretch>
        </p:blipFill>
        <p:spPr>
          <a:xfrm>
            <a:off x="9210511" y="799612"/>
            <a:ext cx="1799477" cy="1865152"/>
          </a:xfrm>
          <a:prstGeom prst="rect">
            <a:avLst/>
          </a:prstGeom>
        </p:spPr>
      </p:pic>
      <p:sp>
        <p:nvSpPr>
          <p:cNvPr id="19" name="Rectangle 18">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593" y="5329528"/>
            <a:ext cx="3333983" cy="2241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sp>
        <p:nvSpPr>
          <p:cNvPr id="3" name="AutoShape 2">
            <a:extLst>
              <a:ext uri="{FF2B5EF4-FFF2-40B4-BE49-F238E27FC236}">
                <a16:creationId xmlns:a16="http://schemas.microsoft.com/office/drawing/2014/main" id="{EE8ACC8C-832E-B454-5B50-24089691E8B6}"/>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548640"/>
            <a:endParaRPr lang="ru-RU" sz="2160">
              <a:solidFill>
                <a:prstClr val="black"/>
              </a:solidFill>
              <a:latin typeface="Calibri"/>
            </a:endParaRPr>
          </a:p>
        </p:txBody>
      </p:sp>
      <p:pic>
        <p:nvPicPr>
          <p:cNvPr id="7" name="Рисунок 6">
            <a:extLst>
              <a:ext uri="{FF2B5EF4-FFF2-40B4-BE49-F238E27FC236}">
                <a16:creationId xmlns:a16="http://schemas.microsoft.com/office/drawing/2014/main" id="{F332086B-72D5-3B28-73EF-3F55EE5160DF}"/>
              </a:ext>
            </a:extLst>
          </p:cNvPr>
          <p:cNvPicPr>
            <a:picLocks noChangeAspect="1"/>
          </p:cNvPicPr>
          <p:nvPr/>
        </p:nvPicPr>
        <p:blipFill>
          <a:blip r:embed="rId6"/>
          <a:stretch>
            <a:fillRect/>
          </a:stretch>
        </p:blipFill>
        <p:spPr>
          <a:xfrm>
            <a:off x="9146866" y="4057396"/>
            <a:ext cx="3099200" cy="977671"/>
          </a:xfrm>
          <a:prstGeom prst="rect">
            <a:avLst/>
          </a:prstGeom>
        </p:spPr>
      </p:pic>
      <p:sp>
        <p:nvSpPr>
          <p:cNvPr id="8" name="Text 0">
            <a:extLst>
              <a:ext uri="{FF2B5EF4-FFF2-40B4-BE49-F238E27FC236}">
                <a16:creationId xmlns:a16="http://schemas.microsoft.com/office/drawing/2014/main" id="{6C87429A-5FFF-F9B6-7FDA-F0EE8E60B863}"/>
              </a:ext>
            </a:extLst>
          </p:cNvPr>
          <p:cNvSpPr/>
          <p:nvPr/>
        </p:nvSpPr>
        <p:spPr>
          <a:xfrm>
            <a:off x="2053791" y="39102"/>
            <a:ext cx="10888579" cy="727456"/>
          </a:xfrm>
          <a:prstGeom prst="rect">
            <a:avLst/>
          </a:prstGeom>
          <a:noFill/>
          <a:ln/>
        </p:spPr>
        <p:txBody>
          <a:bodyPr wrap="square" lIns="0" tIns="0" rIns="0" bIns="0" rtlCol="0" anchor="t"/>
          <a:lstStyle/>
          <a:p>
            <a:pPr algn="ctr" defTabSz="548640">
              <a:lnSpc>
                <a:spcPts val="4163"/>
              </a:lnSpc>
            </a:pPr>
            <a:r>
              <a:rPr lang="en-US" sz="2700" b="1" dirty="0">
                <a:solidFill>
                  <a:srgbClr val="4F81BD"/>
                </a:solidFill>
                <a:latin typeface="Crimson Pro Semi Bold" pitchFamily="34" charset="0"/>
                <a:ea typeface="Crimson Pro Semi Bold" pitchFamily="34" charset="-122"/>
                <a:cs typeface="Crimson Pro Semi Bold" pitchFamily="34" charset="-120"/>
              </a:rPr>
              <a:t>Uzbekistan's Pilot </a:t>
            </a:r>
            <a:r>
              <a:rPr lang="en-US" sz="2700" b="1" dirty="0" err="1">
                <a:solidFill>
                  <a:srgbClr val="4F81BD"/>
                </a:solidFill>
                <a:latin typeface="Crimson Pro Semi Bold" pitchFamily="34" charset="0"/>
                <a:ea typeface="Crimson Pro Semi Bold" pitchFamily="34" charset="-122"/>
                <a:cs typeface="Crimson Pro Semi Bold" pitchFamily="34" charset="-120"/>
              </a:rPr>
              <a:t>microelimination</a:t>
            </a:r>
            <a:r>
              <a:rPr lang="en-US" sz="2700" b="1" dirty="0">
                <a:solidFill>
                  <a:srgbClr val="4F81BD"/>
                </a:solidFill>
                <a:latin typeface="Crimson Pro Semi Bold" pitchFamily="34" charset="0"/>
                <a:ea typeface="Crimson Pro Semi Bold" pitchFamily="34" charset="-122"/>
                <a:cs typeface="Crimson Pro Semi Bold" pitchFamily="34" charset="-120"/>
              </a:rPr>
              <a:t> in HD and </a:t>
            </a:r>
            <a:r>
              <a:rPr lang="en-US" sz="2700" b="1" dirty="0" err="1">
                <a:solidFill>
                  <a:srgbClr val="4F81BD"/>
                </a:solidFill>
                <a:latin typeface="Crimson Pro Semi Bold" pitchFamily="34" charset="0"/>
                <a:ea typeface="Crimson Pro Semi Bold" pitchFamily="34" charset="-122"/>
                <a:cs typeface="Crimson Pro Semi Bold" pitchFamily="34" charset="-120"/>
              </a:rPr>
              <a:t>onco</a:t>
            </a:r>
            <a:r>
              <a:rPr lang="en-US" sz="2700" b="1" dirty="0">
                <a:solidFill>
                  <a:srgbClr val="4F81BD"/>
                </a:solidFill>
                <a:latin typeface="Crimson Pro Semi Bold" pitchFamily="34" charset="0"/>
                <a:ea typeface="Crimson Pro Semi Bold" pitchFamily="34" charset="-122"/>
                <a:cs typeface="Crimson Pro Semi Bold" pitchFamily="34" charset="-120"/>
              </a:rPr>
              <a:t>/hematology patients</a:t>
            </a:r>
            <a:endParaRPr lang="en-US" sz="2700" b="1" dirty="0">
              <a:solidFill>
                <a:srgbClr val="4F81BD"/>
              </a:solidFill>
              <a:latin typeface="Calibri"/>
            </a:endParaRPr>
          </a:p>
        </p:txBody>
      </p:sp>
      <p:sp>
        <p:nvSpPr>
          <p:cNvPr id="21" name="Oval 9">
            <a:extLst>
              <a:ext uri="{FF2B5EF4-FFF2-40B4-BE49-F238E27FC236}">
                <a16:creationId xmlns:a16="http://schemas.microsoft.com/office/drawing/2014/main" id="{6D865232-AB77-0177-7279-5108E6593482}"/>
              </a:ext>
            </a:extLst>
          </p:cNvPr>
          <p:cNvSpPr/>
          <p:nvPr/>
        </p:nvSpPr>
        <p:spPr>
          <a:xfrm>
            <a:off x="4002327" y="1796142"/>
            <a:ext cx="410518" cy="448198"/>
          </a:xfrm>
          <a:prstGeom prst="ellipse">
            <a:avLst/>
          </a:prstGeom>
          <a:solidFill>
            <a:srgbClr val="00B0F0"/>
          </a:solidFill>
          <a:ln w="2540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sz="1620" dirty="0">
              <a:solidFill>
                <a:prstClr val="white"/>
              </a:solidFill>
              <a:latin typeface="Calibri"/>
            </a:endParaRPr>
          </a:p>
        </p:txBody>
      </p:sp>
      <p:sp>
        <p:nvSpPr>
          <p:cNvPr id="22" name="Rounded Rectangle 17">
            <a:extLst>
              <a:ext uri="{FF2B5EF4-FFF2-40B4-BE49-F238E27FC236}">
                <a16:creationId xmlns:a16="http://schemas.microsoft.com/office/drawing/2014/main" id="{7C080446-3456-3348-7BE4-E66D1BFE4AA6}"/>
              </a:ext>
            </a:extLst>
          </p:cNvPr>
          <p:cNvSpPr/>
          <p:nvPr/>
        </p:nvSpPr>
        <p:spPr>
          <a:xfrm>
            <a:off x="2529393" y="2599742"/>
            <a:ext cx="5856961" cy="2825854"/>
          </a:xfrm>
          <a:prstGeom prst="roundRect">
            <a:avLst/>
          </a:prstGeom>
          <a:solidFill>
            <a:schemeClr val="accent5">
              <a:lumMod val="20000"/>
              <a:lumOff val="80000"/>
            </a:schemeClr>
          </a:solid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40"/>
            <a:r>
              <a:rPr lang="en-US" sz="2400" b="1" dirty="0">
                <a:solidFill>
                  <a:srgbClr val="1F497D"/>
                </a:solidFill>
                <a:latin typeface="Calibri"/>
              </a:rPr>
              <a:t>Order No. 211 (Ministry of Health, 26.06.2024): Amendments to Order No. 95, targeting HCV elimination</a:t>
            </a:r>
            <a:r>
              <a:rPr lang="ru-RU" sz="2400" b="1" dirty="0">
                <a:solidFill>
                  <a:srgbClr val="1F497D"/>
                </a:solidFill>
                <a:latin typeface="Calibri"/>
              </a:rPr>
              <a:t> </a:t>
            </a:r>
            <a:r>
              <a:rPr lang="en-US" sz="2400" b="1" dirty="0">
                <a:solidFill>
                  <a:srgbClr val="1F497D"/>
                </a:solidFill>
                <a:latin typeface="Calibri"/>
              </a:rPr>
              <a:t>and HBV control in hemodialysis patients by 2024–2025.</a:t>
            </a:r>
            <a:endParaRPr sz="2400" b="1" dirty="0">
              <a:solidFill>
                <a:srgbClr val="1F497D"/>
              </a:solidFill>
              <a:latin typeface="Calibri"/>
            </a:endParaRPr>
          </a:p>
        </p:txBody>
      </p:sp>
      <p:sp>
        <p:nvSpPr>
          <p:cNvPr id="23" name="TextBox 22">
            <a:extLst>
              <a:ext uri="{FF2B5EF4-FFF2-40B4-BE49-F238E27FC236}">
                <a16:creationId xmlns:a16="http://schemas.microsoft.com/office/drawing/2014/main" id="{FABBB524-1121-D89B-99A7-5ADF065A7BD4}"/>
              </a:ext>
            </a:extLst>
          </p:cNvPr>
          <p:cNvSpPr txBox="1"/>
          <p:nvPr/>
        </p:nvSpPr>
        <p:spPr>
          <a:xfrm>
            <a:off x="2724179" y="1981480"/>
            <a:ext cx="1864895" cy="369332"/>
          </a:xfrm>
          <a:prstGeom prst="rect">
            <a:avLst/>
          </a:prstGeom>
          <a:noFill/>
        </p:spPr>
        <p:txBody>
          <a:bodyPr wrap="square">
            <a:spAutoFit/>
          </a:bodyPr>
          <a:lstStyle/>
          <a:p>
            <a:pPr algn="ctr" defTabSz="548640"/>
            <a:r>
              <a:rPr b="1" dirty="0">
                <a:solidFill>
                  <a:srgbClr val="00B0F0"/>
                </a:solidFill>
                <a:latin typeface="Calibri"/>
              </a:rPr>
              <a:t>202</a:t>
            </a:r>
            <a:r>
              <a:rPr lang="en-US" b="1" dirty="0">
                <a:solidFill>
                  <a:srgbClr val="00B0F0"/>
                </a:solidFill>
                <a:latin typeface="Calibri"/>
              </a:rPr>
              <a:t>4</a:t>
            </a:r>
            <a:r>
              <a:rPr b="1" dirty="0">
                <a:solidFill>
                  <a:srgbClr val="00B0F0"/>
                </a:solidFill>
                <a:latin typeface="Calibri"/>
              </a:rPr>
              <a:t>:</a:t>
            </a:r>
          </a:p>
        </p:txBody>
      </p:sp>
      <p:sp>
        <p:nvSpPr>
          <p:cNvPr id="27" name="Text 4">
            <a:extLst>
              <a:ext uri="{FF2B5EF4-FFF2-40B4-BE49-F238E27FC236}">
                <a16:creationId xmlns:a16="http://schemas.microsoft.com/office/drawing/2014/main" id="{57ECF5A1-3FF6-D915-0707-34D05A39035D}"/>
              </a:ext>
            </a:extLst>
          </p:cNvPr>
          <p:cNvSpPr/>
          <p:nvPr/>
        </p:nvSpPr>
        <p:spPr>
          <a:xfrm>
            <a:off x="2724180" y="5964766"/>
            <a:ext cx="6451633" cy="1514933"/>
          </a:xfrm>
          <a:prstGeom prst="rect">
            <a:avLst/>
          </a:prstGeom>
          <a:noFill/>
          <a:ln/>
        </p:spPr>
        <p:txBody>
          <a:bodyPr wrap="square" lIns="0" tIns="0" rIns="0" bIns="0" rtlCol="0" anchor="t"/>
          <a:lstStyle/>
          <a:p>
            <a:pPr defTabSz="548640">
              <a:lnSpc>
                <a:spcPts val="2137"/>
              </a:lnSpc>
            </a:pPr>
            <a:r>
              <a:rPr lang="en-US" sz="2100" b="1" dirty="0">
                <a:solidFill>
                  <a:srgbClr val="1F497D"/>
                </a:solidFill>
                <a:latin typeface="Heebo" pitchFamily="34" charset="0"/>
                <a:ea typeface="Heebo" pitchFamily="34" charset="-122"/>
                <a:cs typeface="Heebo" pitchFamily="34" charset="-120"/>
              </a:rPr>
              <a:t>Target population: </a:t>
            </a:r>
          </a:p>
          <a:p>
            <a:pPr defTabSz="548640">
              <a:lnSpc>
                <a:spcPts val="2137"/>
              </a:lnSpc>
            </a:pPr>
            <a:endParaRPr lang="en-US" sz="2100" b="1" dirty="0">
              <a:solidFill>
                <a:srgbClr val="1F497D"/>
              </a:solidFill>
              <a:latin typeface="Heebo" pitchFamily="34" charset="0"/>
              <a:ea typeface="Heebo" pitchFamily="34" charset="-122"/>
              <a:cs typeface="Heebo" pitchFamily="34" charset="-120"/>
            </a:endParaRPr>
          </a:p>
          <a:p>
            <a:pPr defTabSz="548640">
              <a:lnSpc>
                <a:spcPts val="2137"/>
              </a:lnSpc>
            </a:pPr>
            <a:r>
              <a:rPr lang="en-US" sz="2100" b="1" dirty="0">
                <a:solidFill>
                  <a:srgbClr val="1F497D"/>
                </a:solidFill>
                <a:latin typeface="Heebo" pitchFamily="34" charset="0"/>
                <a:ea typeface="Heebo" pitchFamily="34" charset="-122"/>
                <a:cs typeface="Heebo" pitchFamily="34" charset="-120"/>
              </a:rPr>
              <a:t>~   5,000   hemodialysis patients. </a:t>
            </a:r>
          </a:p>
          <a:p>
            <a:pPr defTabSz="548640">
              <a:lnSpc>
                <a:spcPts val="2137"/>
              </a:lnSpc>
            </a:pPr>
            <a:r>
              <a:rPr lang="en-US" sz="2100" b="1" dirty="0">
                <a:solidFill>
                  <a:srgbClr val="1F497D"/>
                </a:solidFill>
                <a:latin typeface="Heebo" pitchFamily="34" charset="0"/>
                <a:ea typeface="Heebo" pitchFamily="34" charset="-122"/>
                <a:cs typeface="Heebo" pitchFamily="34" charset="-120"/>
              </a:rPr>
              <a:t>~   4,374   hematology/oncology patients</a:t>
            </a:r>
            <a:endParaRPr lang="en-US" sz="2100" b="1" dirty="0">
              <a:solidFill>
                <a:srgbClr val="1F497D"/>
              </a:solidFill>
              <a:latin typeface="Calibri"/>
            </a:endParaRPr>
          </a:p>
        </p:txBody>
      </p:sp>
      <p:sp>
        <p:nvSpPr>
          <p:cNvPr id="5" name="Arrow: Right 4">
            <a:extLst>
              <a:ext uri="{FF2B5EF4-FFF2-40B4-BE49-F238E27FC236}">
                <a16:creationId xmlns:a16="http://schemas.microsoft.com/office/drawing/2014/main" id="{5BC7BE10-B537-C2D3-B5F7-B089BF7B0410}"/>
              </a:ext>
            </a:extLst>
          </p:cNvPr>
          <p:cNvSpPr/>
          <p:nvPr/>
        </p:nvSpPr>
        <p:spPr>
          <a:xfrm>
            <a:off x="2238758" y="1665643"/>
            <a:ext cx="2578171" cy="1304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37264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Box 1"/>
          <p:cNvSpPr txBox="1"/>
          <p:nvPr/>
        </p:nvSpPr>
        <p:spPr>
          <a:xfrm>
            <a:off x="2987736" y="1820593"/>
            <a:ext cx="5955192" cy="617363"/>
          </a:xfrm>
          <a:prstGeom prst="rect">
            <a:avLst/>
          </a:prstGeom>
          <a:solidFill>
            <a:srgbClr val="BDD7E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44546A"/>
                </a:solidFill>
                <a:latin typeface="Arial"/>
                <a:ea typeface="Arial"/>
                <a:cs typeface="Arial"/>
                <a:sym typeface="Arial"/>
              </a:defRPr>
            </a:pPr>
            <a:r>
              <a:t>Identify Hemodialysis/oncohematology patients</a:t>
            </a:r>
          </a:p>
          <a:p>
            <a:pPr>
              <a:defRPr b="1">
                <a:solidFill>
                  <a:srgbClr val="44546A"/>
                </a:solidFill>
                <a:latin typeface="Arial"/>
                <a:ea typeface="Arial"/>
                <a:cs typeface="Arial"/>
                <a:sym typeface="Arial"/>
              </a:defRPr>
            </a:pPr>
            <a:r>
              <a:t>Patients, Compile HCV+/HBsAg+ Registry</a:t>
            </a:r>
          </a:p>
        </p:txBody>
      </p:sp>
      <p:sp>
        <p:nvSpPr>
          <p:cNvPr id="358" name="TextBox 2"/>
          <p:cNvSpPr txBox="1"/>
          <p:nvPr/>
        </p:nvSpPr>
        <p:spPr>
          <a:xfrm>
            <a:off x="1577812" y="2837212"/>
            <a:ext cx="8749641" cy="350662"/>
          </a:xfrm>
          <a:prstGeom prst="rect">
            <a:avLst/>
          </a:prstGeom>
          <a:solidFill>
            <a:srgbClr val="DEEBF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rgbClr val="44546A"/>
                </a:solidFill>
                <a:latin typeface="Arial"/>
                <a:ea typeface="Arial"/>
                <a:cs typeface="Arial"/>
                <a:sym typeface="Arial"/>
              </a:defRPr>
            </a:pPr>
            <a:r>
              <a:t>Submit to Republican Nephrology Center and the Research Institute of Virology</a:t>
            </a:r>
          </a:p>
        </p:txBody>
      </p:sp>
      <p:sp>
        <p:nvSpPr>
          <p:cNvPr id="359" name="TextBox 3"/>
          <p:cNvSpPr txBox="1"/>
          <p:nvPr/>
        </p:nvSpPr>
        <p:spPr>
          <a:xfrm>
            <a:off x="2743892" y="3528636"/>
            <a:ext cx="6442880" cy="617363"/>
          </a:xfrm>
          <a:prstGeom prst="rect">
            <a:avLst/>
          </a:prstGeom>
          <a:solidFill>
            <a:srgbClr val="BDD7E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solidFill>
                  <a:srgbClr val="44546A"/>
                </a:solidFill>
                <a:latin typeface="Arial"/>
                <a:ea typeface="Arial"/>
                <a:cs typeface="Arial"/>
                <a:sym typeface="Arial"/>
              </a:defRPr>
            </a:pPr>
            <a:r>
              <a:t>Refer HCV+/HBsAg+ Patients for confirmatory diagnostics</a:t>
            </a:r>
          </a:p>
          <a:p>
            <a:pPr>
              <a:defRPr b="1">
                <a:solidFill>
                  <a:srgbClr val="44546A"/>
                </a:solidFill>
                <a:latin typeface="Arial"/>
                <a:ea typeface="Arial"/>
                <a:cs typeface="Arial"/>
                <a:sym typeface="Arial"/>
              </a:defRPr>
            </a:pPr>
            <a:r>
              <a:t>(Regional hepatology centers or Virology Institute)</a:t>
            </a:r>
          </a:p>
        </p:txBody>
      </p:sp>
      <p:sp>
        <p:nvSpPr>
          <p:cNvPr id="360" name="TextBox 4"/>
          <p:cNvSpPr txBox="1"/>
          <p:nvPr/>
        </p:nvSpPr>
        <p:spPr>
          <a:xfrm>
            <a:off x="6900915" y="4606528"/>
            <a:ext cx="3652375" cy="646331"/>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44546A"/>
                </a:solidFill>
                <a:latin typeface="Arial"/>
                <a:ea typeface="Arial"/>
                <a:cs typeface="Arial"/>
                <a:sym typeface="Arial"/>
              </a:defRPr>
            </a:pPr>
            <a:r>
              <a:rPr dirty="0"/>
              <a:t>Test AFP</a:t>
            </a:r>
          </a:p>
          <a:p>
            <a:pPr>
              <a:defRPr b="1">
                <a:solidFill>
                  <a:srgbClr val="44546A"/>
                </a:solidFill>
                <a:latin typeface="Arial"/>
                <a:ea typeface="Arial"/>
                <a:cs typeface="Arial"/>
                <a:sym typeface="Arial"/>
              </a:defRPr>
            </a:pPr>
            <a:r>
              <a:rPr dirty="0"/>
              <a:t>Free for Hemodialysis Patients</a:t>
            </a:r>
          </a:p>
        </p:txBody>
      </p:sp>
      <p:sp>
        <p:nvSpPr>
          <p:cNvPr id="361" name="TextBox 6"/>
          <p:cNvSpPr txBox="1"/>
          <p:nvPr/>
        </p:nvSpPr>
        <p:spPr>
          <a:xfrm>
            <a:off x="6913853" y="5843761"/>
            <a:ext cx="3088778" cy="617363"/>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solidFill>
                  <a:srgbClr val="44546A"/>
                </a:solidFill>
                <a:latin typeface="Arial"/>
                <a:ea typeface="Arial"/>
                <a:cs typeface="Arial"/>
                <a:sym typeface="Arial"/>
              </a:defRPr>
            </a:pPr>
            <a:r>
              <a:t>Perform Ultrasound,</a:t>
            </a:r>
          </a:p>
          <a:p>
            <a:pPr>
              <a:defRPr b="1">
                <a:solidFill>
                  <a:srgbClr val="44546A"/>
                </a:solidFill>
                <a:latin typeface="Arial"/>
                <a:ea typeface="Arial"/>
                <a:cs typeface="Arial"/>
                <a:sym typeface="Arial"/>
              </a:defRPr>
            </a:pPr>
            <a:r>
              <a:t>If Indicated, Contrast MSCT</a:t>
            </a:r>
          </a:p>
        </p:txBody>
      </p:sp>
      <p:sp>
        <p:nvSpPr>
          <p:cNvPr id="362" name="TextBox 7"/>
          <p:cNvSpPr txBox="1"/>
          <p:nvPr/>
        </p:nvSpPr>
        <p:spPr>
          <a:xfrm>
            <a:off x="6822042" y="6862695"/>
            <a:ext cx="3420069" cy="617363"/>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solidFill>
                  <a:srgbClr val="44546A"/>
                </a:solidFill>
                <a:latin typeface="Arial"/>
                <a:ea typeface="Arial"/>
                <a:cs typeface="Arial"/>
                <a:sym typeface="Arial"/>
              </a:defRPr>
            </a:pPr>
            <a:r>
              <a:t>Refer to Regional Oncologist,</a:t>
            </a:r>
          </a:p>
          <a:p>
            <a:pPr>
              <a:defRPr b="1">
                <a:solidFill>
                  <a:srgbClr val="44546A"/>
                </a:solidFill>
                <a:latin typeface="Arial"/>
                <a:ea typeface="Arial"/>
                <a:cs typeface="Arial"/>
                <a:sym typeface="Arial"/>
              </a:defRPr>
            </a:pPr>
            <a:r>
              <a:t>Rule Out Primary Liver Cancer</a:t>
            </a:r>
          </a:p>
        </p:txBody>
      </p:sp>
      <p:sp>
        <p:nvSpPr>
          <p:cNvPr id="363" name="TextBox 8"/>
          <p:cNvSpPr txBox="1"/>
          <p:nvPr/>
        </p:nvSpPr>
        <p:spPr>
          <a:xfrm>
            <a:off x="2109642" y="4987273"/>
            <a:ext cx="2941822" cy="1451568"/>
          </a:xfrm>
          <a:prstGeom prst="rect">
            <a:avLst/>
          </a:prstGeom>
          <a:solidFill>
            <a:srgbClr val="A9D18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44546A"/>
                </a:solidFill>
                <a:latin typeface="Arial"/>
                <a:ea typeface="Arial"/>
                <a:cs typeface="Arial"/>
                <a:sym typeface="Arial"/>
              </a:defRPr>
            </a:pPr>
            <a:r>
              <a:t>Initiate Antiviral Therapy,</a:t>
            </a:r>
          </a:p>
          <a:p>
            <a:pPr>
              <a:defRPr b="1">
                <a:solidFill>
                  <a:srgbClr val="44546A"/>
                </a:solidFill>
                <a:latin typeface="Arial"/>
                <a:ea typeface="Arial"/>
                <a:cs typeface="Arial"/>
                <a:sym typeface="Arial"/>
              </a:defRPr>
            </a:pPr>
            <a:r>
              <a:t>Monitor by Nephrologist </a:t>
            </a:r>
          </a:p>
          <a:p>
            <a:pPr>
              <a:defRPr b="1">
                <a:solidFill>
                  <a:srgbClr val="44546A"/>
                </a:solidFill>
                <a:latin typeface="Arial"/>
                <a:ea typeface="Arial"/>
                <a:cs typeface="Arial"/>
                <a:sym typeface="Arial"/>
              </a:defRPr>
            </a:pPr>
            <a:endParaRPr/>
          </a:p>
          <a:p>
            <a:pPr>
              <a:defRPr b="1">
                <a:solidFill>
                  <a:srgbClr val="FF0000"/>
                </a:solidFill>
                <a:latin typeface="Arial"/>
                <a:ea typeface="Arial"/>
                <a:cs typeface="Arial"/>
                <a:sym typeface="Arial"/>
              </a:defRPr>
            </a:pPr>
            <a:r>
              <a:t>N</a:t>
            </a:r>
            <a:r>
              <a:rPr>
                <a:latin typeface="Calibri"/>
                <a:ea typeface="Calibri"/>
                <a:cs typeface="Calibri"/>
                <a:sym typeface="Calibri"/>
              </a:rPr>
              <a:t>ational clinical guidelines</a:t>
            </a:r>
          </a:p>
        </p:txBody>
      </p:sp>
      <p:sp>
        <p:nvSpPr>
          <p:cNvPr id="364" name="TextBox 10"/>
          <p:cNvSpPr txBox="1"/>
          <p:nvPr/>
        </p:nvSpPr>
        <p:spPr>
          <a:xfrm>
            <a:off x="1666328" y="6938003"/>
            <a:ext cx="3800697" cy="617363"/>
          </a:xfrm>
          <a:prstGeom prst="rect">
            <a:avLst/>
          </a:prstGeom>
          <a:solidFill>
            <a:srgbClr val="CCCC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solidFill>
                  <a:srgbClr val="44546A"/>
                </a:solidFill>
                <a:latin typeface="Arial"/>
                <a:ea typeface="Arial"/>
                <a:cs typeface="Arial"/>
                <a:sym typeface="Arial"/>
              </a:defRPr>
            </a:pPr>
            <a:r>
              <a:rPr dirty="0"/>
              <a:t>Monitor and Follow-Up,</a:t>
            </a:r>
          </a:p>
          <a:p>
            <a:pPr>
              <a:defRPr b="1">
                <a:solidFill>
                  <a:srgbClr val="44546A"/>
                </a:solidFill>
                <a:latin typeface="Arial"/>
                <a:ea typeface="Arial"/>
                <a:cs typeface="Arial"/>
                <a:sym typeface="Arial"/>
              </a:defRPr>
            </a:pPr>
            <a:r>
              <a:rPr dirty="0"/>
              <a:t>Update System, Report Outcomes</a:t>
            </a:r>
          </a:p>
        </p:txBody>
      </p:sp>
      <p:sp>
        <p:nvSpPr>
          <p:cNvPr id="365" name="TextBox 11"/>
          <p:cNvSpPr txBox="1"/>
          <p:nvPr/>
        </p:nvSpPr>
        <p:spPr>
          <a:xfrm>
            <a:off x="10667196" y="1765120"/>
            <a:ext cx="3439790" cy="617363"/>
          </a:xfrm>
          <a:prstGeom prst="rect">
            <a:avLst/>
          </a:prstGeom>
          <a:solidFill>
            <a:srgbClr val="CCCC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44546A"/>
                </a:solidFill>
                <a:latin typeface="Arial"/>
                <a:ea typeface="Arial"/>
                <a:cs typeface="Arial"/>
                <a:sym typeface="Arial"/>
              </a:defRPr>
            </a:pPr>
            <a:r>
              <a:t>Record in "Gepatit Uz" System,</a:t>
            </a:r>
          </a:p>
        </p:txBody>
      </p:sp>
      <p:sp>
        <p:nvSpPr>
          <p:cNvPr id="366" name="TextBox 38"/>
          <p:cNvSpPr txBox="1"/>
          <p:nvPr/>
        </p:nvSpPr>
        <p:spPr>
          <a:xfrm>
            <a:off x="466719" y="533571"/>
            <a:ext cx="136969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44546A"/>
                </a:solidFill>
              </a:defRPr>
            </a:lvl1pPr>
          </a:lstStyle>
          <a:p>
            <a:r>
              <a:rPr dirty="0">
                <a:solidFill>
                  <a:schemeClr val="accent1">
                    <a:lumMod val="75000"/>
                  </a:schemeClr>
                </a:solidFill>
              </a:rPr>
              <a:t>Screening and Treatment Algorithm for Viral Hepatitis B and C (Order No. 211, Uzbekistan)</a:t>
            </a:r>
          </a:p>
        </p:txBody>
      </p:sp>
      <p:pic>
        <p:nvPicPr>
          <p:cNvPr id="367" name="Line Line" descr="Line Line"/>
          <p:cNvPicPr>
            <a:picLocks/>
          </p:cNvPicPr>
          <p:nvPr/>
        </p:nvPicPr>
        <p:blipFill>
          <a:blip r:embed="rId3"/>
          <a:stretch>
            <a:fillRect/>
          </a:stretch>
        </p:blipFill>
        <p:spPr>
          <a:xfrm rot="5400000">
            <a:off x="5751850" y="2542937"/>
            <a:ext cx="426964" cy="167641"/>
          </a:xfrm>
          <a:prstGeom prst="rect">
            <a:avLst/>
          </a:prstGeom>
        </p:spPr>
      </p:pic>
      <p:pic>
        <p:nvPicPr>
          <p:cNvPr id="369" name="Line Line" descr="Line Line"/>
          <p:cNvPicPr>
            <a:picLocks/>
          </p:cNvPicPr>
          <p:nvPr/>
        </p:nvPicPr>
        <p:blipFill>
          <a:blip r:embed="rId3"/>
          <a:stretch>
            <a:fillRect/>
          </a:stretch>
        </p:blipFill>
        <p:spPr>
          <a:xfrm rot="5400000">
            <a:off x="5751850" y="3279537"/>
            <a:ext cx="426964" cy="167641"/>
          </a:xfrm>
          <a:prstGeom prst="rect">
            <a:avLst/>
          </a:prstGeom>
        </p:spPr>
      </p:pic>
      <p:cxnSp>
        <p:nvCxnSpPr>
          <p:cNvPr id="371" name="Connection Line"/>
          <p:cNvCxnSpPr>
            <a:stCxn id="363" idx="0"/>
            <a:endCxn id="359" idx="0"/>
          </p:cNvCxnSpPr>
          <p:nvPr/>
        </p:nvCxnSpPr>
        <p:spPr>
          <a:xfrm rot="5400000" flipH="1" flipV="1">
            <a:off x="3835400" y="3581400"/>
            <a:ext cx="1879600" cy="2387600"/>
          </a:xfrm>
          <a:prstGeom prst="bentConnector3">
            <a:avLst>
              <a:gd name="adj1" fmla="val 67567"/>
            </a:avLst>
          </a:prstGeom>
          <a:ln w="25400">
            <a:solidFill>
              <a:schemeClr val="accent1"/>
            </a:solidFill>
            <a:miter/>
            <a:headEnd type="triangle"/>
          </a:ln>
        </p:spPr>
      </p:cxnSp>
      <p:pic>
        <p:nvPicPr>
          <p:cNvPr id="372" name="Line Line" descr="Line Line"/>
          <p:cNvPicPr>
            <a:picLocks/>
          </p:cNvPicPr>
          <p:nvPr/>
        </p:nvPicPr>
        <p:blipFill>
          <a:blip r:embed="rId3"/>
          <a:stretch>
            <a:fillRect/>
          </a:stretch>
        </p:blipFill>
        <p:spPr>
          <a:xfrm rot="5400000">
            <a:off x="3353194" y="6614585"/>
            <a:ext cx="426964" cy="167641"/>
          </a:xfrm>
          <a:prstGeom prst="rect">
            <a:avLst/>
          </a:prstGeom>
        </p:spPr>
      </p:pic>
      <p:pic>
        <p:nvPicPr>
          <p:cNvPr id="374" name="Line Line" descr="Line Line"/>
          <p:cNvPicPr>
            <a:picLocks/>
          </p:cNvPicPr>
          <p:nvPr/>
        </p:nvPicPr>
        <p:blipFill>
          <a:blip r:embed="rId3"/>
          <a:stretch>
            <a:fillRect/>
          </a:stretch>
        </p:blipFill>
        <p:spPr>
          <a:xfrm rot="5400000">
            <a:off x="8026870" y="4307034"/>
            <a:ext cx="426964" cy="167641"/>
          </a:xfrm>
          <a:prstGeom prst="rect">
            <a:avLst/>
          </a:prstGeom>
        </p:spPr>
      </p:pic>
      <p:pic>
        <p:nvPicPr>
          <p:cNvPr id="376" name="Line Line" descr="Line Line"/>
          <p:cNvPicPr>
            <a:picLocks/>
          </p:cNvPicPr>
          <p:nvPr/>
        </p:nvPicPr>
        <p:blipFill>
          <a:blip r:embed="rId3"/>
          <a:stretch>
            <a:fillRect/>
          </a:stretch>
        </p:blipFill>
        <p:spPr>
          <a:xfrm rot="5400000">
            <a:off x="8153870" y="5589734"/>
            <a:ext cx="426964" cy="167641"/>
          </a:xfrm>
          <a:prstGeom prst="rect">
            <a:avLst/>
          </a:prstGeom>
        </p:spPr>
      </p:pic>
      <p:pic>
        <p:nvPicPr>
          <p:cNvPr id="378" name="Line Line" descr="Line Line"/>
          <p:cNvPicPr>
            <a:picLocks/>
          </p:cNvPicPr>
          <p:nvPr/>
        </p:nvPicPr>
        <p:blipFill>
          <a:blip r:embed="rId3"/>
          <a:stretch>
            <a:fillRect/>
          </a:stretch>
        </p:blipFill>
        <p:spPr>
          <a:xfrm rot="5400000">
            <a:off x="8191970" y="6593034"/>
            <a:ext cx="426964" cy="167641"/>
          </a:xfrm>
          <a:prstGeom prst="rect">
            <a:avLst/>
          </a:prstGeom>
        </p:spPr>
      </p:pic>
      <p:cxnSp>
        <p:nvCxnSpPr>
          <p:cNvPr id="380" name="Connection Line"/>
          <p:cNvCxnSpPr>
            <a:stCxn id="363" idx="0"/>
            <a:endCxn id="360" idx="0"/>
          </p:cNvCxnSpPr>
          <p:nvPr/>
        </p:nvCxnSpPr>
        <p:spPr>
          <a:xfrm rot="5400000" flipH="1" flipV="1">
            <a:off x="5963456" y="2223626"/>
            <a:ext cx="380745" cy="5146550"/>
          </a:xfrm>
          <a:prstGeom prst="bentConnector3">
            <a:avLst>
              <a:gd name="adj1" fmla="val 160040"/>
            </a:avLst>
          </a:prstGeom>
          <a:ln w="38100">
            <a:solidFill>
              <a:schemeClr val="accent1"/>
            </a:solidFill>
            <a:miter/>
            <a:headEnd type="triangle"/>
          </a:ln>
        </p:spPr>
      </p:cxnSp>
      <p:sp>
        <p:nvSpPr>
          <p:cNvPr id="386" name="Connection Line"/>
          <p:cNvSpPr/>
          <p:nvPr/>
        </p:nvSpPr>
        <p:spPr>
          <a:xfrm>
            <a:off x="5034280" y="6272530"/>
            <a:ext cx="1786890" cy="8978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067" y="0"/>
                </a:lnTo>
                <a:lnTo>
                  <a:pt x="12067" y="21600"/>
                </a:lnTo>
                <a:lnTo>
                  <a:pt x="21600" y="21600"/>
                </a:lnTo>
              </a:path>
            </a:pathLst>
          </a:custGeom>
          <a:ln w="38100">
            <a:solidFill>
              <a:schemeClr val="accent1"/>
            </a:solidFill>
            <a:miter/>
            <a:headEnd type="triangle"/>
          </a:ln>
        </p:spPr>
        <p:txBody>
          <a:bodyPr/>
          <a:lstStyle/>
          <a:p>
            <a:endParaRPr/>
          </a:p>
        </p:txBody>
      </p:sp>
      <p:pic>
        <p:nvPicPr>
          <p:cNvPr id="382" name="Line Line" descr="Line Line"/>
          <p:cNvPicPr>
            <a:picLocks/>
          </p:cNvPicPr>
          <p:nvPr/>
        </p:nvPicPr>
        <p:blipFill>
          <a:blip r:embed="rId4"/>
          <a:stretch>
            <a:fillRect/>
          </a:stretch>
        </p:blipFill>
        <p:spPr>
          <a:xfrm rot="10800000">
            <a:off x="5019435" y="5976151"/>
            <a:ext cx="1868171" cy="167641"/>
          </a:xfrm>
          <a:prstGeom prst="rect">
            <a:avLst/>
          </a:prstGeom>
        </p:spPr>
      </p:pic>
      <p:pic>
        <p:nvPicPr>
          <p:cNvPr id="384" name="Line Line" descr="Line Line"/>
          <p:cNvPicPr>
            <a:picLocks/>
          </p:cNvPicPr>
          <p:nvPr/>
        </p:nvPicPr>
        <p:blipFill>
          <a:blip r:embed="rId5"/>
          <a:stretch>
            <a:fillRect/>
          </a:stretch>
        </p:blipFill>
        <p:spPr>
          <a:xfrm>
            <a:off x="8925670" y="2002681"/>
            <a:ext cx="1765135" cy="1676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10DA88-199B-8BBF-D91E-5243C88B12B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5854E-898E-F630-5DA0-7A35304DD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Gill Sans MT" panose="020B0502020104020203"/>
            </a:endParaRPr>
          </a:p>
        </p:txBody>
      </p:sp>
      <p:sp>
        <p:nvSpPr>
          <p:cNvPr id="13" name="Rectangle 12">
            <a:extLst>
              <a:ext uri="{FF2B5EF4-FFF2-40B4-BE49-F238E27FC236}">
                <a16:creationId xmlns:a16="http://schemas.microsoft.com/office/drawing/2014/main" id="{D266C0E7-E8D9-D084-1D28-0A7F34CCB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8758" y="658101"/>
            <a:ext cx="6742043" cy="6913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sp>
        <p:nvSpPr>
          <p:cNvPr id="15" name="Rectangle 14">
            <a:extLst>
              <a:ext uri="{FF2B5EF4-FFF2-40B4-BE49-F238E27FC236}">
                <a16:creationId xmlns:a16="http://schemas.microsoft.com/office/drawing/2014/main" id="{EA9F0142-90FE-4459-4477-4377EFDBF5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5737" y="658102"/>
            <a:ext cx="3333983" cy="2241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sp>
        <p:nvSpPr>
          <p:cNvPr id="17" name="Rectangle 16">
            <a:extLst>
              <a:ext uri="{FF2B5EF4-FFF2-40B4-BE49-F238E27FC236}">
                <a16:creationId xmlns:a16="http://schemas.microsoft.com/office/drawing/2014/main" id="{F7C61828-10AB-7FB7-4524-258E2BAD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5737" y="3035911"/>
            <a:ext cx="3333983" cy="2193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pic>
        <p:nvPicPr>
          <p:cNvPr id="6" name="Рисунок 5">
            <a:extLst>
              <a:ext uri="{FF2B5EF4-FFF2-40B4-BE49-F238E27FC236}">
                <a16:creationId xmlns:a16="http://schemas.microsoft.com/office/drawing/2014/main" id="{6433E9D2-05FF-DED8-9F37-33292B054A7A}"/>
              </a:ext>
            </a:extLst>
          </p:cNvPr>
          <p:cNvPicPr>
            <a:picLocks noChangeAspect="1"/>
          </p:cNvPicPr>
          <p:nvPr/>
        </p:nvPicPr>
        <p:blipFill>
          <a:blip r:embed="rId3"/>
          <a:stretch>
            <a:fillRect/>
          </a:stretch>
        </p:blipFill>
        <p:spPr>
          <a:xfrm>
            <a:off x="9210511" y="799612"/>
            <a:ext cx="1799477" cy="1865152"/>
          </a:xfrm>
          <a:prstGeom prst="rect">
            <a:avLst/>
          </a:prstGeom>
        </p:spPr>
      </p:pic>
      <p:sp>
        <p:nvSpPr>
          <p:cNvPr id="19" name="Rectangle 18">
            <a:extLst>
              <a:ext uri="{FF2B5EF4-FFF2-40B4-BE49-F238E27FC236}">
                <a16:creationId xmlns:a16="http://schemas.microsoft.com/office/drawing/2014/main" id="{758E5A30-B9FE-800F-BEC6-8892387F1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593" y="5329528"/>
            <a:ext cx="3333983" cy="2241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Gill Sans MT" panose="020B0502020104020203"/>
            </a:endParaRPr>
          </a:p>
        </p:txBody>
      </p:sp>
      <p:sp>
        <p:nvSpPr>
          <p:cNvPr id="3" name="AutoShape 2">
            <a:extLst>
              <a:ext uri="{FF2B5EF4-FFF2-40B4-BE49-F238E27FC236}">
                <a16:creationId xmlns:a16="http://schemas.microsoft.com/office/drawing/2014/main" id="{DFC735FC-80CB-C6CE-756A-BAA6D5FCEB30}"/>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548640"/>
            <a:endParaRPr lang="ru-RU" sz="2160">
              <a:solidFill>
                <a:prstClr val="black"/>
              </a:solidFill>
              <a:latin typeface="Calibri"/>
            </a:endParaRPr>
          </a:p>
        </p:txBody>
      </p:sp>
      <p:sp>
        <p:nvSpPr>
          <p:cNvPr id="8" name="Text 0">
            <a:extLst>
              <a:ext uri="{FF2B5EF4-FFF2-40B4-BE49-F238E27FC236}">
                <a16:creationId xmlns:a16="http://schemas.microsoft.com/office/drawing/2014/main" id="{D0EB6DD5-2444-4312-5372-2D19DD2595DF}"/>
              </a:ext>
            </a:extLst>
          </p:cNvPr>
          <p:cNvSpPr/>
          <p:nvPr/>
        </p:nvSpPr>
        <p:spPr>
          <a:xfrm>
            <a:off x="2053791" y="39102"/>
            <a:ext cx="10888579" cy="727456"/>
          </a:xfrm>
          <a:prstGeom prst="rect">
            <a:avLst/>
          </a:prstGeom>
          <a:noFill/>
          <a:ln/>
        </p:spPr>
        <p:txBody>
          <a:bodyPr wrap="square" lIns="0" tIns="0" rIns="0" bIns="0" rtlCol="0" anchor="t"/>
          <a:lstStyle/>
          <a:p>
            <a:pPr algn="ctr" defTabSz="548640">
              <a:lnSpc>
                <a:spcPts val="4163"/>
              </a:lnSpc>
            </a:pPr>
            <a:r>
              <a:rPr lang="en-US" sz="2700" b="1" dirty="0">
                <a:solidFill>
                  <a:srgbClr val="4F81BD"/>
                </a:solidFill>
                <a:latin typeface="Crimson Pro Semi Bold" pitchFamily="34" charset="0"/>
                <a:ea typeface="Crimson Pro Semi Bold" pitchFamily="34" charset="-122"/>
                <a:cs typeface="Crimson Pro Semi Bold" pitchFamily="34" charset="-120"/>
              </a:rPr>
              <a:t>Uzbekistan's Pilot </a:t>
            </a:r>
            <a:r>
              <a:rPr lang="en-US" sz="2700" b="1" dirty="0" err="1">
                <a:solidFill>
                  <a:srgbClr val="4F81BD"/>
                </a:solidFill>
                <a:latin typeface="Crimson Pro Semi Bold" pitchFamily="34" charset="0"/>
                <a:ea typeface="Crimson Pro Semi Bold" pitchFamily="34" charset="-122"/>
                <a:cs typeface="Crimson Pro Semi Bold" pitchFamily="34" charset="-120"/>
              </a:rPr>
              <a:t>microelimination</a:t>
            </a:r>
            <a:r>
              <a:rPr lang="en-US" sz="2700" b="1" dirty="0">
                <a:solidFill>
                  <a:srgbClr val="4F81BD"/>
                </a:solidFill>
                <a:latin typeface="Crimson Pro Semi Bold" pitchFamily="34" charset="0"/>
                <a:ea typeface="Crimson Pro Semi Bold" pitchFamily="34" charset="-122"/>
                <a:cs typeface="Crimson Pro Semi Bold" pitchFamily="34" charset="-120"/>
              </a:rPr>
              <a:t> in HD and </a:t>
            </a:r>
            <a:r>
              <a:rPr lang="en-US" sz="2700" b="1" dirty="0" err="1">
                <a:solidFill>
                  <a:srgbClr val="4F81BD"/>
                </a:solidFill>
                <a:latin typeface="Crimson Pro Semi Bold" pitchFamily="34" charset="0"/>
                <a:ea typeface="Crimson Pro Semi Bold" pitchFamily="34" charset="-122"/>
                <a:cs typeface="Crimson Pro Semi Bold" pitchFamily="34" charset="-120"/>
              </a:rPr>
              <a:t>onco</a:t>
            </a:r>
            <a:r>
              <a:rPr lang="en-US" sz="2700" b="1" dirty="0">
                <a:solidFill>
                  <a:srgbClr val="4F81BD"/>
                </a:solidFill>
                <a:latin typeface="Crimson Pro Semi Bold" pitchFamily="34" charset="0"/>
                <a:ea typeface="Crimson Pro Semi Bold" pitchFamily="34" charset="-122"/>
                <a:cs typeface="Crimson Pro Semi Bold" pitchFamily="34" charset="-120"/>
              </a:rPr>
              <a:t>/hematology patients</a:t>
            </a:r>
            <a:endParaRPr lang="en-US" sz="2700" b="1" dirty="0">
              <a:solidFill>
                <a:srgbClr val="4F81BD"/>
              </a:solidFill>
              <a:latin typeface="Calibri"/>
            </a:endParaRPr>
          </a:p>
        </p:txBody>
      </p:sp>
      <p:sp>
        <p:nvSpPr>
          <p:cNvPr id="9" name="Oval 9">
            <a:extLst>
              <a:ext uri="{FF2B5EF4-FFF2-40B4-BE49-F238E27FC236}">
                <a16:creationId xmlns:a16="http://schemas.microsoft.com/office/drawing/2014/main" id="{96849362-3DCA-8F6B-8F3F-1B7C07AB095F}"/>
              </a:ext>
            </a:extLst>
          </p:cNvPr>
          <p:cNvSpPr/>
          <p:nvPr/>
        </p:nvSpPr>
        <p:spPr>
          <a:xfrm>
            <a:off x="3078641" y="2097083"/>
            <a:ext cx="410518" cy="448198"/>
          </a:xfrm>
          <a:prstGeom prst="ellipse">
            <a:avLst/>
          </a:prstGeom>
          <a:solidFill>
            <a:srgbClr val="92D050"/>
          </a:solidFill>
          <a:ln w="25400" cap="flat" cmpd="sng" algn="ctr">
            <a:solidFill>
              <a:srgbClr val="FFFFFF"/>
            </a:solidFill>
            <a:prstDash val="solid"/>
            <a:miter lim="800000"/>
          </a:ln>
          <a:effectLst/>
        </p:spPr>
        <p:txBody>
          <a:bodyPr rtlCol="0" anchor="ctr"/>
          <a:lstStyle/>
          <a:p>
            <a:pPr algn="ctr" defTabSz="685800"/>
            <a:endParaRPr sz="1620" kern="0" dirty="0">
              <a:solidFill>
                <a:prstClr val="white"/>
              </a:solidFill>
              <a:highlight>
                <a:srgbClr val="00FF00"/>
              </a:highlight>
              <a:latin typeface="Calibri" panose="020F0502020204030204"/>
            </a:endParaRPr>
          </a:p>
        </p:txBody>
      </p:sp>
      <p:sp>
        <p:nvSpPr>
          <p:cNvPr id="10" name="Rounded Rectangle 17">
            <a:extLst>
              <a:ext uri="{FF2B5EF4-FFF2-40B4-BE49-F238E27FC236}">
                <a16:creationId xmlns:a16="http://schemas.microsoft.com/office/drawing/2014/main" id="{8518F5DE-ADF8-F811-A188-61768E6975AB}"/>
              </a:ext>
            </a:extLst>
          </p:cNvPr>
          <p:cNvSpPr/>
          <p:nvPr/>
        </p:nvSpPr>
        <p:spPr>
          <a:xfrm>
            <a:off x="2462600" y="3200296"/>
            <a:ext cx="5116609" cy="2612676"/>
          </a:xfrm>
          <a:prstGeom prst="roundRect">
            <a:avLst/>
          </a:prstGeom>
          <a:solidFill>
            <a:srgbClr val="70AD47">
              <a:lumMod val="40000"/>
              <a:lumOff val="60000"/>
            </a:srgbClr>
          </a:solidFill>
          <a:ln w="25400" cap="flat" cmpd="sng" algn="ctr">
            <a:solidFill>
              <a:srgbClr val="00B0F0"/>
            </a:solidFill>
            <a:prstDash val="solid"/>
            <a:miter lim="800000"/>
          </a:ln>
          <a:effectLst/>
        </p:spPr>
        <p:txBody>
          <a:bodyPr rtlCol="0" anchor="ctr"/>
          <a:lstStyle/>
          <a:p>
            <a:pPr algn="ctr" defTabSz="685800"/>
            <a:r>
              <a:rPr lang="en-US" sz="2880" b="1" kern="0" dirty="0">
                <a:solidFill>
                  <a:srgbClr val="1F497D"/>
                </a:solidFill>
                <a:latin typeface="Calibri" panose="020F0502020204030204"/>
              </a:rPr>
              <a:t>CDC/DHV project to support Uzbekistan pilot </a:t>
            </a:r>
            <a:r>
              <a:rPr lang="en-US" sz="2880" b="1" kern="0" dirty="0" err="1">
                <a:solidFill>
                  <a:srgbClr val="1F497D"/>
                </a:solidFill>
                <a:latin typeface="Calibri" panose="020F0502020204030204"/>
              </a:rPr>
              <a:t>microelimination</a:t>
            </a:r>
            <a:r>
              <a:rPr lang="en-US" sz="2880" b="1" kern="0" dirty="0">
                <a:solidFill>
                  <a:srgbClr val="1F497D"/>
                </a:solidFill>
                <a:latin typeface="Calibri" panose="020F0502020204030204"/>
              </a:rPr>
              <a:t> project  </a:t>
            </a:r>
            <a:endParaRPr sz="2880" b="1" kern="0" dirty="0">
              <a:solidFill>
                <a:srgbClr val="1F497D"/>
              </a:solidFill>
              <a:latin typeface="Calibri" panose="020F0502020204030204"/>
            </a:endParaRPr>
          </a:p>
        </p:txBody>
      </p:sp>
      <p:sp>
        <p:nvSpPr>
          <p:cNvPr id="12" name="TextBox 11">
            <a:extLst>
              <a:ext uri="{FF2B5EF4-FFF2-40B4-BE49-F238E27FC236}">
                <a16:creationId xmlns:a16="http://schemas.microsoft.com/office/drawing/2014/main" id="{FA8F1D01-3026-3C35-4FF7-8C10FCF1EE90}"/>
              </a:ext>
            </a:extLst>
          </p:cNvPr>
          <p:cNvSpPr txBox="1"/>
          <p:nvPr/>
        </p:nvSpPr>
        <p:spPr>
          <a:xfrm>
            <a:off x="2462601" y="2632159"/>
            <a:ext cx="1864895" cy="369332"/>
          </a:xfrm>
          <a:prstGeom prst="rect">
            <a:avLst/>
          </a:prstGeom>
          <a:noFill/>
        </p:spPr>
        <p:txBody>
          <a:bodyPr wrap="square">
            <a:spAutoFit/>
          </a:bodyPr>
          <a:lstStyle/>
          <a:p>
            <a:pPr algn="ctr" defTabSz="685800"/>
            <a:r>
              <a:rPr b="1" kern="0" dirty="0">
                <a:solidFill>
                  <a:srgbClr val="00B050"/>
                </a:solidFill>
                <a:latin typeface="Calibri"/>
              </a:rPr>
              <a:t>202</a:t>
            </a:r>
            <a:r>
              <a:rPr lang="en-US" b="1" kern="0" dirty="0">
                <a:solidFill>
                  <a:srgbClr val="00B050"/>
                </a:solidFill>
                <a:latin typeface="Calibri"/>
              </a:rPr>
              <a:t>5</a:t>
            </a:r>
            <a:r>
              <a:rPr b="1" kern="0" dirty="0">
                <a:solidFill>
                  <a:srgbClr val="00B050"/>
                </a:solidFill>
                <a:latin typeface="Calibri"/>
              </a:rPr>
              <a:t>:</a:t>
            </a:r>
          </a:p>
        </p:txBody>
      </p:sp>
      <p:pic>
        <p:nvPicPr>
          <p:cNvPr id="5" name="Рисунок 4">
            <a:extLst>
              <a:ext uri="{FF2B5EF4-FFF2-40B4-BE49-F238E27FC236}">
                <a16:creationId xmlns:a16="http://schemas.microsoft.com/office/drawing/2014/main" id="{02027056-129B-E2A8-06EF-15B5F4B89010}"/>
              </a:ext>
            </a:extLst>
          </p:cNvPr>
          <p:cNvPicPr>
            <a:picLocks noChangeAspect="1"/>
          </p:cNvPicPr>
          <p:nvPr/>
        </p:nvPicPr>
        <p:blipFill>
          <a:blip r:embed="rId4"/>
          <a:stretch>
            <a:fillRect/>
          </a:stretch>
        </p:blipFill>
        <p:spPr>
          <a:xfrm>
            <a:off x="9348183" y="4091777"/>
            <a:ext cx="762066" cy="1018120"/>
          </a:xfrm>
          <a:prstGeom prst="rect">
            <a:avLst/>
          </a:prstGeom>
        </p:spPr>
      </p:pic>
      <p:pic>
        <p:nvPicPr>
          <p:cNvPr id="16" name="Рисунок 15">
            <a:extLst>
              <a:ext uri="{FF2B5EF4-FFF2-40B4-BE49-F238E27FC236}">
                <a16:creationId xmlns:a16="http://schemas.microsoft.com/office/drawing/2014/main" id="{A9E4CC7C-D863-8E73-C0B5-48491ED116AA}"/>
              </a:ext>
            </a:extLst>
          </p:cNvPr>
          <p:cNvPicPr>
            <a:picLocks noChangeAspect="1"/>
          </p:cNvPicPr>
          <p:nvPr/>
        </p:nvPicPr>
        <p:blipFill>
          <a:blip r:embed="rId5"/>
          <a:stretch>
            <a:fillRect/>
          </a:stretch>
        </p:blipFill>
        <p:spPr>
          <a:xfrm>
            <a:off x="10783085" y="4257695"/>
            <a:ext cx="914479" cy="695004"/>
          </a:xfrm>
          <a:prstGeom prst="rect">
            <a:avLst/>
          </a:prstGeom>
        </p:spPr>
      </p:pic>
      <p:pic>
        <p:nvPicPr>
          <p:cNvPr id="18" name="Рисунок 17">
            <a:extLst>
              <a:ext uri="{FF2B5EF4-FFF2-40B4-BE49-F238E27FC236}">
                <a16:creationId xmlns:a16="http://schemas.microsoft.com/office/drawing/2014/main" id="{AAFBCC7C-238F-2BA5-39EB-25FF08DF9058}"/>
              </a:ext>
            </a:extLst>
          </p:cNvPr>
          <p:cNvPicPr>
            <a:picLocks noChangeAspect="1"/>
          </p:cNvPicPr>
          <p:nvPr/>
        </p:nvPicPr>
        <p:blipFill>
          <a:blip r:embed="rId6"/>
          <a:stretch>
            <a:fillRect/>
          </a:stretch>
        </p:blipFill>
        <p:spPr>
          <a:xfrm>
            <a:off x="9348183" y="5845531"/>
            <a:ext cx="4364732" cy="1036531"/>
          </a:xfrm>
          <a:prstGeom prst="rect">
            <a:avLst/>
          </a:prstGeom>
        </p:spPr>
      </p:pic>
      <p:sp>
        <p:nvSpPr>
          <p:cNvPr id="2" name="Arrow: Right 1">
            <a:extLst>
              <a:ext uri="{FF2B5EF4-FFF2-40B4-BE49-F238E27FC236}">
                <a16:creationId xmlns:a16="http://schemas.microsoft.com/office/drawing/2014/main" id="{D166ABF1-C996-56B8-80FF-E7A7AF035CE1}"/>
              </a:ext>
            </a:extLst>
          </p:cNvPr>
          <p:cNvSpPr/>
          <p:nvPr/>
        </p:nvSpPr>
        <p:spPr>
          <a:xfrm>
            <a:off x="2462600" y="1943100"/>
            <a:ext cx="2076743" cy="1539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0" name="Picture 19">
            <a:extLst>
              <a:ext uri="{FF2B5EF4-FFF2-40B4-BE49-F238E27FC236}">
                <a16:creationId xmlns:a16="http://schemas.microsoft.com/office/drawing/2014/main" id="{D3B37E0C-7CCA-9000-BF10-45F28431C5E1}"/>
              </a:ext>
            </a:extLst>
          </p:cNvPr>
          <p:cNvPicPr>
            <a:picLocks noChangeAspect="1"/>
          </p:cNvPicPr>
          <p:nvPr/>
        </p:nvPicPr>
        <p:blipFill>
          <a:blip r:embed="rId7"/>
          <a:stretch>
            <a:fillRect/>
          </a:stretch>
        </p:blipFill>
        <p:spPr>
          <a:xfrm>
            <a:off x="9077594" y="3051183"/>
            <a:ext cx="2970028" cy="961588"/>
          </a:xfrm>
          <a:prstGeom prst="rect">
            <a:avLst/>
          </a:prstGeom>
        </p:spPr>
      </p:pic>
    </p:spTree>
    <p:extLst>
      <p:ext uri="{BB962C8B-B14F-4D97-AF65-F5344CB8AC3E}">
        <p14:creationId xmlns:p14="http://schemas.microsoft.com/office/powerpoint/2010/main" val="395854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a:endParaRPr>
          </a:p>
        </p:txBody>
      </p:sp>
      <p:sp>
        <p:nvSpPr>
          <p:cNvPr id="2" name="Заголовок 1">
            <a:extLst>
              <a:ext uri="{FF2B5EF4-FFF2-40B4-BE49-F238E27FC236}">
                <a16:creationId xmlns:a16="http://schemas.microsoft.com/office/drawing/2014/main" id="{B3CCF7A4-97CD-6589-23A2-647757B5F638}"/>
              </a:ext>
            </a:extLst>
          </p:cNvPr>
          <p:cNvSpPr>
            <a:spLocks noGrp="1"/>
          </p:cNvSpPr>
          <p:nvPr>
            <p:ph type="title"/>
          </p:nvPr>
        </p:nvSpPr>
        <p:spPr>
          <a:xfrm>
            <a:off x="1878700" y="822146"/>
            <a:ext cx="12286479" cy="909449"/>
          </a:xfrm>
        </p:spPr>
        <p:txBody>
          <a:bodyPr anchor="b">
            <a:noAutofit/>
          </a:bodyPr>
          <a:lstStyle/>
          <a:p>
            <a:pPr>
              <a:lnSpc>
                <a:spcPct val="90000"/>
              </a:lnSpc>
            </a:pPr>
            <a:r>
              <a:rPr lang="en-US" sz="3200" b="1" dirty="0">
                <a:solidFill>
                  <a:schemeClr val="tx2"/>
                </a:solidFill>
              </a:rPr>
              <a:t>CDC/DHV project to support Uzbekistan pilot </a:t>
            </a:r>
            <a:r>
              <a:rPr lang="en-US" sz="3200" b="1" dirty="0" err="1">
                <a:solidFill>
                  <a:schemeClr val="tx2"/>
                </a:solidFill>
              </a:rPr>
              <a:t>microelimination</a:t>
            </a:r>
            <a:r>
              <a:rPr lang="en-US" sz="3200" b="1" dirty="0">
                <a:solidFill>
                  <a:schemeClr val="tx2"/>
                </a:solidFill>
              </a:rPr>
              <a:t> project  </a:t>
            </a:r>
            <a:br>
              <a:rPr lang="en-US" sz="3200" b="1" dirty="0">
                <a:solidFill>
                  <a:schemeClr val="tx2"/>
                </a:solidFill>
              </a:rPr>
            </a:br>
            <a:endParaRPr lang="ru-RU" sz="3200" b="1" dirty="0">
              <a:solidFill>
                <a:schemeClr val="tx2"/>
              </a:solidFill>
            </a:endParaRP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7750" y="3088507"/>
            <a:ext cx="2929585" cy="21946"/>
          </a:xfrm>
          <a:custGeom>
            <a:avLst/>
            <a:gdLst>
              <a:gd name="connsiteX0" fmla="*/ 0 w 2929585"/>
              <a:gd name="connsiteY0" fmla="*/ 0 h 21946"/>
              <a:gd name="connsiteX1" fmla="*/ 556621 w 2929585"/>
              <a:gd name="connsiteY1" fmla="*/ 0 h 21946"/>
              <a:gd name="connsiteX2" fmla="*/ 1142538 w 2929585"/>
              <a:gd name="connsiteY2" fmla="*/ 0 h 21946"/>
              <a:gd name="connsiteX3" fmla="*/ 1757751 w 2929585"/>
              <a:gd name="connsiteY3" fmla="*/ 0 h 21946"/>
              <a:gd name="connsiteX4" fmla="*/ 2372964 w 2929585"/>
              <a:gd name="connsiteY4" fmla="*/ 0 h 21946"/>
              <a:gd name="connsiteX5" fmla="*/ 2929585 w 2929585"/>
              <a:gd name="connsiteY5" fmla="*/ 0 h 21946"/>
              <a:gd name="connsiteX6" fmla="*/ 2929585 w 2929585"/>
              <a:gd name="connsiteY6" fmla="*/ 21946 h 21946"/>
              <a:gd name="connsiteX7" fmla="*/ 2285076 w 2929585"/>
              <a:gd name="connsiteY7" fmla="*/ 21946 h 21946"/>
              <a:gd name="connsiteX8" fmla="*/ 1640568 w 2929585"/>
              <a:gd name="connsiteY8" fmla="*/ 21946 h 21946"/>
              <a:gd name="connsiteX9" fmla="*/ 1054651 w 2929585"/>
              <a:gd name="connsiteY9" fmla="*/ 21946 h 21946"/>
              <a:gd name="connsiteX10" fmla="*/ 0 w 2929585"/>
              <a:gd name="connsiteY10" fmla="*/ 21946 h 21946"/>
              <a:gd name="connsiteX11" fmla="*/ 0 w 2929585"/>
              <a:gd name="connsiteY11"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9585" h="21946" fill="none" extrusionOk="0">
                <a:moveTo>
                  <a:pt x="0" y="0"/>
                </a:moveTo>
                <a:cubicBezTo>
                  <a:pt x="171574" y="-5197"/>
                  <a:pt x="282526" y="-21920"/>
                  <a:pt x="556621" y="0"/>
                </a:cubicBezTo>
                <a:cubicBezTo>
                  <a:pt x="830716" y="21920"/>
                  <a:pt x="958299" y="-20278"/>
                  <a:pt x="1142538" y="0"/>
                </a:cubicBezTo>
                <a:cubicBezTo>
                  <a:pt x="1326777" y="20278"/>
                  <a:pt x="1631863" y="20892"/>
                  <a:pt x="1757751" y="0"/>
                </a:cubicBezTo>
                <a:cubicBezTo>
                  <a:pt x="1883639" y="-20892"/>
                  <a:pt x="2203231" y="3764"/>
                  <a:pt x="2372964" y="0"/>
                </a:cubicBezTo>
                <a:cubicBezTo>
                  <a:pt x="2542697" y="-3764"/>
                  <a:pt x="2770864" y="-27599"/>
                  <a:pt x="2929585" y="0"/>
                </a:cubicBezTo>
                <a:cubicBezTo>
                  <a:pt x="2929909" y="7271"/>
                  <a:pt x="2929198" y="15536"/>
                  <a:pt x="2929585" y="21946"/>
                </a:cubicBezTo>
                <a:cubicBezTo>
                  <a:pt x="2736378" y="8974"/>
                  <a:pt x="2464912" y="43339"/>
                  <a:pt x="2285076" y="21946"/>
                </a:cubicBezTo>
                <a:cubicBezTo>
                  <a:pt x="2105240" y="553"/>
                  <a:pt x="1790165" y="44664"/>
                  <a:pt x="1640568" y="21946"/>
                </a:cubicBezTo>
                <a:cubicBezTo>
                  <a:pt x="1490971" y="-772"/>
                  <a:pt x="1238887" y="14145"/>
                  <a:pt x="1054651" y="21946"/>
                </a:cubicBezTo>
                <a:cubicBezTo>
                  <a:pt x="870415" y="29747"/>
                  <a:pt x="223154" y="13001"/>
                  <a:pt x="0" y="21946"/>
                </a:cubicBezTo>
                <a:cubicBezTo>
                  <a:pt x="-702" y="16133"/>
                  <a:pt x="-172" y="8925"/>
                  <a:pt x="0" y="0"/>
                </a:cubicBezTo>
                <a:close/>
              </a:path>
              <a:path w="2929585" h="21946" stroke="0" extrusionOk="0">
                <a:moveTo>
                  <a:pt x="0" y="0"/>
                </a:moveTo>
                <a:cubicBezTo>
                  <a:pt x="130864" y="10683"/>
                  <a:pt x="350398" y="18803"/>
                  <a:pt x="556621" y="0"/>
                </a:cubicBezTo>
                <a:cubicBezTo>
                  <a:pt x="762844" y="-18803"/>
                  <a:pt x="858749" y="-14706"/>
                  <a:pt x="1054651" y="0"/>
                </a:cubicBezTo>
                <a:cubicBezTo>
                  <a:pt x="1250553" y="14706"/>
                  <a:pt x="1506791" y="-17694"/>
                  <a:pt x="1699159" y="0"/>
                </a:cubicBezTo>
                <a:cubicBezTo>
                  <a:pt x="1891527" y="17694"/>
                  <a:pt x="2070652" y="-25141"/>
                  <a:pt x="2255780" y="0"/>
                </a:cubicBezTo>
                <a:cubicBezTo>
                  <a:pt x="2440908" y="25141"/>
                  <a:pt x="2746293" y="-26523"/>
                  <a:pt x="2929585" y="0"/>
                </a:cubicBezTo>
                <a:cubicBezTo>
                  <a:pt x="2930194" y="7037"/>
                  <a:pt x="2929857" y="14283"/>
                  <a:pt x="2929585" y="21946"/>
                </a:cubicBezTo>
                <a:cubicBezTo>
                  <a:pt x="2731307" y="49160"/>
                  <a:pt x="2622929" y="29672"/>
                  <a:pt x="2343668" y="21946"/>
                </a:cubicBezTo>
                <a:cubicBezTo>
                  <a:pt x="2064407" y="14220"/>
                  <a:pt x="2003255" y="5530"/>
                  <a:pt x="1699159" y="21946"/>
                </a:cubicBezTo>
                <a:cubicBezTo>
                  <a:pt x="1395063" y="38362"/>
                  <a:pt x="1420465" y="45708"/>
                  <a:pt x="1201130" y="21946"/>
                </a:cubicBezTo>
                <a:cubicBezTo>
                  <a:pt x="981795" y="-1816"/>
                  <a:pt x="739209" y="48621"/>
                  <a:pt x="615213" y="21946"/>
                </a:cubicBezTo>
                <a:cubicBezTo>
                  <a:pt x="491217" y="-4729"/>
                  <a:pt x="287857" y="9571"/>
                  <a:pt x="0" y="21946"/>
                </a:cubicBezTo>
                <a:cubicBezTo>
                  <a:pt x="695" y="14159"/>
                  <a:pt x="1065" y="6101"/>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a:endParaRPr>
          </a:p>
        </p:txBody>
      </p:sp>
      <p:sp>
        <p:nvSpPr>
          <p:cNvPr id="4" name="Объект 3">
            <a:extLst>
              <a:ext uri="{FF2B5EF4-FFF2-40B4-BE49-F238E27FC236}">
                <a16:creationId xmlns:a16="http://schemas.microsoft.com/office/drawing/2014/main" id="{DD8530D6-80D3-39C0-A31C-1A4E3835EB9E}"/>
              </a:ext>
            </a:extLst>
          </p:cNvPr>
          <p:cNvSpPr txBox="1">
            <a:spLocks noGrp="1"/>
          </p:cNvSpPr>
          <p:nvPr>
            <p:ph idx="1"/>
          </p:nvPr>
        </p:nvSpPr>
        <p:spPr>
          <a:xfrm>
            <a:off x="2396642" y="3368650"/>
            <a:ext cx="3086100" cy="4092854"/>
          </a:xfrm>
          <a:prstGeom prst="rect">
            <a:avLst/>
          </a:prstGeom>
        </p:spPr>
        <p:txBody>
          <a:bodyPr vert="horz" lIns="109728" tIns="54864" rIns="109728" bIns="54864" rtlCol="0" anchor="t">
            <a:normAutofit/>
          </a:bodyPr>
          <a:lstStyle/>
          <a:p>
            <a:pPr marL="0" indent="-274320" defTabSz="1097280">
              <a:spcBef>
                <a:spcPts val="0"/>
              </a:spcBef>
              <a:spcAft>
                <a:spcPts val="720"/>
              </a:spcAft>
              <a:buFont typeface="Arial" panose="020B0604020202020204" pitchFamily="34" charset="0"/>
              <a:buChar char="•"/>
              <a:defRPr/>
            </a:pPr>
            <a:r>
              <a:rPr lang="en-US" sz="2160" dirty="0"/>
              <a:t>Development of guidelines for infection control in extracorporeal departments. Provision of methodological guidelines for the prevention, screening, and management of HBV and HCV in patients undergoing hemodialysis and </a:t>
            </a:r>
            <a:r>
              <a:rPr lang="en-US" sz="2160" dirty="0" err="1"/>
              <a:t>hematotransfusion</a:t>
            </a:r>
            <a:r>
              <a:rPr lang="en-US" sz="2160" dirty="0"/>
              <a:t>.</a:t>
            </a:r>
            <a:endParaRPr lang="en-US" sz="2160" dirty="0">
              <a:latin typeface="Calibri" panose="020F0502020204030204"/>
            </a:endParaRPr>
          </a:p>
        </p:txBody>
      </p:sp>
      <p:pic>
        <p:nvPicPr>
          <p:cNvPr id="8" name="Рисунок 7">
            <a:extLst>
              <a:ext uri="{FF2B5EF4-FFF2-40B4-BE49-F238E27FC236}">
                <a16:creationId xmlns:a16="http://schemas.microsoft.com/office/drawing/2014/main" id="{96ADBC3F-661A-5427-878A-EA4C553BA1E2}"/>
              </a:ext>
            </a:extLst>
          </p:cNvPr>
          <p:cNvPicPr>
            <a:picLocks noChangeAspect="1"/>
          </p:cNvPicPr>
          <p:nvPr/>
        </p:nvPicPr>
        <p:blipFill>
          <a:blip r:embed="rId3"/>
          <a:stretch>
            <a:fillRect/>
          </a:stretch>
        </p:blipFill>
        <p:spPr>
          <a:xfrm>
            <a:off x="6794646" y="2821124"/>
            <a:ext cx="6213348" cy="4271676"/>
          </a:xfrm>
          <a:prstGeom prst="rect">
            <a:avLst/>
          </a:prstGeom>
        </p:spPr>
      </p:pic>
    </p:spTree>
    <p:extLst>
      <p:ext uri="{BB962C8B-B14F-4D97-AF65-F5344CB8AC3E}">
        <p14:creationId xmlns:p14="http://schemas.microsoft.com/office/powerpoint/2010/main" val="132482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6">
            <a:extLst>
              <a:ext uri="{FF2B5EF4-FFF2-40B4-BE49-F238E27FC236}">
                <a16:creationId xmlns:a16="http://schemas.microsoft.com/office/drawing/2014/main" id="{FB17CC7E-4C94-BA0C-2F02-B54CD1FB9A22}"/>
              </a:ext>
            </a:extLst>
          </p:cNvPr>
          <p:cNvPicPr>
            <a:picLocks noChangeAspect="1"/>
          </p:cNvPicPr>
          <p:nvPr/>
        </p:nvPicPr>
        <p:blipFill>
          <a:blip r:embed="rId3"/>
          <a:srcRect l="9146" r="11439" b="-2"/>
          <a:stretch>
            <a:fillRect/>
          </a:stretch>
        </p:blipFill>
        <p:spPr>
          <a:xfrm>
            <a:off x="3763666" y="10"/>
            <a:ext cx="5975165" cy="4081871"/>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Рисунок 10">
            <a:extLst>
              <a:ext uri="{FF2B5EF4-FFF2-40B4-BE49-F238E27FC236}">
                <a16:creationId xmlns:a16="http://schemas.microsoft.com/office/drawing/2014/main" id="{0D760477-236F-8A64-02DE-19F839A48F0C}"/>
              </a:ext>
            </a:extLst>
          </p:cNvPr>
          <p:cNvPicPr>
            <a:picLocks noChangeAspect="1"/>
          </p:cNvPicPr>
          <p:nvPr/>
        </p:nvPicPr>
        <p:blipFill>
          <a:blip r:embed="rId4"/>
          <a:srcRect b="1786"/>
          <a:stretch>
            <a:fillRect/>
          </a:stretch>
        </p:blipFill>
        <p:spPr>
          <a:xfrm>
            <a:off x="8858028" y="4147719"/>
            <a:ext cx="5772372" cy="4081882"/>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Объект 4">
            <a:extLst>
              <a:ext uri="{FF2B5EF4-FFF2-40B4-BE49-F238E27FC236}">
                <a16:creationId xmlns:a16="http://schemas.microsoft.com/office/drawing/2014/main" id="{77B05409-E444-119B-FB72-3FE3C8A8B308}"/>
              </a:ext>
            </a:extLst>
          </p:cNvPr>
          <p:cNvPicPr>
            <a:picLocks noGrp="1" noChangeAspect="1"/>
          </p:cNvPicPr>
          <p:nvPr>
            <p:ph idx="1"/>
          </p:nvPr>
        </p:nvPicPr>
        <p:blipFill>
          <a:blip r:embed="rId5"/>
          <a:srcRect l="14432" r="4120" b="2"/>
          <a:stretch>
            <a:fillRect/>
          </a:stretch>
        </p:blipFill>
        <p:spPr>
          <a:xfrm>
            <a:off x="3827313" y="4147718"/>
            <a:ext cx="5910575" cy="4081882"/>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2" name="Freeform: Shape 21">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4978" cy="82296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24004" cy="82296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9D83CAAB-5A23-F014-6D58-7492E546214C}"/>
              </a:ext>
            </a:extLst>
          </p:cNvPr>
          <p:cNvSpPr>
            <a:spLocks noGrp="1"/>
          </p:cNvSpPr>
          <p:nvPr>
            <p:ph type="title"/>
          </p:nvPr>
        </p:nvSpPr>
        <p:spPr>
          <a:xfrm>
            <a:off x="395017" y="884335"/>
            <a:ext cx="3908870" cy="1590675"/>
          </a:xfrm>
        </p:spPr>
        <p:txBody>
          <a:bodyPr vert="horz" lIns="91440" tIns="45720" rIns="91440" bIns="45720" rtlCol="0" anchor="ctr">
            <a:normAutofit/>
          </a:bodyPr>
          <a:lstStyle/>
          <a:p>
            <a:pPr algn="l" defTabSz="914400">
              <a:lnSpc>
                <a:spcPct val="90000"/>
              </a:lnSpc>
            </a:pPr>
            <a:r>
              <a:rPr lang="en-US" sz="2600" b="1" kern="1200" dirty="0">
                <a:solidFill>
                  <a:schemeClr val="accent1">
                    <a:lumMod val="75000"/>
                  </a:schemeClr>
                </a:solidFill>
                <a:latin typeface="+mj-lt"/>
                <a:ea typeface="+mj-ea"/>
                <a:cs typeface="+mj-cs"/>
              </a:rPr>
              <a:t>CDC/DHV project to support Uzbekistan pilot </a:t>
            </a:r>
            <a:r>
              <a:rPr lang="en-US" sz="2600" b="1" kern="1200" dirty="0" err="1">
                <a:solidFill>
                  <a:schemeClr val="accent1">
                    <a:lumMod val="75000"/>
                  </a:schemeClr>
                </a:solidFill>
                <a:latin typeface="+mj-lt"/>
                <a:ea typeface="+mj-ea"/>
                <a:cs typeface="+mj-cs"/>
              </a:rPr>
              <a:t>microelimination</a:t>
            </a:r>
            <a:r>
              <a:rPr lang="en-US" sz="2600" b="1" kern="1200" dirty="0">
                <a:solidFill>
                  <a:schemeClr val="accent1">
                    <a:lumMod val="75000"/>
                  </a:schemeClr>
                </a:solidFill>
                <a:latin typeface="+mj-lt"/>
                <a:ea typeface="+mj-ea"/>
                <a:cs typeface="+mj-cs"/>
              </a:rPr>
              <a:t> project</a:t>
            </a:r>
          </a:p>
        </p:txBody>
      </p:sp>
      <p:sp>
        <p:nvSpPr>
          <p:cNvPr id="26" name="Rectangle 2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07008"/>
            <a:ext cx="153619" cy="78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694" y="2507929"/>
            <a:ext cx="3401568" cy="219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ED42A66-3B69-6400-52C1-C79BAF87A6C5}"/>
              </a:ext>
            </a:extLst>
          </p:cNvPr>
          <p:cNvSpPr txBox="1"/>
          <p:nvPr/>
        </p:nvSpPr>
        <p:spPr>
          <a:xfrm>
            <a:off x="526694" y="3346061"/>
            <a:ext cx="3368649" cy="4707331"/>
          </a:xfrm>
          <a:prstGeom prst="rect">
            <a:avLst/>
          </a:prstGeom>
        </p:spPr>
        <p:txBody>
          <a:bodyPr vert="horz" lIns="91440" tIns="45720" rIns="91440" bIns="45720" rtlCol="0">
            <a:normAutofit/>
          </a:bodyPr>
          <a:lstStyle/>
          <a:p>
            <a:pPr>
              <a:lnSpc>
                <a:spcPct val="90000"/>
              </a:lnSpc>
              <a:spcAft>
                <a:spcPts val="600"/>
              </a:spcAft>
            </a:pPr>
            <a:r>
              <a:rPr lang="en-US" sz="2800" dirty="0"/>
              <a:t>Interdisciplinary Training of Trainers (</a:t>
            </a:r>
            <a:r>
              <a:rPr lang="en-US" sz="2800" dirty="0" err="1"/>
              <a:t>ToT</a:t>
            </a:r>
            <a:r>
              <a:rPr lang="en-US" sz="2800" dirty="0"/>
              <a:t>) for regional nephrologists, blood transfusion specialists, and hematologists and infection </a:t>
            </a:r>
            <a:r>
              <a:rPr lang="en-US" sz="2800" dirty="0" err="1"/>
              <a:t>desease</a:t>
            </a:r>
            <a:r>
              <a:rPr lang="en-US" sz="2800" dirty="0"/>
              <a:t> </a:t>
            </a:r>
            <a:r>
              <a:rPr lang="en-US" sz="2800" dirty="0" err="1"/>
              <a:t>specilaists</a:t>
            </a:r>
            <a:r>
              <a:rPr lang="en-US" sz="2800" dirty="0"/>
              <a:t>. </a:t>
            </a:r>
          </a:p>
        </p:txBody>
      </p:sp>
      <p:pic>
        <p:nvPicPr>
          <p:cNvPr id="9" name="Рисунок 8">
            <a:extLst>
              <a:ext uri="{FF2B5EF4-FFF2-40B4-BE49-F238E27FC236}">
                <a16:creationId xmlns:a16="http://schemas.microsoft.com/office/drawing/2014/main" id="{E7A137C5-D7C6-2A7F-9ED4-9858B43476F4}"/>
              </a:ext>
            </a:extLst>
          </p:cNvPr>
          <p:cNvPicPr>
            <a:picLocks noChangeAspect="1"/>
          </p:cNvPicPr>
          <p:nvPr/>
        </p:nvPicPr>
        <p:blipFill>
          <a:blip r:embed="rId6"/>
          <a:srcRect t="294" b="53168"/>
          <a:stretch>
            <a:fillRect/>
          </a:stretch>
        </p:blipFill>
        <p:spPr>
          <a:xfrm>
            <a:off x="8885246" y="10"/>
            <a:ext cx="5745154" cy="4081871"/>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03887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5655</TotalTime>
  <Words>1593</Words>
  <Application>Microsoft Office PowerPoint</Application>
  <PresentationFormat>Custom</PresentationFormat>
  <Paragraphs>153</Paragraphs>
  <Slides>13</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Gill Sans MT</vt:lpstr>
      <vt:lpstr>Arial</vt:lpstr>
      <vt:lpstr>Heebo</vt:lpstr>
      <vt:lpstr>Crimson Pro Semi Bold</vt:lpstr>
      <vt:lpstr>Roboto Slab</vt:lpstr>
      <vt:lpstr>Calibri</vt:lpstr>
      <vt:lpstr>Roboto</vt:lpstr>
      <vt:lpstr>Office Theme</vt:lpstr>
      <vt:lpstr>1_Office Theme</vt:lpstr>
      <vt:lpstr>PowerPoint Presentation</vt:lpstr>
      <vt:lpstr>PowerPoint Presentation</vt:lpstr>
      <vt:lpstr>International Success Stories</vt:lpstr>
      <vt:lpstr>PowerPoint Presentation</vt:lpstr>
      <vt:lpstr>PowerPoint Presentation</vt:lpstr>
      <vt:lpstr>PowerPoint Presentation</vt:lpstr>
      <vt:lpstr>PowerPoint Presentation</vt:lpstr>
      <vt:lpstr>CDC/DHV project to support Uzbekistan pilot microelimination project   </vt:lpstr>
      <vt:lpstr>CDC/DHV project to support Uzbekistan pilot microelimination project</vt:lpstr>
      <vt:lpstr>CDC/DHV project to support Uzbekistan pilot microelimination project   </vt:lpstr>
      <vt:lpstr>PowerPoint Presentation</vt:lpstr>
      <vt:lpstr> </vt:lpstr>
      <vt:lpstr>Questions?</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Elizaveta Joldasova</cp:lastModifiedBy>
  <cp:revision>7</cp:revision>
  <dcterms:created xsi:type="dcterms:W3CDTF">2025-05-30T16:21:57Z</dcterms:created>
  <dcterms:modified xsi:type="dcterms:W3CDTF">2025-06-05T03:50:28Z</dcterms:modified>
</cp:coreProperties>
</file>