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4"/>
    <p:sldMasterId id="2147483684" r:id="rId5"/>
    <p:sldMasterId id="2147483711" r:id="rId6"/>
    <p:sldMasterId id="2147483724" r:id="rId7"/>
  </p:sldMasterIdLst>
  <p:notesMasterIdLst>
    <p:notesMasterId r:id="rId48"/>
  </p:notesMasterIdLst>
  <p:handoutMasterIdLst>
    <p:handoutMasterId r:id="rId49"/>
  </p:handoutMasterIdLst>
  <p:sldIdLst>
    <p:sldId id="2147481242" r:id="rId8"/>
    <p:sldId id="2147481251" r:id="rId9"/>
    <p:sldId id="2147481243" r:id="rId10"/>
    <p:sldId id="2147481244" r:id="rId11"/>
    <p:sldId id="320" r:id="rId12"/>
    <p:sldId id="2147481248" r:id="rId13"/>
    <p:sldId id="1989" r:id="rId14"/>
    <p:sldId id="811" r:id="rId15"/>
    <p:sldId id="1990" r:id="rId16"/>
    <p:sldId id="869" r:id="rId17"/>
    <p:sldId id="1991" r:id="rId18"/>
    <p:sldId id="1992" r:id="rId19"/>
    <p:sldId id="1993" r:id="rId20"/>
    <p:sldId id="328" r:id="rId21"/>
    <p:sldId id="301" r:id="rId22"/>
    <p:sldId id="325" r:id="rId23"/>
    <p:sldId id="1994" r:id="rId24"/>
    <p:sldId id="871" r:id="rId25"/>
    <p:sldId id="1995" r:id="rId26"/>
    <p:sldId id="374" r:id="rId27"/>
    <p:sldId id="315" r:id="rId28"/>
    <p:sldId id="326" r:id="rId29"/>
    <p:sldId id="259" r:id="rId30"/>
    <p:sldId id="316" r:id="rId31"/>
    <p:sldId id="327" r:id="rId32"/>
    <p:sldId id="1998" r:id="rId33"/>
    <p:sldId id="2000" r:id="rId34"/>
    <p:sldId id="2147481250" r:id="rId35"/>
    <p:sldId id="313" r:id="rId36"/>
    <p:sldId id="330" r:id="rId37"/>
    <p:sldId id="2001" r:id="rId38"/>
    <p:sldId id="2002" r:id="rId39"/>
    <p:sldId id="2003" r:id="rId40"/>
    <p:sldId id="2147481246" r:id="rId41"/>
    <p:sldId id="2009" r:id="rId42"/>
    <p:sldId id="2147481249" r:id="rId43"/>
    <p:sldId id="2005" r:id="rId44"/>
    <p:sldId id="2017" r:id="rId45"/>
    <p:sldId id="2007" r:id="rId46"/>
    <p:sldId id="2147481253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6C1C03-6863-362C-01A1-732145900367}" name="Kytsan, Liudmyla" initials="LK" userId="S::liudmyla.kytsan@abbott.com::3b6fe3f9-a7cd-4d48-b6fd-5107bc184ac0" providerId="AD"/>
  <p188:author id="{8443ED59-20C7-4FDF-8DCA-8A14D1AA1C8C}" name="Microsoft Office User" initials="MOU" userId="Microsoft Office User" providerId="None"/>
  <p188:author id="{4F5152BE-80E4-082C-4B2F-632460570F24}" name="Yugay, Tatyana" initials="TY" userId="S::tatyana.yugay@abbott.com::537c8077-5ea6-4ce0-938a-b419332f915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EDC3B-B85A-43A8-AC07-1DA9D1FB7A90}" v="2" dt="2025-06-03T11:26:21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24" autoAdjust="0"/>
    <p:restoredTop sz="82920" autoAdjust="0"/>
  </p:normalViewPr>
  <p:slideViewPr>
    <p:cSldViewPr snapToGrid="0">
      <p:cViewPr>
        <p:scale>
          <a:sx n="70" d="100"/>
          <a:sy n="70" d="100"/>
        </p:scale>
        <p:origin x="588" y="468"/>
      </p:cViewPr>
      <p:guideLst/>
    </p:cSldViewPr>
  </p:slideViewPr>
  <p:outlineViewPr>
    <p:cViewPr>
      <p:scale>
        <a:sx n="33" d="100"/>
        <a:sy n="33" d="100"/>
      </p:scale>
      <p:origin x="0" y="-148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57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gay, Tatyana" userId="537c8077-5ea6-4ce0-938a-b419332f915b" providerId="ADAL" clId="{E0DEDC3B-B85A-43A8-AC07-1DA9D1FB7A90}"/>
    <pc:docChg chg="custSel modSld">
      <pc:chgData name="Yugay, Tatyana" userId="537c8077-5ea6-4ce0-938a-b419332f915b" providerId="ADAL" clId="{E0DEDC3B-B85A-43A8-AC07-1DA9D1FB7A90}" dt="2025-06-03T11:26:58.011" v="14" actId="478"/>
      <pc:docMkLst>
        <pc:docMk/>
      </pc:docMkLst>
      <pc:sldChg chg="addSp delSp modSp mod">
        <pc:chgData name="Yugay, Tatyana" userId="537c8077-5ea6-4ce0-938a-b419332f915b" providerId="ADAL" clId="{E0DEDC3B-B85A-43A8-AC07-1DA9D1FB7A90}" dt="2025-06-03T11:26:58.011" v="14" actId="478"/>
        <pc:sldMkLst>
          <pc:docMk/>
          <pc:sldMk cId="2902441173" sldId="301"/>
        </pc:sldMkLst>
        <pc:spChg chg="add del mod">
          <ac:chgData name="Yugay, Tatyana" userId="537c8077-5ea6-4ce0-938a-b419332f915b" providerId="ADAL" clId="{E0DEDC3B-B85A-43A8-AC07-1DA9D1FB7A90}" dt="2025-06-03T11:26:58.011" v="14" actId="478"/>
          <ac:spMkLst>
            <pc:docMk/>
            <pc:sldMk cId="2902441173" sldId="301"/>
            <ac:spMk id="7" creationId="{8E77915B-9BB2-2CD7-6247-EBBC612BE1D6}"/>
          </ac:spMkLst>
        </pc:spChg>
      </pc:sldChg>
      <pc:sldChg chg="modSp mod">
        <pc:chgData name="Yugay, Tatyana" userId="537c8077-5ea6-4ce0-938a-b419332f915b" providerId="ADAL" clId="{E0DEDC3B-B85A-43A8-AC07-1DA9D1FB7A90}" dt="2025-06-03T11:25:06.918" v="11" actId="14100"/>
        <pc:sldMkLst>
          <pc:docMk/>
          <pc:sldMk cId="1609237316" sldId="316"/>
        </pc:sldMkLst>
        <pc:spChg chg="mod">
          <ac:chgData name="Yugay, Tatyana" userId="537c8077-5ea6-4ce0-938a-b419332f915b" providerId="ADAL" clId="{E0DEDC3B-B85A-43A8-AC07-1DA9D1FB7A90}" dt="2025-06-03T11:25:06.918" v="11" actId="14100"/>
          <ac:spMkLst>
            <pc:docMk/>
            <pc:sldMk cId="1609237316" sldId="316"/>
            <ac:spMk id="5" creationId="{1F0EC7F4-D18A-EA5E-2787-99C1613A8C3E}"/>
          </ac:spMkLst>
        </pc:spChg>
        <pc:spChg chg="mod">
          <ac:chgData name="Yugay, Tatyana" userId="537c8077-5ea6-4ce0-938a-b419332f915b" providerId="ADAL" clId="{E0DEDC3B-B85A-43A8-AC07-1DA9D1FB7A90}" dt="2025-06-03T11:25:00.374" v="10" actId="1035"/>
          <ac:spMkLst>
            <pc:docMk/>
            <pc:sldMk cId="1609237316" sldId="316"/>
            <ac:spMk id="8" creationId="{C5A24538-A56F-663D-07DC-68A1F8F544C7}"/>
          </ac:spMkLst>
        </pc:spChg>
      </pc:sldChg>
      <pc:sldChg chg="addSp modSp mod modShow">
        <pc:chgData name="Yugay, Tatyana" userId="537c8077-5ea6-4ce0-938a-b419332f915b" providerId="ADAL" clId="{E0DEDC3B-B85A-43A8-AC07-1DA9D1FB7A90}" dt="2025-06-03T11:25:41.233" v="12" actId="729"/>
        <pc:sldMkLst>
          <pc:docMk/>
          <pc:sldMk cId="3695099889" sldId="2147481253"/>
        </pc:sldMkLst>
        <pc:spChg chg="add mod">
          <ac:chgData name="Yugay, Tatyana" userId="537c8077-5ea6-4ce0-938a-b419332f915b" providerId="ADAL" clId="{E0DEDC3B-B85A-43A8-AC07-1DA9D1FB7A90}" dt="2025-06-02T05:16:38.084" v="0"/>
          <ac:spMkLst>
            <pc:docMk/>
            <pc:sldMk cId="3695099889" sldId="2147481253"/>
            <ac:spMk id="2" creationId="{8C16BE0C-9925-E240-A32D-E9634D60304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0385CD-64E2-904D-B6D8-147CAAA4D05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0AF5CE-BBBE-7546-AAF9-B00423BCA432}">
      <dgm:prSet phldrT="[Texto]" custT="1"/>
      <dgm:spPr/>
      <dgm:t>
        <a:bodyPr/>
        <a:lstStyle/>
        <a:p>
          <a:r>
            <a:rPr lang="ru-RU" sz="2800" noProof="0" dirty="0">
              <a:latin typeface="Arial" panose="020B0604020202020204" pitchFamily="34" charset="0"/>
              <a:cs typeface="Arial" panose="020B0604020202020204" pitchFamily="34" charset="0"/>
            </a:rPr>
            <a:t>Печеночная</a:t>
          </a:r>
          <a:r>
            <a:rPr lang="en-CA" sz="2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noProof="0" dirty="0">
              <a:latin typeface="Arial" panose="020B0604020202020204" pitchFamily="34" charset="0"/>
              <a:cs typeface="Arial" panose="020B0604020202020204" pitchFamily="34" charset="0"/>
            </a:rPr>
            <a:t>энцефалопатия</a:t>
          </a:r>
          <a:endParaRPr lang="en-C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D03BB-4D9E-8E46-8F05-9F256220F40C}" type="parTrans" cxnId="{F9B6A9AD-4E10-C04C-A611-D2BF744A8350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8C68C-A5C7-0F46-93F6-45A7D84D68D8}" type="sibTrans" cxnId="{F9B6A9AD-4E10-C04C-A611-D2BF744A8350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22BD59-65EB-BF47-85B9-3A4AB93CF229}">
      <dgm:prSet phldrT="[Texto]"/>
      <dgm:spPr/>
      <dgm:t>
        <a:bodyPr/>
        <a:lstStyle/>
        <a:p>
          <a:r>
            <a:rPr lang="ru-RU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noProof="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</a:p>
      </dgm:t>
    </dgm:pt>
    <dgm:pt modelId="{4044E0FF-D707-114D-AE47-91CF9A72DF4D}" type="parTrans" cxnId="{27433824-3DE6-B947-9782-C4A34C4E0569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F76B5-100F-0C47-AF0D-821C6199D371}" type="sibTrans" cxnId="{27433824-3DE6-B947-9782-C4A34C4E0569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D3B91-6209-7D4B-9FB6-41FE440910B5}">
      <dgm:prSet phldrT="[Texto]"/>
      <dgm:spPr/>
      <dgm:t>
        <a:bodyPr/>
        <a:lstStyle/>
        <a:p>
          <a:r>
            <a:rPr lang="ru-RU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noProof="0" dirty="0">
              <a:latin typeface="Arial" panose="020B0604020202020204" pitchFamily="34" charset="0"/>
              <a:cs typeface="Arial" panose="020B0604020202020204" pitchFamily="34" charset="0"/>
            </a:rPr>
            <a:t> B</a:t>
          </a:r>
        </a:p>
      </dgm:t>
    </dgm:pt>
    <dgm:pt modelId="{84C4BE54-F62A-DD45-8147-2141BC0C28C7}" type="parTrans" cxnId="{0BE59313-11AA-A94E-BBFF-5C607BD7FE55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EF67F1-69A6-6B4C-B7DB-12A365CC4A58}" type="sibTrans" cxnId="{0BE59313-11AA-A94E-BBFF-5C607BD7FE55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10FCE-B3DF-0949-A65A-BC7CA279026A}">
      <dgm:prSet phldrT="[Texto]"/>
      <dgm:spPr/>
      <dgm:t>
        <a:bodyPr/>
        <a:lstStyle/>
        <a:p>
          <a:r>
            <a:rPr lang="ru-RU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noProof="0" dirty="0">
              <a:latin typeface="Arial" panose="020B0604020202020204" pitchFamily="34" charset="0"/>
              <a:cs typeface="Arial" panose="020B0604020202020204" pitchFamily="34" charset="0"/>
            </a:rPr>
            <a:t> C</a:t>
          </a:r>
        </a:p>
      </dgm:t>
    </dgm:pt>
    <dgm:pt modelId="{A5A9C6ED-8F98-0E45-8DAA-1B9971EDA1E4}" type="parTrans" cxnId="{637FA501-B9D2-6C44-A019-19AF491BAB73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B7D4D-7FF3-5148-BAC2-17BBEED2066C}" type="sibTrans" cxnId="{637FA501-B9D2-6C44-A019-19AF491BAB73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04FFF-64E9-8348-9190-507360BDFB29}">
      <dgm:prSet/>
      <dgm:spPr/>
      <dgm:t>
        <a:bodyPr/>
        <a:lstStyle/>
        <a:p>
          <a:r>
            <a:rPr lang="ru-RU" dirty="0"/>
            <a:t>Молниеносная (фульминантная) печеночная недостаточность</a:t>
          </a:r>
          <a:endParaRPr lang="en-C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1E229-BDD4-5745-93C9-BBD8090684EA}" type="parTrans" cxnId="{3FD788F3-BE12-F340-9720-632EE28831B8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FB40C-8AC9-F24C-9A9F-6F87BF5A64D0}" type="sibTrans" cxnId="{3FD788F3-BE12-F340-9720-632EE28831B8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22DA1-A67B-5549-8F08-D050B34B5B6D}">
      <dgm:prSet/>
      <dgm:spPr/>
      <dgm:t>
        <a:bodyPr/>
        <a:lstStyle/>
        <a:p>
          <a:r>
            <a:rPr lang="ru-RU" dirty="0"/>
            <a:t>Портосистемные шунты</a:t>
          </a:r>
          <a:endParaRPr lang="en-C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A5C2FF-408C-3747-800E-FED0BF154CA1}" type="parTrans" cxnId="{BC74C416-3C31-C64B-9286-F3B7FAAE502A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303B1-53A3-2549-9628-91B818F40415}" type="sibTrans" cxnId="{BC74C416-3C31-C64B-9286-F3B7FAAE502A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5AAB5C-D64B-A442-BC01-B85D5D536A10}">
      <dgm:prSet/>
      <dgm:spPr/>
      <dgm:t>
        <a:bodyPr/>
        <a:lstStyle/>
        <a:p>
          <a:r>
            <a:rPr lang="ru-RU" dirty="0"/>
            <a:t>Декомпенсированный цирроз</a:t>
          </a:r>
          <a:endParaRPr lang="en-C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4F930-E879-A743-85B8-3A16BB96A6C0}" type="parTrans" cxnId="{EC93E74B-62EF-8D45-8242-39A955FCD1E5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B93B9-4721-A943-81B4-6DA68602DA75}" type="sibTrans" cxnId="{EC93E74B-62EF-8D45-8242-39A955FCD1E5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65764-2745-5540-B695-31E7433B53BB}">
      <dgm:prSet/>
      <dgm:spPr/>
      <dgm:t>
        <a:bodyPr/>
        <a:lstStyle/>
        <a:p>
          <a:r>
            <a:rPr lang="ru-RU" dirty="0"/>
            <a:t>Острая на фоне хронической печеночной недостаточности </a:t>
          </a:r>
          <a:endParaRPr lang="en-C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C3E4F-2019-7741-B3BF-D5763C5493C6}" type="parTrans" cxnId="{8AFE7263-FF14-8E49-BE17-273A0A3E89BA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348202-C23F-8E45-BCF6-B33F26575979}" type="sibTrans" cxnId="{8AFE7263-FF14-8E49-BE17-273A0A3E89BA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838A8-C4F6-7046-AE8E-BCA410A3BD2F}">
      <dgm:prSet/>
      <dgm:spPr/>
      <dgm:t>
        <a:bodyPr/>
        <a:lstStyle/>
        <a:p>
          <a:r>
            <a:rPr lang="ru-RU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noProof="0" dirty="0">
              <a:latin typeface="Arial" panose="020B0604020202020204" pitchFamily="34" charset="0"/>
              <a:cs typeface="Arial" panose="020B0604020202020204" pitchFamily="34" charset="0"/>
            </a:rPr>
            <a:t> D</a:t>
          </a:r>
        </a:p>
      </dgm:t>
    </dgm:pt>
    <dgm:pt modelId="{572747A7-B406-4E40-92B5-B786ACD8D7F5}" type="parTrans" cxnId="{31A23503-8711-F449-ADE5-2511EBE9C17E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50EBB6-E940-AA41-9C06-CC73692B0D88}" type="sibTrans" cxnId="{31A23503-8711-F449-ADE5-2511EBE9C17E}">
      <dgm:prSet/>
      <dgm:spPr/>
      <dgm:t>
        <a:bodyPr/>
        <a:lstStyle/>
        <a:p>
          <a:endParaRPr lang="en-C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5EB94A-D0F1-624F-9037-21E6D3984AF7}" type="pres">
      <dgm:prSet presAssocID="{5E0385CD-64E2-904D-B6D8-147CAAA4D05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BF464DD-2BA1-7446-A99E-B95E4E78FC51}" type="pres">
      <dgm:prSet presAssocID="{CB0AF5CE-BBBE-7546-AAF9-B00423BCA432}" presName="root1" presStyleCnt="0"/>
      <dgm:spPr/>
    </dgm:pt>
    <dgm:pt modelId="{B2DA61A9-0057-CB40-819A-A18B30C9E6D4}" type="pres">
      <dgm:prSet presAssocID="{CB0AF5CE-BBBE-7546-AAF9-B00423BCA432}" presName="LevelOneTextNode" presStyleLbl="node0" presStyleIdx="0" presStyleCnt="1">
        <dgm:presLayoutVars>
          <dgm:chPref val="3"/>
        </dgm:presLayoutVars>
      </dgm:prSet>
      <dgm:spPr/>
    </dgm:pt>
    <dgm:pt modelId="{8D1914A0-4095-3B41-BD2E-7C3AF6AFD149}" type="pres">
      <dgm:prSet presAssocID="{CB0AF5CE-BBBE-7546-AAF9-B00423BCA432}" presName="level2hierChild" presStyleCnt="0"/>
      <dgm:spPr/>
    </dgm:pt>
    <dgm:pt modelId="{7A53B0AA-8CD7-754F-B78C-24BD3FB29A08}" type="pres">
      <dgm:prSet presAssocID="{4044E0FF-D707-114D-AE47-91CF9A72DF4D}" presName="conn2-1" presStyleLbl="parChTrans1D2" presStyleIdx="0" presStyleCnt="3"/>
      <dgm:spPr/>
    </dgm:pt>
    <dgm:pt modelId="{0850F9CD-9429-1F42-AFED-859EBE6C7D6B}" type="pres">
      <dgm:prSet presAssocID="{4044E0FF-D707-114D-AE47-91CF9A72DF4D}" presName="connTx" presStyleLbl="parChTrans1D2" presStyleIdx="0" presStyleCnt="3"/>
      <dgm:spPr/>
    </dgm:pt>
    <dgm:pt modelId="{CF1D502D-92B0-AF43-9C35-FCE2DE53586C}" type="pres">
      <dgm:prSet presAssocID="{8B22BD59-65EB-BF47-85B9-3A4AB93CF229}" presName="root2" presStyleCnt="0"/>
      <dgm:spPr/>
    </dgm:pt>
    <dgm:pt modelId="{712A74FF-DB25-5245-8AFD-9E7543A02A5C}" type="pres">
      <dgm:prSet presAssocID="{8B22BD59-65EB-BF47-85B9-3A4AB93CF229}" presName="LevelTwoTextNode" presStyleLbl="node2" presStyleIdx="0" presStyleCnt="3">
        <dgm:presLayoutVars>
          <dgm:chPref val="3"/>
        </dgm:presLayoutVars>
      </dgm:prSet>
      <dgm:spPr/>
    </dgm:pt>
    <dgm:pt modelId="{3DBD1BAF-6BB6-6640-887C-C27184097ED2}" type="pres">
      <dgm:prSet presAssocID="{8B22BD59-65EB-BF47-85B9-3A4AB93CF229}" presName="level3hierChild" presStyleCnt="0"/>
      <dgm:spPr/>
    </dgm:pt>
    <dgm:pt modelId="{BDFAFCE7-3B8F-4243-AE31-0A1AB7109F32}" type="pres">
      <dgm:prSet presAssocID="{5EC1E229-BDD4-5745-93C9-BBD8090684EA}" presName="conn2-1" presStyleLbl="parChTrans1D3" presStyleIdx="0" presStyleCnt="4"/>
      <dgm:spPr/>
    </dgm:pt>
    <dgm:pt modelId="{E84D6F43-A840-4B4D-906B-F8468E56FCF3}" type="pres">
      <dgm:prSet presAssocID="{5EC1E229-BDD4-5745-93C9-BBD8090684EA}" presName="connTx" presStyleLbl="parChTrans1D3" presStyleIdx="0" presStyleCnt="4"/>
      <dgm:spPr/>
    </dgm:pt>
    <dgm:pt modelId="{005A9FD0-031D-D64A-8B26-EBB01AAF5E77}" type="pres">
      <dgm:prSet presAssocID="{D5804FFF-64E9-8348-9190-507360BDFB29}" presName="root2" presStyleCnt="0"/>
      <dgm:spPr/>
    </dgm:pt>
    <dgm:pt modelId="{8435B0EA-2144-BD40-8A7F-10B8177E76B6}" type="pres">
      <dgm:prSet presAssocID="{D5804FFF-64E9-8348-9190-507360BDFB29}" presName="LevelTwoTextNode" presStyleLbl="node3" presStyleIdx="0" presStyleCnt="4" custScaleY="109191">
        <dgm:presLayoutVars>
          <dgm:chPref val="3"/>
        </dgm:presLayoutVars>
      </dgm:prSet>
      <dgm:spPr/>
    </dgm:pt>
    <dgm:pt modelId="{D78127C1-FBCF-B849-AC0A-ACAE93C0FDF8}" type="pres">
      <dgm:prSet presAssocID="{D5804FFF-64E9-8348-9190-507360BDFB29}" presName="level3hierChild" presStyleCnt="0"/>
      <dgm:spPr/>
    </dgm:pt>
    <dgm:pt modelId="{FAD5FF62-0D09-8F4D-91A7-B839A65AF183}" type="pres">
      <dgm:prSet presAssocID="{84C4BE54-F62A-DD45-8147-2141BC0C28C7}" presName="conn2-1" presStyleLbl="parChTrans1D2" presStyleIdx="1" presStyleCnt="3"/>
      <dgm:spPr/>
    </dgm:pt>
    <dgm:pt modelId="{2CC8290A-ECBA-C84E-B02C-0E78A76825F3}" type="pres">
      <dgm:prSet presAssocID="{84C4BE54-F62A-DD45-8147-2141BC0C28C7}" presName="connTx" presStyleLbl="parChTrans1D2" presStyleIdx="1" presStyleCnt="3"/>
      <dgm:spPr/>
    </dgm:pt>
    <dgm:pt modelId="{E9D24A5C-B8C9-374B-B175-A78A9F554BCE}" type="pres">
      <dgm:prSet presAssocID="{5A8D3B91-6209-7D4B-9FB6-41FE440910B5}" presName="root2" presStyleCnt="0"/>
      <dgm:spPr/>
    </dgm:pt>
    <dgm:pt modelId="{081EC132-56C8-CF42-A04E-41FB35804AF0}" type="pres">
      <dgm:prSet presAssocID="{5A8D3B91-6209-7D4B-9FB6-41FE440910B5}" presName="LevelTwoTextNode" presStyleLbl="node2" presStyleIdx="1" presStyleCnt="3">
        <dgm:presLayoutVars>
          <dgm:chPref val="3"/>
        </dgm:presLayoutVars>
      </dgm:prSet>
      <dgm:spPr/>
    </dgm:pt>
    <dgm:pt modelId="{038AE807-7732-E944-BA13-27B40D357F8C}" type="pres">
      <dgm:prSet presAssocID="{5A8D3B91-6209-7D4B-9FB6-41FE440910B5}" presName="level3hierChild" presStyleCnt="0"/>
      <dgm:spPr/>
    </dgm:pt>
    <dgm:pt modelId="{D34A23CE-353E-DD43-BCA9-5345468C2049}" type="pres">
      <dgm:prSet presAssocID="{36A5C2FF-408C-3747-800E-FED0BF154CA1}" presName="conn2-1" presStyleLbl="parChTrans1D3" presStyleIdx="1" presStyleCnt="4"/>
      <dgm:spPr/>
    </dgm:pt>
    <dgm:pt modelId="{255514A2-19BF-0546-8175-1955EC398643}" type="pres">
      <dgm:prSet presAssocID="{36A5C2FF-408C-3747-800E-FED0BF154CA1}" presName="connTx" presStyleLbl="parChTrans1D3" presStyleIdx="1" presStyleCnt="4"/>
      <dgm:spPr/>
    </dgm:pt>
    <dgm:pt modelId="{FD77D58C-5153-A74E-894F-46703442DA28}" type="pres">
      <dgm:prSet presAssocID="{BD922DA1-A67B-5549-8F08-D050B34B5B6D}" presName="root2" presStyleCnt="0"/>
      <dgm:spPr/>
    </dgm:pt>
    <dgm:pt modelId="{A7F0D1A1-3778-2843-AFDD-7E08CF48D294}" type="pres">
      <dgm:prSet presAssocID="{BD922DA1-A67B-5549-8F08-D050B34B5B6D}" presName="LevelTwoTextNode" presStyleLbl="node3" presStyleIdx="1" presStyleCnt="4">
        <dgm:presLayoutVars>
          <dgm:chPref val="3"/>
        </dgm:presLayoutVars>
      </dgm:prSet>
      <dgm:spPr/>
    </dgm:pt>
    <dgm:pt modelId="{B38BE4E8-E3DF-CB47-ADDB-0993B714110D}" type="pres">
      <dgm:prSet presAssocID="{BD922DA1-A67B-5549-8F08-D050B34B5B6D}" presName="level3hierChild" presStyleCnt="0"/>
      <dgm:spPr/>
    </dgm:pt>
    <dgm:pt modelId="{6C622EF8-3494-F14D-98A5-A76AA7D6AE44}" type="pres">
      <dgm:prSet presAssocID="{A5A9C6ED-8F98-0E45-8DAA-1B9971EDA1E4}" presName="conn2-1" presStyleLbl="parChTrans1D2" presStyleIdx="2" presStyleCnt="3"/>
      <dgm:spPr/>
    </dgm:pt>
    <dgm:pt modelId="{7B3E1788-AA01-1740-92B2-43DCB892EC10}" type="pres">
      <dgm:prSet presAssocID="{A5A9C6ED-8F98-0E45-8DAA-1B9971EDA1E4}" presName="connTx" presStyleLbl="parChTrans1D2" presStyleIdx="2" presStyleCnt="3"/>
      <dgm:spPr/>
    </dgm:pt>
    <dgm:pt modelId="{DF6EFF61-46E4-4E4A-90B4-9B3853A435DB}" type="pres">
      <dgm:prSet presAssocID="{62210FCE-B3DF-0949-A65A-BC7CA279026A}" presName="root2" presStyleCnt="0"/>
      <dgm:spPr/>
    </dgm:pt>
    <dgm:pt modelId="{A90834D9-8EBC-7F49-9603-8B4EEB35FC46}" type="pres">
      <dgm:prSet presAssocID="{62210FCE-B3DF-0949-A65A-BC7CA279026A}" presName="LevelTwoTextNode" presStyleLbl="node2" presStyleIdx="2" presStyleCnt="3">
        <dgm:presLayoutVars>
          <dgm:chPref val="3"/>
        </dgm:presLayoutVars>
      </dgm:prSet>
      <dgm:spPr/>
    </dgm:pt>
    <dgm:pt modelId="{37C64E62-2D36-744B-BFD2-D98293985EC8}" type="pres">
      <dgm:prSet presAssocID="{62210FCE-B3DF-0949-A65A-BC7CA279026A}" presName="level3hierChild" presStyleCnt="0"/>
      <dgm:spPr/>
    </dgm:pt>
    <dgm:pt modelId="{8F5D1061-2FF5-7D41-B1A8-05405BCA5E2B}" type="pres">
      <dgm:prSet presAssocID="{3524F930-E879-A743-85B8-3A16BB96A6C0}" presName="conn2-1" presStyleLbl="parChTrans1D3" presStyleIdx="2" presStyleCnt="4"/>
      <dgm:spPr/>
    </dgm:pt>
    <dgm:pt modelId="{427B7D46-8CDA-994D-86CA-3E81E37003C1}" type="pres">
      <dgm:prSet presAssocID="{3524F930-E879-A743-85B8-3A16BB96A6C0}" presName="connTx" presStyleLbl="parChTrans1D3" presStyleIdx="2" presStyleCnt="4"/>
      <dgm:spPr/>
    </dgm:pt>
    <dgm:pt modelId="{CF3DC76F-ABBE-214A-81D1-0376A0309292}" type="pres">
      <dgm:prSet presAssocID="{2F5AAB5C-D64B-A442-BC01-B85D5D536A10}" presName="root2" presStyleCnt="0"/>
      <dgm:spPr/>
    </dgm:pt>
    <dgm:pt modelId="{BDC217B6-BC7A-9449-88A9-9DB634A5DBF0}" type="pres">
      <dgm:prSet presAssocID="{2F5AAB5C-D64B-A442-BC01-B85D5D536A10}" presName="LevelTwoTextNode" presStyleLbl="node3" presStyleIdx="2" presStyleCnt="4">
        <dgm:presLayoutVars>
          <dgm:chPref val="3"/>
        </dgm:presLayoutVars>
      </dgm:prSet>
      <dgm:spPr/>
    </dgm:pt>
    <dgm:pt modelId="{1B485527-FC8C-6747-8B6E-43C5ADD8B6FF}" type="pres">
      <dgm:prSet presAssocID="{2F5AAB5C-D64B-A442-BC01-B85D5D536A10}" presName="level3hierChild" presStyleCnt="0"/>
      <dgm:spPr/>
    </dgm:pt>
    <dgm:pt modelId="{0B65DC4A-6B92-634A-BF22-0D5FEA6694F2}" type="pres">
      <dgm:prSet presAssocID="{071C3E4F-2019-7741-B3BF-D5763C5493C6}" presName="conn2-1" presStyleLbl="parChTrans1D3" presStyleIdx="3" presStyleCnt="4"/>
      <dgm:spPr/>
    </dgm:pt>
    <dgm:pt modelId="{76393A82-F9A3-C44B-8B1F-BF178278E75F}" type="pres">
      <dgm:prSet presAssocID="{071C3E4F-2019-7741-B3BF-D5763C5493C6}" presName="connTx" presStyleLbl="parChTrans1D3" presStyleIdx="3" presStyleCnt="4"/>
      <dgm:spPr/>
    </dgm:pt>
    <dgm:pt modelId="{1FF3DDE6-BE3E-1C41-AE61-81A3BD551431}" type="pres">
      <dgm:prSet presAssocID="{49F65764-2745-5540-B695-31E7433B53BB}" presName="root2" presStyleCnt="0"/>
      <dgm:spPr/>
    </dgm:pt>
    <dgm:pt modelId="{4101BA52-F95A-9549-9A96-3948FD0E77C8}" type="pres">
      <dgm:prSet presAssocID="{49F65764-2745-5540-B695-31E7433B53BB}" presName="LevelTwoTextNode" presStyleLbl="node3" presStyleIdx="3" presStyleCnt="4">
        <dgm:presLayoutVars>
          <dgm:chPref val="3"/>
        </dgm:presLayoutVars>
      </dgm:prSet>
      <dgm:spPr/>
    </dgm:pt>
    <dgm:pt modelId="{33D5E5B6-036E-CB4A-8C34-143E4895B069}" type="pres">
      <dgm:prSet presAssocID="{49F65764-2745-5540-B695-31E7433B53BB}" presName="level3hierChild" presStyleCnt="0"/>
      <dgm:spPr/>
    </dgm:pt>
    <dgm:pt modelId="{31CBD661-0D4D-4A46-B58E-AB87E1684358}" type="pres">
      <dgm:prSet presAssocID="{572747A7-B406-4E40-92B5-B786ACD8D7F5}" presName="conn2-1" presStyleLbl="parChTrans1D4" presStyleIdx="0" presStyleCnt="1"/>
      <dgm:spPr/>
    </dgm:pt>
    <dgm:pt modelId="{E48B1791-41D7-4649-9947-35C8715826B7}" type="pres">
      <dgm:prSet presAssocID="{572747A7-B406-4E40-92B5-B786ACD8D7F5}" presName="connTx" presStyleLbl="parChTrans1D4" presStyleIdx="0" presStyleCnt="1"/>
      <dgm:spPr/>
    </dgm:pt>
    <dgm:pt modelId="{8D10FE3C-E7FE-EE41-9084-878017720524}" type="pres">
      <dgm:prSet presAssocID="{B4E838A8-C4F6-7046-AE8E-BCA410A3BD2F}" presName="root2" presStyleCnt="0"/>
      <dgm:spPr/>
    </dgm:pt>
    <dgm:pt modelId="{D2801F2F-7F91-CE43-A1FE-C3093A692635}" type="pres">
      <dgm:prSet presAssocID="{B4E838A8-C4F6-7046-AE8E-BCA410A3BD2F}" presName="LevelTwoTextNode" presStyleLbl="node4" presStyleIdx="0" presStyleCnt="1">
        <dgm:presLayoutVars>
          <dgm:chPref val="3"/>
        </dgm:presLayoutVars>
      </dgm:prSet>
      <dgm:spPr/>
    </dgm:pt>
    <dgm:pt modelId="{ACBC530E-9C01-AF41-97BB-1A7A86842DB7}" type="pres">
      <dgm:prSet presAssocID="{B4E838A8-C4F6-7046-AE8E-BCA410A3BD2F}" presName="level3hierChild" presStyleCnt="0"/>
      <dgm:spPr/>
    </dgm:pt>
  </dgm:ptLst>
  <dgm:cxnLst>
    <dgm:cxn modelId="{637FA501-B9D2-6C44-A019-19AF491BAB73}" srcId="{CB0AF5CE-BBBE-7546-AAF9-B00423BCA432}" destId="{62210FCE-B3DF-0949-A65A-BC7CA279026A}" srcOrd="2" destOrd="0" parTransId="{A5A9C6ED-8F98-0E45-8DAA-1B9971EDA1E4}" sibTransId="{53BB7D4D-7FF3-5148-BAC2-17BBEED2066C}"/>
    <dgm:cxn modelId="{31A23503-8711-F449-ADE5-2511EBE9C17E}" srcId="{49F65764-2745-5540-B695-31E7433B53BB}" destId="{B4E838A8-C4F6-7046-AE8E-BCA410A3BD2F}" srcOrd="0" destOrd="0" parTransId="{572747A7-B406-4E40-92B5-B786ACD8D7F5}" sibTransId="{C750EBB6-E940-AA41-9C06-CC73692B0D88}"/>
    <dgm:cxn modelId="{7FA5110E-5BDF-8243-8FCB-8A9F7CBECD2B}" type="presOf" srcId="{36A5C2FF-408C-3747-800E-FED0BF154CA1}" destId="{D34A23CE-353E-DD43-BCA9-5345468C2049}" srcOrd="0" destOrd="0" presId="urn:microsoft.com/office/officeart/2008/layout/HorizontalMultiLevelHierarchy"/>
    <dgm:cxn modelId="{3628EE11-BF8C-A44B-94A1-2ED1617FC84E}" type="presOf" srcId="{3524F930-E879-A743-85B8-3A16BB96A6C0}" destId="{8F5D1061-2FF5-7D41-B1A8-05405BCA5E2B}" srcOrd="0" destOrd="0" presId="urn:microsoft.com/office/officeart/2008/layout/HorizontalMultiLevelHierarchy"/>
    <dgm:cxn modelId="{0BE59313-11AA-A94E-BBFF-5C607BD7FE55}" srcId="{CB0AF5CE-BBBE-7546-AAF9-B00423BCA432}" destId="{5A8D3B91-6209-7D4B-9FB6-41FE440910B5}" srcOrd="1" destOrd="0" parTransId="{84C4BE54-F62A-DD45-8147-2141BC0C28C7}" sibTransId="{64EF67F1-69A6-6B4C-B7DB-12A365CC4A58}"/>
    <dgm:cxn modelId="{BC74C416-3C31-C64B-9286-F3B7FAAE502A}" srcId="{5A8D3B91-6209-7D4B-9FB6-41FE440910B5}" destId="{BD922DA1-A67B-5549-8F08-D050B34B5B6D}" srcOrd="0" destOrd="0" parTransId="{36A5C2FF-408C-3747-800E-FED0BF154CA1}" sibTransId="{79F303B1-53A3-2549-9628-91B818F40415}"/>
    <dgm:cxn modelId="{27433824-3DE6-B947-9782-C4A34C4E0569}" srcId="{CB0AF5CE-BBBE-7546-AAF9-B00423BCA432}" destId="{8B22BD59-65EB-BF47-85B9-3A4AB93CF229}" srcOrd="0" destOrd="0" parTransId="{4044E0FF-D707-114D-AE47-91CF9A72DF4D}" sibTransId="{B59F76B5-100F-0C47-AF0D-821C6199D371}"/>
    <dgm:cxn modelId="{D022B624-A478-6E48-AF5A-3B3EB2301516}" type="presOf" srcId="{B4E838A8-C4F6-7046-AE8E-BCA410A3BD2F}" destId="{D2801F2F-7F91-CE43-A1FE-C3093A692635}" srcOrd="0" destOrd="0" presId="urn:microsoft.com/office/officeart/2008/layout/HorizontalMultiLevelHierarchy"/>
    <dgm:cxn modelId="{D6122626-7892-5D4C-A071-29B38CECFBFC}" type="presOf" srcId="{D5804FFF-64E9-8348-9190-507360BDFB29}" destId="{8435B0EA-2144-BD40-8A7F-10B8177E76B6}" srcOrd="0" destOrd="0" presId="urn:microsoft.com/office/officeart/2008/layout/HorizontalMultiLevelHierarchy"/>
    <dgm:cxn modelId="{7FF1B035-5A3F-714C-8A13-48D6ED0AFED5}" type="presOf" srcId="{572747A7-B406-4E40-92B5-B786ACD8D7F5}" destId="{31CBD661-0D4D-4A46-B58E-AB87E1684358}" srcOrd="0" destOrd="0" presId="urn:microsoft.com/office/officeart/2008/layout/HorizontalMultiLevelHierarchy"/>
    <dgm:cxn modelId="{ECD54A5C-D7AB-4B49-92FC-85830F46241F}" type="presOf" srcId="{071C3E4F-2019-7741-B3BF-D5763C5493C6}" destId="{0B65DC4A-6B92-634A-BF22-0D5FEA6694F2}" srcOrd="0" destOrd="0" presId="urn:microsoft.com/office/officeart/2008/layout/HorizontalMultiLevelHierarchy"/>
    <dgm:cxn modelId="{EED18641-CDAB-8B4E-B663-3D4E1C61D9BE}" type="presOf" srcId="{A5A9C6ED-8F98-0E45-8DAA-1B9971EDA1E4}" destId="{6C622EF8-3494-F14D-98A5-A76AA7D6AE44}" srcOrd="0" destOrd="0" presId="urn:microsoft.com/office/officeart/2008/layout/HorizontalMultiLevelHierarchy"/>
    <dgm:cxn modelId="{8AFE7263-FF14-8E49-BE17-273A0A3E89BA}" srcId="{62210FCE-B3DF-0949-A65A-BC7CA279026A}" destId="{49F65764-2745-5540-B695-31E7433B53BB}" srcOrd="1" destOrd="0" parTransId="{071C3E4F-2019-7741-B3BF-D5763C5493C6}" sibTransId="{D0348202-C23F-8E45-BCF6-B33F26575979}"/>
    <dgm:cxn modelId="{A924634B-7D7A-2C4B-9ECB-73291DF17D8C}" type="presOf" srcId="{4044E0FF-D707-114D-AE47-91CF9A72DF4D}" destId="{0850F9CD-9429-1F42-AFED-859EBE6C7D6B}" srcOrd="1" destOrd="0" presId="urn:microsoft.com/office/officeart/2008/layout/HorizontalMultiLevelHierarchy"/>
    <dgm:cxn modelId="{EC93E74B-62EF-8D45-8242-39A955FCD1E5}" srcId="{62210FCE-B3DF-0949-A65A-BC7CA279026A}" destId="{2F5AAB5C-D64B-A442-BC01-B85D5D536A10}" srcOrd="0" destOrd="0" parTransId="{3524F930-E879-A743-85B8-3A16BB96A6C0}" sibTransId="{A59B93B9-4721-A943-81B4-6DA68602DA75}"/>
    <dgm:cxn modelId="{F9B3A07C-3CAE-DD4E-BC36-A0DAA454105C}" type="presOf" srcId="{5E0385CD-64E2-904D-B6D8-147CAAA4D05E}" destId="{F15EB94A-D0F1-624F-9037-21E6D3984AF7}" srcOrd="0" destOrd="0" presId="urn:microsoft.com/office/officeart/2008/layout/HorizontalMultiLevelHierarchy"/>
    <dgm:cxn modelId="{FDC7E37F-077E-874D-81C5-8A58AC9B9D97}" type="presOf" srcId="{4044E0FF-D707-114D-AE47-91CF9A72DF4D}" destId="{7A53B0AA-8CD7-754F-B78C-24BD3FB29A08}" srcOrd="0" destOrd="0" presId="urn:microsoft.com/office/officeart/2008/layout/HorizontalMultiLevelHierarchy"/>
    <dgm:cxn modelId="{4D41668D-F04E-834E-88C8-24D5BC18BD3E}" type="presOf" srcId="{36A5C2FF-408C-3747-800E-FED0BF154CA1}" destId="{255514A2-19BF-0546-8175-1955EC398643}" srcOrd="1" destOrd="0" presId="urn:microsoft.com/office/officeart/2008/layout/HorizontalMultiLevelHierarchy"/>
    <dgm:cxn modelId="{A84C7096-97FC-154F-8001-9A15AB1AD5DF}" type="presOf" srcId="{572747A7-B406-4E40-92B5-B786ACD8D7F5}" destId="{E48B1791-41D7-4649-9947-35C8715826B7}" srcOrd="1" destOrd="0" presId="urn:microsoft.com/office/officeart/2008/layout/HorizontalMultiLevelHierarchy"/>
    <dgm:cxn modelId="{9207F49C-B5FC-E24D-8D57-347B15C28A07}" type="presOf" srcId="{CB0AF5CE-BBBE-7546-AAF9-B00423BCA432}" destId="{B2DA61A9-0057-CB40-819A-A18B30C9E6D4}" srcOrd="0" destOrd="0" presId="urn:microsoft.com/office/officeart/2008/layout/HorizontalMultiLevelHierarchy"/>
    <dgm:cxn modelId="{E2B5FE9F-1F51-184D-A3E1-E7B05E3FB0F6}" type="presOf" srcId="{3524F930-E879-A743-85B8-3A16BB96A6C0}" destId="{427B7D46-8CDA-994D-86CA-3E81E37003C1}" srcOrd="1" destOrd="0" presId="urn:microsoft.com/office/officeart/2008/layout/HorizontalMultiLevelHierarchy"/>
    <dgm:cxn modelId="{AFA328A8-69FA-234C-8075-AA72516A9561}" type="presOf" srcId="{84C4BE54-F62A-DD45-8147-2141BC0C28C7}" destId="{2CC8290A-ECBA-C84E-B02C-0E78A76825F3}" srcOrd="1" destOrd="0" presId="urn:microsoft.com/office/officeart/2008/layout/HorizontalMultiLevelHierarchy"/>
    <dgm:cxn modelId="{F9B6A9AD-4E10-C04C-A611-D2BF744A8350}" srcId="{5E0385CD-64E2-904D-B6D8-147CAAA4D05E}" destId="{CB0AF5CE-BBBE-7546-AAF9-B00423BCA432}" srcOrd="0" destOrd="0" parTransId="{EE3D03BB-4D9E-8E46-8F05-9F256220F40C}" sibTransId="{2D88C68C-A5C7-0F46-93F6-45A7D84D68D8}"/>
    <dgm:cxn modelId="{D9F7CEB2-B3C8-8E49-9D2D-2D3AD8959A20}" type="presOf" srcId="{8B22BD59-65EB-BF47-85B9-3A4AB93CF229}" destId="{712A74FF-DB25-5245-8AFD-9E7543A02A5C}" srcOrd="0" destOrd="0" presId="urn:microsoft.com/office/officeart/2008/layout/HorizontalMultiLevelHierarchy"/>
    <dgm:cxn modelId="{56D5D8B5-E271-074A-91D1-A5C87ADD8D60}" type="presOf" srcId="{BD922DA1-A67B-5549-8F08-D050B34B5B6D}" destId="{A7F0D1A1-3778-2843-AFDD-7E08CF48D294}" srcOrd="0" destOrd="0" presId="urn:microsoft.com/office/officeart/2008/layout/HorizontalMultiLevelHierarchy"/>
    <dgm:cxn modelId="{EBF329BD-D573-A846-920B-D2E6D17FC2BA}" type="presOf" srcId="{2F5AAB5C-D64B-A442-BC01-B85D5D536A10}" destId="{BDC217B6-BC7A-9449-88A9-9DB634A5DBF0}" srcOrd="0" destOrd="0" presId="urn:microsoft.com/office/officeart/2008/layout/HorizontalMultiLevelHierarchy"/>
    <dgm:cxn modelId="{5D462FBD-919E-AB48-AB83-80D5B55C3BFB}" type="presOf" srcId="{49F65764-2745-5540-B695-31E7433B53BB}" destId="{4101BA52-F95A-9549-9A96-3948FD0E77C8}" srcOrd="0" destOrd="0" presId="urn:microsoft.com/office/officeart/2008/layout/HorizontalMultiLevelHierarchy"/>
    <dgm:cxn modelId="{5C7ED1DE-BE61-504B-9E4E-2579EEACD8DF}" type="presOf" srcId="{62210FCE-B3DF-0949-A65A-BC7CA279026A}" destId="{A90834D9-8EBC-7F49-9603-8B4EEB35FC46}" srcOrd="0" destOrd="0" presId="urn:microsoft.com/office/officeart/2008/layout/HorizontalMultiLevelHierarchy"/>
    <dgm:cxn modelId="{FB9DECDF-71A0-0444-BE27-ADCE95BE7D31}" type="presOf" srcId="{A5A9C6ED-8F98-0E45-8DAA-1B9971EDA1E4}" destId="{7B3E1788-AA01-1740-92B2-43DCB892EC10}" srcOrd="1" destOrd="0" presId="urn:microsoft.com/office/officeart/2008/layout/HorizontalMultiLevelHierarchy"/>
    <dgm:cxn modelId="{F2DCEDE4-2934-684D-9C47-C08898DC2482}" type="presOf" srcId="{5EC1E229-BDD4-5745-93C9-BBD8090684EA}" destId="{BDFAFCE7-3B8F-4243-AE31-0A1AB7109F32}" srcOrd="0" destOrd="0" presId="urn:microsoft.com/office/officeart/2008/layout/HorizontalMultiLevelHierarchy"/>
    <dgm:cxn modelId="{31B7F5E4-E83A-994E-BF3B-2B7153294915}" type="presOf" srcId="{5EC1E229-BDD4-5745-93C9-BBD8090684EA}" destId="{E84D6F43-A840-4B4D-906B-F8468E56FCF3}" srcOrd="1" destOrd="0" presId="urn:microsoft.com/office/officeart/2008/layout/HorizontalMultiLevelHierarchy"/>
    <dgm:cxn modelId="{EFB19CE9-C254-8F42-AC45-BD8B384D193B}" type="presOf" srcId="{5A8D3B91-6209-7D4B-9FB6-41FE440910B5}" destId="{081EC132-56C8-CF42-A04E-41FB35804AF0}" srcOrd="0" destOrd="0" presId="urn:microsoft.com/office/officeart/2008/layout/HorizontalMultiLevelHierarchy"/>
    <dgm:cxn modelId="{D38E0BEE-8DC8-CE41-B349-3E831B834899}" type="presOf" srcId="{071C3E4F-2019-7741-B3BF-D5763C5493C6}" destId="{76393A82-F9A3-C44B-8B1F-BF178278E75F}" srcOrd="1" destOrd="0" presId="urn:microsoft.com/office/officeart/2008/layout/HorizontalMultiLevelHierarchy"/>
    <dgm:cxn modelId="{3FD788F3-BE12-F340-9720-632EE28831B8}" srcId="{8B22BD59-65EB-BF47-85B9-3A4AB93CF229}" destId="{D5804FFF-64E9-8348-9190-507360BDFB29}" srcOrd="0" destOrd="0" parTransId="{5EC1E229-BDD4-5745-93C9-BBD8090684EA}" sibTransId="{A41FB40C-8AC9-F24C-9A9F-6F87BF5A64D0}"/>
    <dgm:cxn modelId="{67377BFF-B50C-0549-BEEE-9BB41262013E}" type="presOf" srcId="{84C4BE54-F62A-DD45-8147-2141BC0C28C7}" destId="{FAD5FF62-0D09-8F4D-91A7-B839A65AF183}" srcOrd="0" destOrd="0" presId="urn:microsoft.com/office/officeart/2008/layout/HorizontalMultiLevelHierarchy"/>
    <dgm:cxn modelId="{7FB7106E-330F-0A43-ABB1-25694B2EBF31}" type="presParOf" srcId="{F15EB94A-D0F1-624F-9037-21E6D3984AF7}" destId="{6BF464DD-2BA1-7446-A99E-B95E4E78FC51}" srcOrd="0" destOrd="0" presId="urn:microsoft.com/office/officeart/2008/layout/HorizontalMultiLevelHierarchy"/>
    <dgm:cxn modelId="{0D6DADA8-6E09-4B43-8CDF-900B1675BD5A}" type="presParOf" srcId="{6BF464DD-2BA1-7446-A99E-B95E4E78FC51}" destId="{B2DA61A9-0057-CB40-819A-A18B30C9E6D4}" srcOrd="0" destOrd="0" presId="urn:microsoft.com/office/officeart/2008/layout/HorizontalMultiLevelHierarchy"/>
    <dgm:cxn modelId="{847F6403-419C-4940-8104-D7EAA83CED07}" type="presParOf" srcId="{6BF464DD-2BA1-7446-A99E-B95E4E78FC51}" destId="{8D1914A0-4095-3B41-BD2E-7C3AF6AFD149}" srcOrd="1" destOrd="0" presId="urn:microsoft.com/office/officeart/2008/layout/HorizontalMultiLevelHierarchy"/>
    <dgm:cxn modelId="{EC0D4FE0-448D-FB48-8F42-019296B6CFA8}" type="presParOf" srcId="{8D1914A0-4095-3B41-BD2E-7C3AF6AFD149}" destId="{7A53B0AA-8CD7-754F-B78C-24BD3FB29A08}" srcOrd="0" destOrd="0" presId="urn:microsoft.com/office/officeart/2008/layout/HorizontalMultiLevelHierarchy"/>
    <dgm:cxn modelId="{2180678B-7890-1F49-A572-75FC7070CDB8}" type="presParOf" srcId="{7A53B0AA-8CD7-754F-B78C-24BD3FB29A08}" destId="{0850F9CD-9429-1F42-AFED-859EBE6C7D6B}" srcOrd="0" destOrd="0" presId="urn:microsoft.com/office/officeart/2008/layout/HorizontalMultiLevelHierarchy"/>
    <dgm:cxn modelId="{8ADCA43C-5A95-F247-9700-12149951DF6D}" type="presParOf" srcId="{8D1914A0-4095-3B41-BD2E-7C3AF6AFD149}" destId="{CF1D502D-92B0-AF43-9C35-FCE2DE53586C}" srcOrd="1" destOrd="0" presId="urn:microsoft.com/office/officeart/2008/layout/HorizontalMultiLevelHierarchy"/>
    <dgm:cxn modelId="{9F4F66C5-F047-7746-A788-C44C5B6A25B2}" type="presParOf" srcId="{CF1D502D-92B0-AF43-9C35-FCE2DE53586C}" destId="{712A74FF-DB25-5245-8AFD-9E7543A02A5C}" srcOrd="0" destOrd="0" presId="urn:microsoft.com/office/officeart/2008/layout/HorizontalMultiLevelHierarchy"/>
    <dgm:cxn modelId="{AA33EFAC-F139-8F42-81C6-097ED164EDE9}" type="presParOf" srcId="{CF1D502D-92B0-AF43-9C35-FCE2DE53586C}" destId="{3DBD1BAF-6BB6-6640-887C-C27184097ED2}" srcOrd="1" destOrd="0" presId="urn:microsoft.com/office/officeart/2008/layout/HorizontalMultiLevelHierarchy"/>
    <dgm:cxn modelId="{4C0D9D4B-A7AC-3E42-B30B-E0A4F4817B1C}" type="presParOf" srcId="{3DBD1BAF-6BB6-6640-887C-C27184097ED2}" destId="{BDFAFCE7-3B8F-4243-AE31-0A1AB7109F32}" srcOrd="0" destOrd="0" presId="urn:microsoft.com/office/officeart/2008/layout/HorizontalMultiLevelHierarchy"/>
    <dgm:cxn modelId="{5EE8911C-AC2A-484C-A927-2168CAA2F691}" type="presParOf" srcId="{BDFAFCE7-3B8F-4243-AE31-0A1AB7109F32}" destId="{E84D6F43-A840-4B4D-906B-F8468E56FCF3}" srcOrd="0" destOrd="0" presId="urn:microsoft.com/office/officeart/2008/layout/HorizontalMultiLevelHierarchy"/>
    <dgm:cxn modelId="{184BCFD5-E730-7744-BA06-E3F2E1D609BD}" type="presParOf" srcId="{3DBD1BAF-6BB6-6640-887C-C27184097ED2}" destId="{005A9FD0-031D-D64A-8B26-EBB01AAF5E77}" srcOrd="1" destOrd="0" presId="urn:microsoft.com/office/officeart/2008/layout/HorizontalMultiLevelHierarchy"/>
    <dgm:cxn modelId="{B1610E70-4AC5-DB4A-ADCC-B31968FA9BBD}" type="presParOf" srcId="{005A9FD0-031D-D64A-8B26-EBB01AAF5E77}" destId="{8435B0EA-2144-BD40-8A7F-10B8177E76B6}" srcOrd="0" destOrd="0" presId="urn:microsoft.com/office/officeart/2008/layout/HorizontalMultiLevelHierarchy"/>
    <dgm:cxn modelId="{4909F69D-B414-E342-96B1-409E3F255644}" type="presParOf" srcId="{005A9FD0-031D-D64A-8B26-EBB01AAF5E77}" destId="{D78127C1-FBCF-B849-AC0A-ACAE93C0FDF8}" srcOrd="1" destOrd="0" presId="urn:microsoft.com/office/officeart/2008/layout/HorizontalMultiLevelHierarchy"/>
    <dgm:cxn modelId="{7B56DB62-E072-2F41-BF3B-E5440E183506}" type="presParOf" srcId="{8D1914A0-4095-3B41-BD2E-7C3AF6AFD149}" destId="{FAD5FF62-0D09-8F4D-91A7-B839A65AF183}" srcOrd="2" destOrd="0" presId="urn:microsoft.com/office/officeart/2008/layout/HorizontalMultiLevelHierarchy"/>
    <dgm:cxn modelId="{24642BFE-51D6-384F-A3F3-8389480AD19B}" type="presParOf" srcId="{FAD5FF62-0D09-8F4D-91A7-B839A65AF183}" destId="{2CC8290A-ECBA-C84E-B02C-0E78A76825F3}" srcOrd="0" destOrd="0" presId="urn:microsoft.com/office/officeart/2008/layout/HorizontalMultiLevelHierarchy"/>
    <dgm:cxn modelId="{56321A5D-AB29-7241-9751-EAEE681FF410}" type="presParOf" srcId="{8D1914A0-4095-3B41-BD2E-7C3AF6AFD149}" destId="{E9D24A5C-B8C9-374B-B175-A78A9F554BCE}" srcOrd="3" destOrd="0" presId="urn:microsoft.com/office/officeart/2008/layout/HorizontalMultiLevelHierarchy"/>
    <dgm:cxn modelId="{16AA8155-BC64-3140-BD63-AB33BA13931E}" type="presParOf" srcId="{E9D24A5C-B8C9-374B-B175-A78A9F554BCE}" destId="{081EC132-56C8-CF42-A04E-41FB35804AF0}" srcOrd="0" destOrd="0" presId="urn:microsoft.com/office/officeart/2008/layout/HorizontalMultiLevelHierarchy"/>
    <dgm:cxn modelId="{979F6EFC-4F08-1D4B-8B68-CA9DF91F2A8F}" type="presParOf" srcId="{E9D24A5C-B8C9-374B-B175-A78A9F554BCE}" destId="{038AE807-7732-E944-BA13-27B40D357F8C}" srcOrd="1" destOrd="0" presId="urn:microsoft.com/office/officeart/2008/layout/HorizontalMultiLevelHierarchy"/>
    <dgm:cxn modelId="{1F94D093-2E93-5647-9C82-B2AD30AAB1E4}" type="presParOf" srcId="{038AE807-7732-E944-BA13-27B40D357F8C}" destId="{D34A23CE-353E-DD43-BCA9-5345468C2049}" srcOrd="0" destOrd="0" presId="urn:microsoft.com/office/officeart/2008/layout/HorizontalMultiLevelHierarchy"/>
    <dgm:cxn modelId="{00D2DFF9-5249-7444-B068-B1E79980F2BC}" type="presParOf" srcId="{D34A23CE-353E-DD43-BCA9-5345468C2049}" destId="{255514A2-19BF-0546-8175-1955EC398643}" srcOrd="0" destOrd="0" presId="urn:microsoft.com/office/officeart/2008/layout/HorizontalMultiLevelHierarchy"/>
    <dgm:cxn modelId="{CF8A9133-5022-194E-87A9-822965149188}" type="presParOf" srcId="{038AE807-7732-E944-BA13-27B40D357F8C}" destId="{FD77D58C-5153-A74E-894F-46703442DA28}" srcOrd="1" destOrd="0" presId="urn:microsoft.com/office/officeart/2008/layout/HorizontalMultiLevelHierarchy"/>
    <dgm:cxn modelId="{84EFEF2A-E67C-C742-8150-40BF31247F9C}" type="presParOf" srcId="{FD77D58C-5153-A74E-894F-46703442DA28}" destId="{A7F0D1A1-3778-2843-AFDD-7E08CF48D294}" srcOrd="0" destOrd="0" presId="urn:microsoft.com/office/officeart/2008/layout/HorizontalMultiLevelHierarchy"/>
    <dgm:cxn modelId="{58142CF9-FBE3-8C4B-86E9-990199E040DB}" type="presParOf" srcId="{FD77D58C-5153-A74E-894F-46703442DA28}" destId="{B38BE4E8-E3DF-CB47-ADDB-0993B714110D}" srcOrd="1" destOrd="0" presId="urn:microsoft.com/office/officeart/2008/layout/HorizontalMultiLevelHierarchy"/>
    <dgm:cxn modelId="{668063F6-1BEB-CB46-B5BA-9BE54573E777}" type="presParOf" srcId="{8D1914A0-4095-3B41-BD2E-7C3AF6AFD149}" destId="{6C622EF8-3494-F14D-98A5-A76AA7D6AE44}" srcOrd="4" destOrd="0" presId="urn:microsoft.com/office/officeart/2008/layout/HorizontalMultiLevelHierarchy"/>
    <dgm:cxn modelId="{6F09706B-50AD-F042-A5A9-9A311D16ECB7}" type="presParOf" srcId="{6C622EF8-3494-F14D-98A5-A76AA7D6AE44}" destId="{7B3E1788-AA01-1740-92B2-43DCB892EC10}" srcOrd="0" destOrd="0" presId="urn:microsoft.com/office/officeart/2008/layout/HorizontalMultiLevelHierarchy"/>
    <dgm:cxn modelId="{6BE808F8-91B0-BF49-A92E-08F0A6BAFF30}" type="presParOf" srcId="{8D1914A0-4095-3B41-BD2E-7C3AF6AFD149}" destId="{DF6EFF61-46E4-4E4A-90B4-9B3853A435DB}" srcOrd="5" destOrd="0" presId="urn:microsoft.com/office/officeart/2008/layout/HorizontalMultiLevelHierarchy"/>
    <dgm:cxn modelId="{EADB75E5-A510-8F4C-A264-2957CFEA1E8B}" type="presParOf" srcId="{DF6EFF61-46E4-4E4A-90B4-9B3853A435DB}" destId="{A90834D9-8EBC-7F49-9603-8B4EEB35FC46}" srcOrd="0" destOrd="0" presId="urn:microsoft.com/office/officeart/2008/layout/HorizontalMultiLevelHierarchy"/>
    <dgm:cxn modelId="{56895FFD-8AB9-0941-9C19-29B3E7BB5663}" type="presParOf" srcId="{DF6EFF61-46E4-4E4A-90B4-9B3853A435DB}" destId="{37C64E62-2D36-744B-BFD2-D98293985EC8}" srcOrd="1" destOrd="0" presId="urn:microsoft.com/office/officeart/2008/layout/HorizontalMultiLevelHierarchy"/>
    <dgm:cxn modelId="{FBD4AEC1-AE54-0E4F-8B3C-D5DAA17C4F92}" type="presParOf" srcId="{37C64E62-2D36-744B-BFD2-D98293985EC8}" destId="{8F5D1061-2FF5-7D41-B1A8-05405BCA5E2B}" srcOrd="0" destOrd="0" presId="urn:microsoft.com/office/officeart/2008/layout/HorizontalMultiLevelHierarchy"/>
    <dgm:cxn modelId="{42FD49B4-45FD-6C4F-9B0C-41BD9C948EF8}" type="presParOf" srcId="{8F5D1061-2FF5-7D41-B1A8-05405BCA5E2B}" destId="{427B7D46-8CDA-994D-86CA-3E81E37003C1}" srcOrd="0" destOrd="0" presId="urn:microsoft.com/office/officeart/2008/layout/HorizontalMultiLevelHierarchy"/>
    <dgm:cxn modelId="{7716C904-D633-6E48-A019-234F0C015D55}" type="presParOf" srcId="{37C64E62-2D36-744B-BFD2-D98293985EC8}" destId="{CF3DC76F-ABBE-214A-81D1-0376A0309292}" srcOrd="1" destOrd="0" presId="urn:microsoft.com/office/officeart/2008/layout/HorizontalMultiLevelHierarchy"/>
    <dgm:cxn modelId="{5CE33F6B-615A-C342-B71A-6FE2E8256494}" type="presParOf" srcId="{CF3DC76F-ABBE-214A-81D1-0376A0309292}" destId="{BDC217B6-BC7A-9449-88A9-9DB634A5DBF0}" srcOrd="0" destOrd="0" presId="urn:microsoft.com/office/officeart/2008/layout/HorizontalMultiLevelHierarchy"/>
    <dgm:cxn modelId="{BEE70B59-3769-4248-853C-8067EE07656F}" type="presParOf" srcId="{CF3DC76F-ABBE-214A-81D1-0376A0309292}" destId="{1B485527-FC8C-6747-8B6E-43C5ADD8B6FF}" srcOrd="1" destOrd="0" presId="urn:microsoft.com/office/officeart/2008/layout/HorizontalMultiLevelHierarchy"/>
    <dgm:cxn modelId="{3C006E4E-4CB4-F94A-BC68-DFC37A488EEB}" type="presParOf" srcId="{37C64E62-2D36-744B-BFD2-D98293985EC8}" destId="{0B65DC4A-6B92-634A-BF22-0D5FEA6694F2}" srcOrd="2" destOrd="0" presId="urn:microsoft.com/office/officeart/2008/layout/HorizontalMultiLevelHierarchy"/>
    <dgm:cxn modelId="{3956FCD7-6CF3-6C4E-A819-CBFC96B4EB7D}" type="presParOf" srcId="{0B65DC4A-6B92-634A-BF22-0D5FEA6694F2}" destId="{76393A82-F9A3-C44B-8B1F-BF178278E75F}" srcOrd="0" destOrd="0" presId="urn:microsoft.com/office/officeart/2008/layout/HorizontalMultiLevelHierarchy"/>
    <dgm:cxn modelId="{B8445A5E-7ED5-6741-A1A2-20577F46409B}" type="presParOf" srcId="{37C64E62-2D36-744B-BFD2-D98293985EC8}" destId="{1FF3DDE6-BE3E-1C41-AE61-81A3BD551431}" srcOrd="3" destOrd="0" presId="urn:microsoft.com/office/officeart/2008/layout/HorizontalMultiLevelHierarchy"/>
    <dgm:cxn modelId="{94DA13EC-A848-B246-88E2-47E3F7CB0062}" type="presParOf" srcId="{1FF3DDE6-BE3E-1C41-AE61-81A3BD551431}" destId="{4101BA52-F95A-9549-9A96-3948FD0E77C8}" srcOrd="0" destOrd="0" presId="urn:microsoft.com/office/officeart/2008/layout/HorizontalMultiLevelHierarchy"/>
    <dgm:cxn modelId="{82283C87-99CD-B242-AC57-69D9285B7DAA}" type="presParOf" srcId="{1FF3DDE6-BE3E-1C41-AE61-81A3BD551431}" destId="{33D5E5B6-036E-CB4A-8C34-143E4895B069}" srcOrd="1" destOrd="0" presId="urn:microsoft.com/office/officeart/2008/layout/HorizontalMultiLevelHierarchy"/>
    <dgm:cxn modelId="{553E9C4F-F5FB-FD40-9077-6965582C2F14}" type="presParOf" srcId="{33D5E5B6-036E-CB4A-8C34-143E4895B069}" destId="{31CBD661-0D4D-4A46-B58E-AB87E1684358}" srcOrd="0" destOrd="0" presId="urn:microsoft.com/office/officeart/2008/layout/HorizontalMultiLevelHierarchy"/>
    <dgm:cxn modelId="{369E6457-8F31-FE4D-ADD8-205C034BCF35}" type="presParOf" srcId="{31CBD661-0D4D-4A46-B58E-AB87E1684358}" destId="{E48B1791-41D7-4649-9947-35C8715826B7}" srcOrd="0" destOrd="0" presId="urn:microsoft.com/office/officeart/2008/layout/HorizontalMultiLevelHierarchy"/>
    <dgm:cxn modelId="{FEE85208-A486-C14C-9283-EAE21495113E}" type="presParOf" srcId="{33D5E5B6-036E-CB4A-8C34-143E4895B069}" destId="{8D10FE3C-E7FE-EE41-9084-878017720524}" srcOrd="1" destOrd="0" presId="urn:microsoft.com/office/officeart/2008/layout/HorizontalMultiLevelHierarchy"/>
    <dgm:cxn modelId="{78C7C4DE-4DFB-4545-AF58-6712706AC0E5}" type="presParOf" srcId="{8D10FE3C-E7FE-EE41-9084-878017720524}" destId="{D2801F2F-7F91-CE43-A1FE-C3093A692635}" srcOrd="0" destOrd="0" presId="urn:microsoft.com/office/officeart/2008/layout/HorizontalMultiLevelHierarchy"/>
    <dgm:cxn modelId="{4B218636-C928-5A4A-B61C-3DACA1369A8D}" type="presParOf" srcId="{8D10FE3C-E7FE-EE41-9084-878017720524}" destId="{ACBC530E-9C01-AF41-97BB-1A7A86842DB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2E95E2-78AE-A44B-B9AE-2D07C34257B1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0B64608-44FD-F448-9F7E-F8A784F431B8}">
      <dgm:prSet phldrT="[Texte]" custT="1"/>
      <dgm:spPr>
        <a:solidFill>
          <a:srgbClr val="7030A0"/>
        </a:solidFill>
      </dgm:spPr>
      <dgm:t>
        <a:bodyPr/>
        <a:lstStyle/>
        <a:p>
          <a:r>
            <a:rPr lang="ru-RU" sz="1200" b="0" dirty="0" err="1"/>
            <a:t>Гиперам-мониемия</a:t>
          </a:r>
          <a:r>
            <a:rPr lang="ru-RU" sz="1200" b="0" dirty="0"/>
            <a:t> </a:t>
          </a:r>
          <a:endParaRPr lang="fr-FR" sz="1200" b="0" dirty="0"/>
        </a:p>
      </dgm:t>
    </dgm:pt>
    <dgm:pt modelId="{D522F40A-06AD-1148-AE0B-9EB43326B2AD}" type="parTrans" cxnId="{EA76D29B-D53D-C944-B1D5-1AB7CCFF4AC9}">
      <dgm:prSet/>
      <dgm:spPr/>
      <dgm:t>
        <a:bodyPr/>
        <a:lstStyle/>
        <a:p>
          <a:endParaRPr lang="fr-FR" sz="3600"/>
        </a:p>
      </dgm:t>
    </dgm:pt>
    <dgm:pt modelId="{93DF2978-37BB-274A-9D31-22BDB534936A}" type="sibTrans" cxnId="{EA76D29B-D53D-C944-B1D5-1AB7CCFF4AC9}">
      <dgm:prSet/>
      <dgm:spPr/>
      <dgm:t>
        <a:bodyPr/>
        <a:lstStyle/>
        <a:p>
          <a:endParaRPr lang="fr-FR" sz="3600"/>
        </a:p>
      </dgm:t>
    </dgm:pt>
    <dgm:pt modelId="{7A9C9680-9760-6445-B3FA-9A13EC9BE28E}">
      <dgm:prSet phldrT="[Texte]" custT="1"/>
      <dgm:spPr>
        <a:solidFill>
          <a:srgbClr val="FF2DBC"/>
        </a:solidFill>
      </dgm:spPr>
      <dgm:t>
        <a:bodyPr/>
        <a:lstStyle/>
        <a:p>
          <a:r>
            <a:rPr lang="ru-RU" sz="1200" dirty="0">
              <a:solidFill>
                <a:srgbClr val="011893"/>
              </a:solidFill>
            </a:rPr>
            <a:t>Воспаление</a:t>
          </a:r>
          <a:r>
            <a:rPr lang="fr-FR" sz="1200" dirty="0">
              <a:solidFill>
                <a:srgbClr val="011893"/>
              </a:solidFill>
            </a:rPr>
            <a:t>/</a:t>
          </a:r>
          <a:r>
            <a:rPr lang="ru-RU" sz="1200" dirty="0">
              <a:solidFill>
                <a:srgbClr val="011893"/>
              </a:solidFill>
            </a:rPr>
            <a:t>инфекция</a:t>
          </a:r>
          <a:endParaRPr lang="fr-FR" sz="1200" dirty="0">
            <a:solidFill>
              <a:srgbClr val="011893"/>
            </a:solidFill>
          </a:endParaRPr>
        </a:p>
      </dgm:t>
    </dgm:pt>
    <dgm:pt modelId="{7805FC46-3EA5-7847-9531-A96A1BAA1E33}" type="parTrans" cxnId="{82D81EEB-40F2-8948-9C05-A54C07CBC012}">
      <dgm:prSet/>
      <dgm:spPr/>
      <dgm:t>
        <a:bodyPr/>
        <a:lstStyle/>
        <a:p>
          <a:endParaRPr lang="fr-FR" sz="3600"/>
        </a:p>
      </dgm:t>
    </dgm:pt>
    <dgm:pt modelId="{65F35FE4-961B-F547-9711-062D49D15AA5}" type="sibTrans" cxnId="{82D81EEB-40F2-8948-9C05-A54C07CBC012}">
      <dgm:prSet/>
      <dgm:spPr/>
      <dgm:t>
        <a:bodyPr/>
        <a:lstStyle/>
        <a:p>
          <a:endParaRPr lang="fr-FR" sz="3600"/>
        </a:p>
      </dgm:t>
    </dgm:pt>
    <dgm:pt modelId="{99C91964-EF84-FD41-A478-29C92E79209C}">
      <dgm:prSet phldrT="[Texte]" custT="1"/>
      <dgm:spPr>
        <a:solidFill>
          <a:srgbClr val="FFFF00"/>
        </a:solidFill>
      </dgm:spPr>
      <dgm:t>
        <a:bodyPr/>
        <a:lstStyle/>
        <a:p>
          <a:r>
            <a:rPr lang="ru-RU" sz="900" dirty="0">
              <a:solidFill>
                <a:srgbClr val="011893"/>
              </a:solidFill>
            </a:rPr>
            <a:t>Печеночная недостаточность</a:t>
          </a:r>
          <a:endParaRPr lang="fr-FR" sz="900" dirty="0">
            <a:solidFill>
              <a:srgbClr val="011893"/>
            </a:solidFill>
          </a:endParaRPr>
        </a:p>
      </dgm:t>
    </dgm:pt>
    <dgm:pt modelId="{54AE6831-6394-8841-9E3B-F56C74E4D142}" type="parTrans" cxnId="{05548318-E0B6-7442-9ABA-C61113EFFB0A}">
      <dgm:prSet/>
      <dgm:spPr/>
      <dgm:t>
        <a:bodyPr/>
        <a:lstStyle/>
        <a:p>
          <a:endParaRPr lang="fr-FR" sz="3600"/>
        </a:p>
      </dgm:t>
    </dgm:pt>
    <dgm:pt modelId="{15DEE562-96B8-3B45-8520-5341621D583A}" type="sibTrans" cxnId="{05548318-E0B6-7442-9ABA-C61113EFFB0A}">
      <dgm:prSet/>
      <dgm:spPr/>
      <dgm:t>
        <a:bodyPr/>
        <a:lstStyle/>
        <a:p>
          <a:endParaRPr lang="fr-FR" sz="3600"/>
        </a:p>
      </dgm:t>
    </dgm:pt>
    <dgm:pt modelId="{F5FA898E-0BB2-AD4F-AB1F-4C76FDA1D81D}">
      <dgm:prSet phldrT="[Texte]" custT="1"/>
      <dgm:spPr/>
      <dgm:t>
        <a:bodyPr/>
        <a:lstStyle/>
        <a:p>
          <a:r>
            <a:rPr lang="ru-RU" sz="3600" dirty="0">
              <a:solidFill>
                <a:srgbClr val="011893"/>
              </a:solidFill>
            </a:rPr>
            <a:t>ПЭ</a:t>
          </a:r>
          <a:endParaRPr lang="fr-FR" sz="3600" dirty="0">
            <a:solidFill>
              <a:srgbClr val="011893"/>
            </a:solidFill>
          </a:endParaRPr>
        </a:p>
      </dgm:t>
    </dgm:pt>
    <dgm:pt modelId="{F3C836A4-0B6B-4347-ADE2-CC3183A92BE5}" type="parTrans" cxnId="{BD318F17-1EA9-FA49-94C9-BF9D82EF6B90}">
      <dgm:prSet/>
      <dgm:spPr/>
      <dgm:t>
        <a:bodyPr/>
        <a:lstStyle/>
        <a:p>
          <a:endParaRPr lang="fr-FR" sz="3600"/>
        </a:p>
      </dgm:t>
    </dgm:pt>
    <dgm:pt modelId="{AD8ADEDA-BDE7-0347-8DEB-4AC3901CC195}" type="sibTrans" cxnId="{BD318F17-1EA9-FA49-94C9-BF9D82EF6B90}">
      <dgm:prSet/>
      <dgm:spPr/>
      <dgm:t>
        <a:bodyPr/>
        <a:lstStyle/>
        <a:p>
          <a:endParaRPr lang="fr-FR" sz="3600"/>
        </a:p>
      </dgm:t>
    </dgm:pt>
    <dgm:pt modelId="{01B1FBD8-E8C5-CD4C-84F2-60AD7DBD6F1C}" type="pres">
      <dgm:prSet presAssocID="{C32E95E2-78AE-A44B-B9AE-2D07C34257B1}" presName="Name0" presStyleCnt="0">
        <dgm:presLayoutVars>
          <dgm:chMax val="4"/>
          <dgm:resizeHandles val="exact"/>
        </dgm:presLayoutVars>
      </dgm:prSet>
      <dgm:spPr/>
    </dgm:pt>
    <dgm:pt modelId="{BEFE30B8-2ED8-0749-BDD7-810D620AEEE7}" type="pres">
      <dgm:prSet presAssocID="{C32E95E2-78AE-A44B-B9AE-2D07C34257B1}" presName="ellipse" presStyleLbl="trBgShp" presStyleIdx="0" presStyleCnt="1"/>
      <dgm:spPr/>
    </dgm:pt>
    <dgm:pt modelId="{4C949D33-492B-8549-810C-4FB6B7802CEC}" type="pres">
      <dgm:prSet presAssocID="{C32E95E2-78AE-A44B-B9AE-2D07C34257B1}" presName="arrow1" presStyleLbl="fgShp" presStyleIdx="0" presStyleCnt="1"/>
      <dgm:spPr/>
    </dgm:pt>
    <dgm:pt modelId="{867B2E80-9585-3642-B9C0-4F08180D1748}" type="pres">
      <dgm:prSet presAssocID="{C32E95E2-78AE-A44B-B9AE-2D07C34257B1}" presName="rectangle" presStyleLbl="revTx" presStyleIdx="0" presStyleCnt="1">
        <dgm:presLayoutVars>
          <dgm:bulletEnabled val="1"/>
        </dgm:presLayoutVars>
      </dgm:prSet>
      <dgm:spPr/>
    </dgm:pt>
    <dgm:pt modelId="{E43AD2F2-A968-9843-85AC-ED7558646612}" type="pres">
      <dgm:prSet presAssocID="{7A9C9680-9760-6445-B3FA-9A13EC9BE28E}" presName="item1" presStyleLbl="node1" presStyleIdx="0" presStyleCnt="3" custLinFactNeighborX="-7762" custLinFactNeighborY="13031">
        <dgm:presLayoutVars>
          <dgm:bulletEnabled val="1"/>
        </dgm:presLayoutVars>
      </dgm:prSet>
      <dgm:spPr/>
    </dgm:pt>
    <dgm:pt modelId="{F42B8DA6-0684-6A48-AC1E-9B895EE10C5F}" type="pres">
      <dgm:prSet presAssocID="{99C91964-EF84-FD41-A478-29C92E79209C}" presName="item2" presStyleLbl="node1" presStyleIdx="1" presStyleCnt="3">
        <dgm:presLayoutVars>
          <dgm:bulletEnabled val="1"/>
        </dgm:presLayoutVars>
      </dgm:prSet>
      <dgm:spPr/>
    </dgm:pt>
    <dgm:pt modelId="{28E44073-2680-C44C-99B0-13DDD247BF24}" type="pres">
      <dgm:prSet presAssocID="{F5FA898E-0BB2-AD4F-AB1F-4C76FDA1D81D}" presName="item3" presStyleLbl="node1" presStyleIdx="2" presStyleCnt="3" custLinFactNeighborY="0">
        <dgm:presLayoutVars>
          <dgm:bulletEnabled val="1"/>
        </dgm:presLayoutVars>
      </dgm:prSet>
      <dgm:spPr/>
    </dgm:pt>
    <dgm:pt modelId="{FB347B1C-3CFE-8E4A-98DE-7BF2BE6675B6}" type="pres">
      <dgm:prSet presAssocID="{C32E95E2-78AE-A44B-B9AE-2D07C34257B1}" presName="funnel" presStyleLbl="trAlignAcc1" presStyleIdx="0" presStyleCnt="1" custLinFactNeighborY="2149"/>
      <dgm:spPr/>
    </dgm:pt>
  </dgm:ptLst>
  <dgm:cxnLst>
    <dgm:cxn modelId="{BD318F17-1EA9-FA49-94C9-BF9D82EF6B90}" srcId="{C32E95E2-78AE-A44B-B9AE-2D07C34257B1}" destId="{F5FA898E-0BB2-AD4F-AB1F-4C76FDA1D81D}" srcOrd="3" destOrd="0" parTransId="{F3C836A4-0B6B-4347-ADE2-CC3183A92BE5}" sibTransId="{AD8ADEDA-BDE7-0347-8DEB-4AC3901CC195}"/>
    <dgm:cxn modelId="{05548318-E0B6-7442-9ABA-C61113EFFB0A}" srcId="{C32E95E2-78AE-A44B-B9AE-2D07C34257B1}" destId="{99C91964-EF84-FD41-A478-29C92E79209C}" srcOrd="2" destOrd="0" parTransId="{54AE6831-6394-8841-9E3B-F56C74E4D142}" sibTransId="{15DEE562-96B8-3B45-8520-5341621D583A}"/>
    <dgm:cxn modelId="{F683C539-C900-9C4A-91B3-662EFFEB78BA}" type="presOf" srcId="{7A9C9680-9760-6445-B3FA-9A13EC9BE28E}" destId="{F42B8DA6-0684-6A48-AC1E-9B895EE10C5F}" srcOrd="0" destOrd="0" presId="urn:microsoft.com/office/officeart/2005/8/layout/funnel1"/>
    <dgm:cxn modelId="{EABEE55F-F7C3-AD43-8CC2-90C3B04B6D2C}" type="presOf" srcId="{99C91964-EF84-FD41-A478-29C92E79209C}" destId="{E43AD2F2-A968-9843-85AC-ED7558646612}" srcOrd="0" destOrd="0" presId="urn:microsoft.com/office/officeart/2005/8/layout/funnel1"/>
    <dgm:cxn modelId="{B20FC17E-4C49-F34D-AA97-77BAAEEC2503}" type="presOf" srcId="{A0B64608-44FD-F448-9F7E-F8A784F431B8}" destId="{28E44073-2680-C44C-99B0-13DDD247BF24}" srcOrd="0" destOrd="0" presId="urn:microsoft.com/office/officeart/2005/8/layout/funnel1"/>
    <dgm:cxn modelId="{EA76D29B-D53D-C944-B1D5-1AB7CCFF4AC9}" srcId="{C32E95E2-78AE-A44B-B9AE-2D07C34257B1}" destId="{A0B64608-44FD-F448-9F7E-F8A784F431B8}" srcOrd="0" destOrd="0" parTransId="{D522F40A-06AD-1148-AE0B-9EB43326B2AD}" sibTransId="{93DF2978-37BB-274A-9D31-22BDB534936A}"/>
    <dgm:cxn modelId="{616E61A8-F4B2-704D-9591-142F34E61740}" type="presOf" srcId="{F5FA898E-0BB2-AD4F-AB1F-4C76FDA1D81D}" destId="{867B2E80-9585-3642-B9C0-4F08180D1748}" srcOrd="0" destOrd="0" presId="urn:microsoft.com/office/officeart/2005/8/layout/funnel1"/>
    <dgm:cxn modelId="{82D81EEB-40F2-8948-9C05-A54C07CBC012}" srcId="{C32E95E2-78AE-A44B-B9AE-2D07C34257B1}" destId="{7A9C9680-9760-6445-B3FA-9A13EC9BE28E}" srcOrd="1" destOrd="0" parTransId="{7805FC46-3EA5-7847-9531-A96A1BAA1E33}" sibTransId="{65F35FE4-961B-F547-9711-062D49D15AA5}"/>
    <dgm:cxn modelId="{6EDBD3EB-6E47-D24C-90EC-3E7DCDE9FF02}" type="presOf" srcId="{C32E95E2-78AE-A44B-B9AE-2D07C34257B1}" destId="{01B1FBD8-E8C5-CD4C-84F2-60AD7DBD6F1C}" srcOrd="0" destOrd="0" presId="urn:microsoft.com/office/officeart/2005/8/layout/funnel1"/>
    <dgm:cxn modelId="{8107A77A-90E5-4347-B16D-E1DB58B575D6}" type="presParOf" srcId="{01B1FBD8-E8C5-CD4C-84F2-60AD7DBD6F1C}" destId="{BEFE30B8-2ED8-0749-BDD7-810D620AEEE7}" srcOrd="0" destOrd="0" presId="urn:microsoft.com/office/officeart/2005/8/layout/funnel1"/>
    <dgm:cxn modelId="{6BD1E266-4825-0248-AE34-F73D87060399}" type="presParOf" srcId="{01B1FBD8-E8C5-CD4C-84F2-60AD7DBD6F1C}" destId="{4C949D33-492B-8549-810C-4FB6B7802CEC}" srcOrd="1" destOrd="0" presId="urn:microsoft.com/office/officeart/2005/8/layout/funnel1"/>
    <dgm:cxn modelId="{A0E6DFB4-CB4F-4F4D-A25A-5E114E4BA69E}" type="presParOf" srcId="{01B1FBD8-E8C5-CD4C-84F2-60AD7DBD6F1C}" destId="{867B2E80-9585-3642-B9C0-4F08180D1748}" srcOrd="2" destOrd="0" presId="urn:microsoft.com/office/officeart/2005/8/layout/funnel1"/>
    <dgm:cxn modelId="{9F23D6A1-817A-B54D-8476-74041697C176}" type="presParOf" srcId="{01B1FBD8-E8C5-CD4C-84F2-60AD7DBD6F1C}" destId="{E43AD2F2-A968-9843-85AC-ED7558646612}" srcOrd="3" destOrd="0" presId="urn:microsoft.com/office/officeart/2005/8/layout/funnel1"/>
    <dgm:cxn modelId="{ADA91964-5CC3-0D4B-9910-EA3B4C4841A5}" type="presParOf" srcId="{01B1FBD8-E8C5-CD4C-84F2-60AD7DBD6F1C}" destId="{F42B8DA6-0684-6A48-AC1E-9B895EE10C5F}" srcOrd="4" destOrd="0" presId="urn:microsoft.com/office/officeart/2005/8/layout/funnel1"/>
    <dgm:cxn modelId="{4AEBA391-B962-1044-B88C-947ED4EFBA90}" type="presParOf" srcId="{01B1FBD8-E8C5-CD4C-84F2-60AD7DBD6F1C}" destId="{28E44073-2680-C44C-99B0-13DDD247BF24}" srcOrd="5" destOrd="0" presId="urn:microsoft.com/office/officeart/2005/8/layout/funnel1"/>
    <dgm:cxn modelId="{BB4DC1DF-D6BA-8E41-B68F-CC5ACADB586D}" type="presParOf" srcId="{01B1FBD8-E8C5-CD4C-84F2-60AD7DBD6F1C}" destId="{FB347B1C-3CFE-8E4A-98DE-7BF2BE6675B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5CC86-B1DF-2F40-BB10-8CDC08188429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34C053B-F878-1C4F-A6A7-366A13F3F23C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000" b="1" noProof="0" dirty="0"/>
            <a:t>Рефрактерная</a:t>
          </a:r>
          <a:r>
            <a:rPr lang="en-US" sz="2000" b="1" noProof="0" dirty="0"/>
            <a:t> </a:t>
          </a:r>
          <a:r>
            <a:rPr lang="ru-RU" sz="2000" b="1" noProof="0" dirty="0"/>
            <a:t>ПЭ</a:t>
          </a:r>
          <a:endParaRPr lang="en-US" sz="2000" b="1" noProof="0" dirty="0"/>
        </a:p>
        <a:p>
          <a:r>
            <a:rPr lang="ru-RU" sz="2000" b="1" dirty="0"/>
            <a:t>Персистирующая </a:t>
          </a:r>
          <a:r>
            <a:rPr lang="en-US" sz="2000" b="1" noProof="0" dirty="0"/>
            <a:t> </a:t>
          </a:r>
          <a:r>
            <a:rPr lang="ru-RU" sz="2000" b="1" noProof="0" dirty="0"/>
            <a:t>ПЭ</a:t>
          </a:r>
          <a:endParaRPr lang="en-US" sz="2000" b="1" noProof="0" dirty="0"/>
        </a:p>
        <a:p>
          <a:r>
            <a:rPr lang="ru-RU" sz="2000" b="1" dirty="0"/>
            <a:t>Рецидивирующая </a:t>
          </a:r>
          <a:r>
            <a:rPr lang="en-US" sz="2000" b="1" noProof="0" dirty="0"/>
            <a:t> </a:t>
          </a:r>
          <a:r>
            <a:rPr lang="ru-RU" sz="2000" b="1" noProof="0" dirty="0"/>
            <a:t>ПЭ</a:t>
          </a:r>
          <a:endParaRPr lang="en-US" sz="2000" b="1" noProof="0" dirty="0"/>
        </a:p>
      </dgm:t>
    </dgm:pt>
    <dgm:pt modelId="{49C26EB4-61EB-EB4D-A73E-E60DF287DD90}" type="parTrans" cxnId="{06310705-0CD5-3543-8E7D-FA4FB614DCE3}">
      <dgm:prSet/>
      <dgm:spPr/>
      <dgm:t>
        <a:bodyPr/>
        <a:lstStyle/>
        <a:p>
          <a:endParaRPr lang="en-US" sz="2000" noProof="0" dirty="0"/>
        </a:p>
      </dgm:t>
    </dgm:pt>
    <dgm:pt modelId="{E97AFD98-00A0-E641-9655-63778D4C1086}" type="sibTrans" cxnId="{06310705-0CD5-3543-8E7D-FA4FB614DCE3}">
      <dgm:prSet/>
      <dgm:spPr/>
      <dgm:t>
        <a:bodyPr/>
        <a:lstStyle/>
        <a:p>
          <a:endParaRPr lang="en-US" sz="2000" noProof="0" dirty="0"/>
        </a:p>
      </dgm:t>
    </dgm:pt>
    <dgm:pt modelId="{E8432C92-A3BC-3340-A721-487541A43EE9}">
      <dgm:prSet phldrT="[Texto]" custT="1"/>
      <dgm:spPr/>
      <dgm:t>
        <a:bodyPr/>
        <a:lstStyle/>
        <a:p>
          <a:r>
            <a:rPr lang="en-US" sz="2000" noProof="0" dirty="0"/>
            <a:t>MELD &lt; 11</a:t>
          </a:r>
          <a:r>
            <a:rPr lang="ru-RU" sz="2000" noProof="0" dirty="0"/>
            <a:t> баллов</a:t>
          </a:r>
          <a:endParaRPr lang="en-US" sz="2000" noProof="0" dirty="0"/>
        </a:p>
      </dgm:t>
    </dgm:pt>
    <dgm:pt modelId="{75E45A0C-BBB9-1440-B894-7961A4C8522B}" type="parTrans" cxnId="{EF01AC00-9DD1-3249-ABCD-B35D078B99D6}">
      <dgm:prSet/>
      <dgm:spPr/>
      <dgm:t>
        <a:bodyPr/>
        <a:lstStyle/>
        <a:p>
          <a:endParaRPr lang="en-US" sz="2000" noProof="0" dirty="0"/>
        </a:p>
      </dgm:t>
    </dgm:pt>
    <dgm:pt modelId="{7B3B797E-7144-E841-ADA7-9F412A3194D4}" type="sibTrans" cxnId="{EF01AC00-9DD1-3249-ABCD-B35D078B99D6}">
      <dgm:prSet/>
      <dgm:spPr/>
      <dgm:t>
        <a:bodyPr/>
        <a:lstStyle/>
        <a:p>
          <a:endParaRPr lang="en-US" sz="2000" noProof="0" dirty="0"/>
        </a:p>
      </dgm:t>
    </dgm:pt>
    <dgm:pt modelId="{6A0B3454-83AD-B144-990D-263A5638013F}">
      <dgm:prSet phldrT="[Texto]" custT="1"/>
      <dgm:spPr/>
      <dgm:t>
        <a:bodyPr/>
        <a:lstStyle/>
        <a:p>
          <a:r>
            <a:rPr lang="en-US" sz="2000" noProof="0" dirty="0"/>
            <a:t>MELD&gt;11</a:t>
          </a:r>
          <a:r>
            <a:rPr lang="ru-RU" sz="2000" noProof="0" dirty="0"/>
            <a:t> баллов</a:t>
          </a:r>
          <a:endParaRPr lang="en-US" sz="2000" noProof="0" dirty="0"/>
        </a:p>
        <a:p>
          <a:r>
            <a:rPr lang="en-US" sz="2000" noProof="0" dirty="0"/>
            <a:t>[…&gt;15</a:t>
          </a:r>
          <a:r>
            <a:rPr lang="ru-RU" sz="2000" noProof="0" dirty="0"/>
            <a:t> баллов</a:t>
          </a:r>
          <a:r>
            <a:rPr lang="en-US" sz="2000" noProof="0" dirty="0"/>
            <a:t> (</a:t>
          </a:r>
          <a:r>
            <a:rPr lang="ru-RU" sz="2000" noProof="0" dirty="0"/>
            <a:t>по исключению</a:t>
          </a:r>
          <a:r>
            <a:rPr lang="en-US" sz="2000" noProof="0" dirty="0"/>
            <a:t>)]</a:t>
          </a:r>
        </a:p>
      </dgm:t>
    </dgm:pt>
    <dgm:pt modelId="{79C14E8A-5178-C448-B7D9-63944CFF162A}" type="parTrans" cxnId="{6926CFC2-6F9C-FF45-8BCA-D29836463644}">
      <dgm:prSet/>
      <dgm:spPr/>
      <dgm:t>
        <a:bodyPr/>
        <a:lstStyle/>
        <a:p>
          <a:endParaRPr lang="en-US" sz="2000" noProof="0" dirty="0"/>
        </a:p>
      </dgm:t>
    </dgm:pt>
    <dgm:pt modelId="{78E71BBB-DBFF-C248-8916-1A497E542DF7}" type="sibTrans" cxnId="{6926CFC2-6F9C-FF45-8BCA-D29836463644}">
      <dgm:prSet/>
      <dgm:spPr/>
      <dgm:t>
        <a:bodyPr/>
        <a:lstStyle/>
        <a:p>
          <a:endParaRPr lang="en-US" sz="2000" noProof="0" dirty="0"/>
        </a:p>
      </dgm:t>
    </dgm:pt>
    <dgm:pt modelId="{7AD46A2B-EE77-4E4F-B985-A0D889695294}">
      <dgm:prSet custT="1"/>
      <dgm:spPr/>
      <dgm:t>
        <a:bodyPr/>
        <a:lstStyle/>
        <a:p>
          <a:r>
            <a:rPr lang="ru-RU" sz="2000" dirty="0"/>
            <a:t>Проверить наличие </a:t>
          </a:r>
          <a:r>
            <a:rPr lang="ru-RU" sz="2000" b="0" dirty="0"/>
            <a:t>спонтанных портосистемных шунтов (</a:t>
          </a:r>
          <a:r>
            <a:rPr lang="en-US" sz="2000" b="0" dirty="0"/>
            <a:t>SPSS)</a:t>
          </a:r>
          <a:endParaRPr lang="en-US" sz="2000" b="0" noProof="0" dirty="0"/>
        </a:p>
      </dgm:t>
    </dgm:pt>
    <dgm:pt modelId="{28719048-4E27-9049-A3D2-5ED6E45DE4FC}" type="parTrans" cxnId="{C9E96D6E-4048-A44E-892A-953864155FAC}">
      <dgm:prSet/>
      <dgm:spPr/>
      <dgm:t>
        <a:bodyPr/>
        <a:lstStyle/>
        <a:p>
          <a:endParaRPr lang="en-US" sz="2000" noProof="0" dirty="0"/>
        </a:p>
      </dgm:t>
    </dgm:pt>
    <dgm:pt modelId="{586C78EE-6813-7D42-BEA2-D1B0DDA29B7B}" type="sibTrans" cxnId="{C9E96D6E-4048-A44E-892A-953864155FAC}">
      <dgm:prSet/>
      <dgm:spPr/>
      <dgm:t>
        <a:bodyPr/>
        <a:lstStyle/>
        <a:p>
          <a:endParaRPr lang="en-US" sz="2000" noProof="0" dirty="0"/>
        </a:p>
      </dgm:t>
    </dgm:pt>
    <dgm:pt modelId="{A6B69A61-9DCF-1C44-91F6-C1413D703F25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0" dirty="0"/>
            <a:t>Оценить для </a:t>
          </a:r>
          <a:r>
            <a:rPr lang="ru-RU" sz="2000" b="0" dirty="0" err="1"/>
            <a:t>транспланта-ции</a:t>
          </a:r>
          <a:r>
            <a:rPr lang="ru-RU" sz="2000" b="0" dirty="0"/>
            <a:t> печени</a:t>
          </a:r>
          <a:endParaRPr lang="en-US" sz="2000" b="0" noProof="0" dirty="0"/>
        </a:p>
      </dgm:t>
    </dgm:pt>
    <dgm:pt modelId="{7D4702D9-E815-BA4D-AEF7-080DC160FC50}" type="parTrans" cxnId="{7F3105AA-866B-8848-81DB-6D5E3E9217A7}">
      <dgm:prSet/>
      <dgm:spPr/>
      <dgm:t>
        <a:bodyPr/>
        <a:lstStyle/>
        <a:p>
          <a:endParaRPr lang="en-US" sz="2000" noProof="0" dirty="0"/>
        </a:p>
      </dgm:t>
    </dgm:pt>
    <dgm:pt modelId="{D5FFE9A2-92B3-9F45-9CB6-EB02E37885A6}" type="sibTrans" cxnId="{7F3105AA-866B-8848-81DB-6D5E3E9217A7}">
      <dgm:prSet/>
      <dgm:spPr/>
      <dgm:t>
        <a:bodyPr/>
        <a:lstStyle/>
        <a:p>
          <a:endParaRPr lang="en-US" sz="2000" noProof="0" dirty="0"/>
        </a:p>
      </dgm:t>
    </dgm:pt>
    <dgm:pt modelId="{FE62B719-90AA-1B41-B871-3232148EEDAC}">
      <dgm:prSet custT="1"/>
      <dgm:spPr/>
      <dgm:t>
        <a:bodyPr/>
        <a:lstStyle/>
        <a:p>
          <a:r>
            <a:rPr lang="ru-RU" sz="2000" noProof="0" dirty="0"/>
            <a:t>Показано</a:t>
          </a:r>
          <a:endParaRPr lang="en-US" sz="2000" noProof="0" dirty="0"/>
        </a:p>
      </dgm:t>
    </dgm:pt>
    <dgm:pt modelId="{D5D23E00-6292-E04D-8623-F8E04BCEE120}" type="parTrans" cxnId="{BC2E45FF-CE80-9348-B8D5-0AC3FD6D02B3}">
      <dgm:prSet/>
      <dgm:spPr/>
      <dgm:t>
        <a:bodyPr/>
        <a:lstStyle/>
        <a:p>
          <a:endParaRPr lang="en-US" sz="2000" noProof="0" dirty="0"/>
        </a:p>
      </dgm:t>
    </dgm:pt>
    <dgm:pt modelId="{FC4C0A84-F22A-8341-8642-F023CC478958}" type="sibTrans" cxnId="{BC2E45FF-CE80-9348-B8D5-0AC3FD6D02B3}">
      <dgm:prSet/>
      <dgm:spPr/>
      <dgm:t>
        <a:bodyPr/>
        <a:lstStyle/>
        <a:p>
          <a:endParaRPr lang="en-US" sz="2000" noProof="0" dirty="0"/>
        </a:p>
      </dgm:t>
    </dgm:pt>
    <dgm:pt modelId="{07A06BE6-4B77-744C-9C9D-F2909FE59AC4}">
      <dgm:prSet custT="1"/>
      <dgm:spPr/>
      <dgm:t>
        <a:bodyPr/>
        <a:lstStyle/>
        <a:p>
          <a:r>
            <a:rPr lang="ru-RU" sz="1600" noProof="0" dirty="0"/>
            <a:t>Противопоказано</a:t>
          </a:r>
          <a:endParaRPr lang="en-US" sz="1600" noProof="0" dirty="0"/>
        </a:p>
      </dgm:t>
    </dgm:pt>
    <dgm:pt modelId="{FC0BBDE8-1BAF-F945-B5DE-0ADCB6D05234}" type="parTrans" cxnId="{C7DB0DD3-ACEE-1B40-B9EB-159967535D7D}">
      <dgm:prSet/>
      <dgm:spPr/>
      <dgm:t>
        <a:bodyPr/>
        <a:lstStyle/>
        <a:p>
          <a:endParaRPr lang="en-US" sz="2000" noProof="0" dirty="0"/>
        </a:p>
      </dgm:t>
    </dgm:pt>
    <dgm:pt modelId="{5CD4EE2A-50DC-724A-89D0-9A875DAD0A99}" type="sibTrans" cxnId="{C7DB0DD3-ACEE-1B40-B9EB-159967535D7D}">
      <dgm:prSet/>
      <dgm:spPr/>
      <dgm:t>
        <a:bodyPr/>
        <a:lstStyle/>
        <a:p>
          <a:endParaRPr lang="en-US" sz="2000" noProof="0" dirty="0"/>
        </a:p>
      </dgm:t>
    </dgm:pt>
    <dgm:pt modelId="{0B42384A-A57D-844A-AA0A-1A0C9271CBB0}">
      <dgm:prSet custT="1"/>
      <dgm:spPr/>
      <dgm:t>
        <a:bodyPr/>
        <a:lstStyle/>
        <a:p>
          <a:r>
            <a:rPr lang="ru-RU" sz="2000" dirty="0"/>
            <a:t>Кандидат на FMT </a:t>
          </a:r>
          <a:endParaRPr lang="en-US" sz="2000" noProof="0" dirty="0"/>
        </a:p>
      </dgm:t>
    </dgm:pt>
    <dgm:pt modelId="{CF0FBD91-CE33-1843-AB7D-E2A948709513}" type="parTrans" cxnId="{D40DFEE9-4E52-A843-9F0B-BEFAE9F32B0F}">
      <dgm:prSet/>
      <dgm:spPr/>
      <dgm:t>
        <a:bodyPr/>
        <a:lstStyle/>
        <a:p>
          <a:endParaRPr lang="en-US" sz="2000" noProof="0" dirty="0"/>
        </a:p>
      </dgm:t>
    </dgm:pt>
    <dgm:pt modelId="{F8AD103E-0C55-4F49-831F-AC36AC84EDEC}" type="sibTrans" cxnId="{D40DFEE9-4E52-A843-9F0B-BEFAE9F32B0F}">
      <dgm:prSet/>
      <dgm:spPr/>
      <dgm:t>
        <a:bodyPr/>
        <a:lstStyle/>
        <a:p>
          <a:endParaRPr lang="en-US" sz="2000" noProof="0" dirty="0"/>
        </a:p>
      </dgm:t>
    </dgm:pt>
    <dgm:pt modelId="{544C7A07-4350-A94C-BC61-7A59B2B7D488}">
      <dgm:prSet custT="1"/>
      <dgm:spPr/>
      <dgm:t>
        <a:bodyPr/>
        <a:lstStyle/>
        <a:p>
          <a:r>
            <a:rPr lang="ru-RU" sz="2000" dirty="0"/>
            <a:t>Включить в лист ожидания, MELD 15</a:t>
          </a:r>
          <a:endParaRPr lang="en-US" sz="2000" noProof="0" dirty="0"/>
        </a:p>
      </dgm:t>
    </dgm:pt>
    <dgm:pt modelId="{CF5C10FF-7F0F-A445-AA19-8E06C442068A}" type="parTrans" cxnId="{89B4CDEF-728B-CA48-9A56-3DAE0700865F}">
      <dgm:prSet/>
      <dgm:spPr/>
      <dgm:t>
        <a:bodyPr/>
        <a:lstStyle/>
        <a:p>
          <a:endParaRPr lang="en-US" sz="2000" noProof="0" dirty="0"/>
        </a:p>
      </dgm:t>
    </dgm:pt>
    <dgm:pt modelId="{7D26CB98-AB27-B742-804F-BA3E84D13414}" type="sibTrans" cxnId="{89B4CDEF-728B-CA48-9A56-3DAE0700865F}">
      <dgm:prSet/>
      <dgm:spPr/>
      <dgm:t>
        <a:bodyPr/>
        <a:lstStyle/>
        <a:p>
          <a:endParaRPr lang="en-US" sz="2000" noProof="0" dirty="0"/>
        </a:p>
      </dgm:t>
    </dgm:pt>
    <dgm:pt modelId="{4EFB91D0-B008-7A4D-AE13-386E7B1C2871}">
      <dgm:prSet custT="1"/>
      <dgm:spPr/>
      <dgm:t>
        <a:bodyPr/>
        <a:lstStyle/>
        <a:p>
          <a:r>
            <a:rPr lang="ru-RU" sz="2000" noProof="0" dirty="0"/>
            <a:t>ДА</a:t>
          </a:r>
          <a:endParaRPr lang="en-US" sz="2000" noProof="0" dirty="0"/>
        </a:p>
      </dgm:t>
    </dgm:pt>
    <dgm:pt modelId="{1FA49319-0908-8444-AD48-148775E31468}" type="parTrans" cxnId="{7B00A621-3FED-C14A-B64E-6BF146AC4FC3}">
      <dgm:prSet/>
      <dgm:spPr/>
      <dgm:t>
        <a:bodyPr/>
        <a:lstStyle/>
        <a:p>
          <a:endParaRPr lang="en-US" sz="2000" noProof="0" dirty="0"/>
        </a:p>
      </dgm:t>
    </dgm:pt>
    <dgm:pt modelId="{70AE3403-F716-E84D-B74A-C401F9AB7C6B}" type="sibTrans" cxnId="{7B00A621-3FED-C14A-B64E-6BF146AC4FC3}">
      <dgm:prSet/>
      <dgm:spPr/>
      <dgm:t>
        <a:bodyPr/>
        <a:lstStyle/>
        <a:p>
          <a:endParaRPr lang="en-US" sz="2000" noProof="0" dirty="0"/>
        </a:p>
      </dgm:t>
    </dgm:pt>
    <dgm:pt modelId="{2F68F4BA-A38E-B545-A8B6-A5F42B529F6C}">
      <dgm:prSet custT="1"/>
      <dgm:spPr/>
      <dgm:t>
        <a:bodyPr/>
        <a:lstStyle/>
        <a:p>
          <a:r>
            <a:rPr lang="ru-RU" sz="2000" noProof="0" dirty="0"/>
            <a:t>Закрытие </a:t>
          </a:r>
          <a:r>
            <a:rPr lang="en-GB" sz="2000" noProof="0" dirty="0"/>
            <a:t>SPSS</a:t>
          </a:r>
        </a:p>
      </dgm:t>
    </dgm:pt>
    <dgm:pt modelId="{BB996762-CF71-A544-92E9-7AB0D4DAE302}" type="parTrans" cxnId="{567E9A53-8229-D941-852F-22573CE01819}">
      <dgm:prSet/>
      <dgm:spPr/>
      <dgm:t>
        <a:bodyPr/>
        <a:lstStyle/>
        <a:p>
          <a:endParaRPr lang="es-ES" sz="2000"/>
        </a:p>
      </dgm:t>
    </dgm:pt>
    <dgm:pt modelId="{31B00C27-F096-EF4A-9275-9F8302533E13}" type="sibTrans" cxnId="{567E9A53-8229-D941-852F-22573CE01819}">
      <dgm:prSet/>
      <dgm:spPr/>
      <dgm:t>
        <a:bodyPr/>
        <a:lstStyle/>
        <a:p>
          <a:endParaRPr lang="es-ES" sz="2000"/>
        </a:p>
      </dgm:t>
    </dgm:pt>
    <dgm:pt modelId="{EA24D169-77A9-9F4B-BD19-80CD0868E7D3}">
      <dgm:prSet custT="1"/>
      <dgm:spPr/>
      <dgm:t>
        <a:bodyPr/>
        <a:lstStyle/>
        <a:p>
          <a:r>
            <a:rPr lang="ru-RU" sz="2000" dirty="0"/>
            <a:t>НЕТ</a:t>
          </a:r>
          <a:endParaRPr lang="es-ES" sz="2000" dirty="0"/>
        </a:p>
      </dgm:t>
    </dgm:pt>
    <dgm:pt modelId="{0FA7F06D-525A-FD48-A9AD-F693F20AAB26}" type="parTrans" cxnId="{058C9A6B-29C8-0B4B-B4DC-F83FD5FFC9A3}">
      <dgm:prSet/>
      <dgm:spPr/>
      <dgm:t>
        <a:bodyPr/>
        <a:lstStyle/>
        <a:p>
          <a:endParaRPr lang="es-ES" sz="2000"/>
        </a:p>
      </dgm:t>
    </dgm:pt>
    <dgm:pt modelId="{56795E1B-DF3B-AF4B-8BAF-A3124954BD3E}" type="sibTrans" cxnId="{058C9A6B-29C8-0B4B-B4DC-F83FD5FFC9A3}">
      <dgm:prSet/>
      <dgm:spPr/>
      <dgm:t>
        <a:bodyPr/>
        <a:lstStyle/>
        <a:p>
          <a:endParaRPr lang="es-ES" sz="2000"/>
        </a:p>
      </dgm:t>
    </dgm:pt>
    <dgm:pt modelId="{81AF4B33-3E3B-A04E-B955-7223ADCC652A}" type="pres">
      <dgm:prSet presAssocID="{F1E5CC86-B1DF-2F40-BB10-8CDC081884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4430DA-DB01-9843-BEC5-9CACD5AD2105}" type="pres">
      <dgm:prSet presAssocID="{C34C053B-F878-1C4F-A6A7-366A13F3F23C}" presName="hierRoot1" presStyleCnt="0">
        <dgm:presLayoutVars>
          <dgm:hierBranch val="init"/>
        </dgm:presLayoutVars>
      </dgm:prSet>
      <dgm:spPr/>
    </dgm:pt>
    <dgm:pt modelId="{188A766D-7525-674A-8F27-D38A02D70888}" type="pres">
      <dgm:prSet presAssocID="{C34C053B-F878-1C4F-A6A7-366A13F3F23C}" presName="rootComposite1" presStyleCnt="0"/>
      <dgm:spPr/>
    </dgm:pt>
    <dgm:pt modelId="{9C70F58A-6E80-8848-A774-574FEFF44BCC}" type="pres">
      <dgm:prSet presAssocID="{C34C053B-F878-1C4F-A6A7-366A13F3F23C}" presName="rootText1" presStyleLbl="node0" presStyleIdx="0" presStyleCnt="1" custScaleX="134580" custScaleY="469846">
        <dgm:presLayoutVars>
          <dgm:chPref val="3"/>
        </dgm:presLayoutVars>
      </dgm:prSet>
      <dgm:spPr/>
    </dgm:pt>
    <dgm:pt modelId="{7880EC93-671A-8B4D-A9DB-CAC57533A125}" type="pres">
      <dgm:prSet presAssocID="{C34C053B-F878-1C4F-A6A7-366A13F3F23C}" presName="rootConnector1" presStyleLbl="node1" presStyleIdx="0" presStyleCnt="0"/>
      <dgm:spPr/>
    </dgm:pt>
    <dgm:pt modelId="{4C4C3EEF-2245-F54A-B74E-197C62958BD4}" type="pres">
      <dgm:prSet presAssocID="{C34C053B-F878-1C4F-A6A7-366A13F3F23C}" presName="hierChild2" presStyleCnt="0"/>
      <dgm:spPr/>
    </dgm:pt>
    <dgm:pt modelId="{B51F9A76-5DB0-864F-A1E5-7BFA015FAAAF}" type="pres">
      <dgm:prSet presAssocID="{75E45A0C-BBB9-1440-B894-7961A4C8522B}" presName="Name64" presStyleLbl="parChTrans1D2" presStyleIdx="0" presStyleCnt="2"/>
      <dgm:spPr/>
    </dgm:pt>
    <dgm:pt modelId="{FC572928-32E5-D546-9C68-B5A55BCFD435}" type="pres">
      <dgm:prSet presAssocID="{E8432C92-A3BC-3340-A721-487541A43EE9}" presName="hierRoot2" presStyleCnt="0">
        <dgm:presLayoutVars>
          <dgm:hierBranch val="init"/>
        </dgm:presLayoutVars>
      </dgm:prSet>
      <dgm:spPr/>
    </dgm:pt>
    <dgm:pt modelId="{22798484-0F3E-B743-9F1E-4DCE7C2A5D44}" type="pres">
      <dgm:prSet presAssocID="{E8432C92-A3BC-3340-A721-487541A43EE9}" presName="rootComposite" presStyleCnt="0"/>
      <dgm:spPr/>
    </dgm:pt>
    <dgm:pt modelId="{B4E0C12E-13FB-924D-AA7D-4F7C7C4CB722}" type="pres">
      <dgm:prSet presAssocID="{E8432C92-A3BC-3340-A721-487541A43EE9}" presName="rootText" presStyleLbl="node2" presStyleIdx="0" presStyleCnt="2" custScaleX="161851" custScaleY="91519">
        <dgm:presLayoutVars>
          <dgm:chPref val="3"/>
        </dgm:presLayoutVars>
      </dgm:prSet>
      <dgm:spPr/>
    </dgm:pt>
    <dgm:pt modelId="{97DD89E7-04F1-C744-ADCB-4869481BFF78}" type="pres">
      <dgm:prSet presAssocID="{E8432C92-A3BC-3340-A721-487541A43EE9}" presName="rootConnector" presStyleLbl="node2" presStyleIdx="0" presStyleCnt="2"/>
      <dgm:spPr/>
    </dgm:pt>
    <dgm:pt modelId="{007C4146-CDE9-D74E-88BB-541804693AAE}" type="pres">
      <dgm:prSet presAssocID="{E8432C92-A3BC-3340-A721-487541A43EE9}" presName="hierChild4" presStyleCnt="0"/>
      <dgm:spPr/>
    </dgm:pt>
    <dgm:pt modelId="{0C94DC71-BE0E-024C-96CD-653C91C27AED}" type="pres">
      <dgm:prSet presAssocID="{28719048-4E27-9049-A3D2-5ED6E45DE4FC}" presName="Name64" presStyleLbl="parChTrans1D3" presStyleIdx="0" presStyleCnt="2"/>
      <dgm:spPr/>
    </dgm:pt>
    <dgm:pt modelId="{7721B829-28DB-C54C-BA38-C18CFD6EB30C}" type="pres">
      <dgm:prSet presAssocID="{7AD46A2B-EE77-4E4F-B985-A0D889695294}" presName="hierRoot2" presStyleCnt="0">
        <dgm:presLayoutVars>
          <dgm:hierBranch val="init"/>
        </dgm:presLayoutVars>
      </dgm:prSet>
      <dgm:spPr/>
    </dgm:pt>
    <dgm:pt modelId="{530C5AC1-1DB7-194B-B66C-C461C24D23CD}" type="pres">
      <dgm:prSet presAssocID="{7AD46A2B-EE77-4E4F-B985-A0D889695294}" presName="rootComposite" presStyleCnt="0"/>
      <dgm:spPr/>
    </dgm:pt>
    <dgm:pt modelId="{98512042-04BE-C546-8A9B-393F84140B0F}" type="pres">
      <dgm:prSet presAssocID="{7AD46A2B-EE77-4E4F-B985-A0D889695294}" presName="rootText" presStyleLbl="node3" presStyleIdx="0" presStyleCnt="2" custScaleX="135156" custScaleY="295595">
        <dgm:presLayoutVars>
          <dgm:chPref val="3"/>
        </dgm:presLayoutVars>
      </dgm:prSet>
      <dgm:spPr/>
    </dgm:pt>
    <dgm:pt modelId="{D531A5F6-F131-5640-9C35-E35A8125FB68}" type="pres">
      <dgm:prSet presAssocID="{7AD46A2B-EE77-4E4F-B985-A0D889695294}" presName="rootConnector" presStyleLbl="node3" presStyleIdx="0" presStyleCnt="2"/>
      <dgm:spPr/>
    </dgm:pt>
    <dgm:pt modelId="{C5D75E8D-7758-C545-A219-985D24377A7C}" type="pres">
      <dgm:prSet presAssocID="{7AD46A2B-EE77-4E4F-B985-A0D889695294}" presName="hierChild4" presStyleCnt="0"/>
      <dgm:spPr/>
    </dgm:pt>
    <dgm:pt modelId="{4F9BB45D-0B19-3C48-9CC4-460F135D92C2}" type="pres">
      <dgm:prSet presAssocID="{1FA49319-0908-8444-AD48-148775E31468}" presName="Name64" presStyleLbl="parChTrans1D4" presStyleIdx="0" presStyleCnt="7"/>
      <dgm:spPr/>
    </dgm:pt>
    <dgm:pt modelId="{28FB44F4-CF6A-4F48-971C-E5B0D4E715D7}" type="pres">
      <dgm:prSet presAssocID="{4EFB91D0-B008-7A4D-AE13-386E7B1C2871}" presName="hierRoot2" presStyleCnt="0">
        <dgm:presLayoutVars>
          <dgm:hierBranch val="init"/>
        </dgm:presLayoutVars>
      </dgm:prSet>
      <dgm:spPr/>
    </dgm:pt>
    <dgm:pt modelId="{AF029B2E-66D7-694D-939A-F7B563FEDB2B}" type="pres">
      <dgm:prSet presAssocID="{4EFB91D0-B008-7A4D-AE13-386E7B1C2871}" presName="rootComposite" presStyleCnt="0"/>
      <dgm:spPr/>
    </dgm:pt>
    <dgm:pt modelId="{2ECB11A8-F0A3-7649-B92F-0CA895447221}" type="pres">
      <dgm:prSet presAssocID="{4EFB91D0-B008-7A4D-AE13-386E7B1C2871}" presName="rootText" presStyleLbl="node4" presStyleIdx="0" presStyleCnt="7" custScaleX="34732">
        <dgm:presLayoutVars>
          <dgm:chPref val="3"/>
        </dgm:presLayoutVars>
      </dgm:prSet>
      <dgm:spPr/>
    </dgm:pt>
    <dgm:pt modelId="{5E4ACA55-04EE-4849-9587-51CA36D7778A}" type="pres">
      <dgm:prSet presAssocID="{4EFB91D0-B008-7A4D-AE13-386E7B1C2871}" presName="rootConnector" presStyleLbl="node4" presStyleIdx="0" presStyleCnt="7"/>
      <dgm:spPr/>
    </dgm:pt>
    <dgm:pt modelId="{B7C91EC7-95FD-C947-BF39-5955A6F1C709}" type="pres">
      <dgm:prSet presAssocID="{4EFB91D0-B008-7A4D-AE13-386E7B1C2871}" presName="hierChild4" presStyleCnt="0"/>
      <dgm:spPr/>
    </dgm:pt>
    <dgm:pt modelId="{18DD1682-D47E-7A49-A62B-6E65BC16BB38}" type="pres">
      <dgm:prSet presAssocID="{BB996762-CF71-A544-92E9-7AB0D4DAE302}" presName="Name64" presStyleLbl="parChTrans1D4" presStyleIdx="1" presStyleCnt="7"/>
      <dgm:spPr/>
    </dgm:pt>
    <dgm:pt modelId="{AA48C356-BB10-2345-A15D-BBAB62138884}" type="pres">
      <dgm:prSet presAssocID="{2F68F4BA-A38E-B545-A8B6-A5F42B529F6C}" presName="hierRoot2" presStyleCnt="0">
        <dgm:presLayoutVars>
          <dgm:hierBranch val="init"/>
        </dgm:presLayoutVars>
      </dgm:prSet>
      <dgm:spPr/>
    </dgm:pt>
    <dgm:pt modelId="{8C6EDA0D-3A02-C744-90FB-355224ED7F6A}" type="pres">
      <dgm:prSet presAssocID="{2F68F4BA-A38E-B545-A8B6-A5F42B529F6C}" presName="rootComposite" presStyleCnt="0"/>
      <dgm:spPr/>
    </dgm:pt>
    <dgm:pt modelId="{6E9DB37F-90A0-774A-A3EF-CA55E8E18CFE}" type="pres">
      <dgm:prSet presAssocID="{2F68F4BA-A38E-B545-A8B6-A5F42B529F6C}" presName="rootText" presStyleLbl="node4" presStyleIdx="1" presStyleCnt="7" custScaleY="194375">
        <dgm:presLayoutVars>
          <dgm:chPref val="3"/>
        </dgm:presLayoutVars>
      </dgm:prSet>
      <dgm:spPr/>
    </dgm:pt>
    <dgm:pt modelId="{5709ABB7-CD89-5945-9C68-554C1A7BD4AD}" type="pres">
      <dgm:prSet presAssocID="{2F68F4BA-A38E-B545-A8B6-A5F42B529F6C}" presName="rootConnector" presStyleLbl="node4" presStyleIdx="1" presStyleCnt="7"/>
      <dgm:spPr/>
    </dgm:pt>
    <dgm:pt modelId="{199C2F0F-D857-8F44-BD65-D1B72599B76E}" type="pres">
      <dgm:prSet presAssocID="{2F68F4BA-A38E-B545-A8B6-A5F42B529F6C}" presName="hierChild4" presStyleCnt="0"/>
      <dgm:spPr/>
    </dgm:pt>
    <dgm:pt modelId="{57C6771D-1CCE-214D-9E1F-DDB0A173FC0C}" type="pres">
      <dgm:prSet presAssocID="{2F68F4BA-A38E-B545-A8B6-A5F42B529F6C}" presName="hierChild5" presStyleCnt="0"/>
      <dgm:spPr/>
    </dgm:pt>
    <dgm:pt modelId="{7EAF1C9D-FBBC-0247-86F6-8091554002EF}" type="pres">
      <dgm:prSet presAssocID="{4EFB91D0-B008-7A4D-AE13-386E7B1C2871}" presName="hierChild5" presStyleCnt="0"/>
      <dgm:spPr/>
    </dgm:pt>
    <dgm:pt modelId="{9CDCEE60-EDBA-CF47-A5C3-FFD27209A9F9}" type="pres">
      <dgm:prSet presAssocID="{0FA7F06D-525A-FD48-A9AD-F693F20AAB26}" presName="Name64" presStyleLbl="parChTrans1D4" presStyleIdx="2" presStyleCnt="7"/>
      <dgm:spPr/>
    </dgm:pt>
    <dgm:pt modelId="{8E0E917B-4045-894F-8EF8-442EA3573AA4}" type="pres">
      <dgm:prSet presAssocID="{EA24D169-77A9-9F4B-BD19-80CD0868E7D3}" presName="hierRoot2" presStyleCnt="0">
        <dgm:presLayoutVars>
          <dgm:hierBranch val="init"/>
        </dgm:presLayoutVars>
      </dgm:prSet>
      <dgm:spPr/>
    </dgm:pt>
    <dgm:pt modelId="{58649B51-28C4-934D-87EF-DB005F7C2538}" type="pres">
      <dgm:prSet presAssocID="{EA24D169-77A9-9F4B-BD19-80CD0868E7D3}" presName="rootComposite" presStyleCnt="0"/>
      <dgm:spPr/>
    </dgm:pt>
    <dgm:pt modelId="{25FBBE0D-7A6F-A246-B043-6D0D57850F98}" type="pres">
      <dgm:prSet presAssocID="{EA24D169-77A9-9F4B-BD19-80CD0868E7D3}" presName="rootText" presStyleLbl="node4" presStyleIdx="2" presStyleCnt="7" custScaleX="68616">
        <dgm:presLayoutVars>
          <dgm:chPref val="3"/>
        </dgm:presLayoutVars>
      </dgm:prSet>
      <dgm:spPr/>
    </dgm:pt>
    <dgm:pt modelId="{68795E5E-B980-D043-87B8-7A34C8468939}" type="pres">
      <dgm:prSet presAssocID="{EA24D169-77A9-9F4B-BD19-80CD0868E7D3}" presName="rootConnector" presStyleLbl="node4" presStyleIdx="2" presStyleCnt="7"/>
      <dgm:spPr/>
    </dgm:pt>
    <dgm:pt modelId="{21CDC629-0708-5E4A-AF88-8CA570AE0416}" type="pres">
      <dgm:prSet presAssocID="{EA24D169-77A9-9F4B-BD19-80CD0868E7D3}" presName="hierChild4" presStyleCnt="0"/>
      <dgm:spPr/>
    </dgm:pt>
    <dgm:pt modelId="{AD5BDD68-D82E-164F-B234-B77E77C38A8A}" type="pres">
      <dgm:prSet presAssocID="{EA24D169-77A9-9F4B-BD19-80CD0868E7D3}" presName="hierChild5" presStyleCnt="0"/>
      <dgm:spPr/>
    </dgm:pt>
    <dgm:pt modelId="{A8E2A1B3-6F36-2646-9589-2120C380E8F1}" type="pres">
      <dgm:prSet presAssocID="{7AD46A2B-EE77-4E4F-B985-A0D889695294}" presName="hierChild5" presStyleCnt="0"/>
      <dgm:spPr/>
    </dgm:pt>
    <dgm:pt modelId="{75929EE2-5DDF-2B4C-9D0E-D7EEDD05C7B3}" type="pres">
      <dgm:prSet presAssocID="{E8432C92-A3BC-3340-A721-487541A43EE9}" presName="hierChild5" presStyleCnt="0"/>
      <dgm:spPr/>
    </dgm:pt>
    <dgm:pt modelId="{1E6DCB64-0F51-1340-B45F-885E3B7D5470}" type="pres">
      <dgm:prSet presAssocID="{79C14E8A-5178-C448-B7D9-63944CFF162A}" presName="Name64" presStyleLbl="parChTrans1D2" presStyleIdx="1" presStyleCnt="2"/>
      <dgm:spPr/>
    </dgm:pt>
    <dgm:pt modelId="{8D9F1596-BD2D-964C-971A-FF26657166A7}" type="pres">
      <dgm:prSet presAssocID="{6A0B3454-83AD-B144-990D-263A5638013F}" presName="hierRoot2" presStyleCnt="0">
        <dgm:presLayoutVars>
          <dgm:hierBranch val="init"/>
        </dgm:presLayoutVars>
      </dgm:prSet>
      <dgm:spPr/>
    </dgm:pt>
    <dgm:pt modelId="{E6E2C395-06A3-C94E-9DDB-0B734005AC07}" type="pres">
      <dgm:prSet presAssocID="{6A0B3454-83AD-B144-990D-263A5638013F}" presName="rootComposite" presStyleCnt="0"/>
      <dgm:spPr/>
    </dgm:pt>
    <dgm:pt modelId="{457C7528-1F70-314F-85B6-2FB61A115177}" type="pres">
      <dgm:prSet presAssocID="{6A0B3454-83AD-B144-990D-263A5638013F}" presName="rootText" presStyleLbl="node2" presStyleIdx="1" presStyleCnt="2" custScaleX="134479" custScaleY="260207">
        <dgm:presLayoutVars>
          <dgm:chPref val="3"/>
        </dgm:presLayoutVars>
      </dgm:prSet>
      <dgm:spPr/>
    </dgm:pt>
    <dgm:pt modelId="{F6B1D533-2F05-1C4A-9933-57ABCEBDF850}" type="pres">
      <dgm:prSet presAssocID="{6A0B3454-83AD-B144-990D-263A5638013F}" presName="rootConnector" presStyleLbl="node2" presStyleIdx="1" presStyleCnt="2"/>
      <dgm:spPr/>
    </dgm:pt>
    <dgm:pt modelId="{FB8E145D-C547-1D4E-9D15-A2ADD86F3F43}" type="pres">
      <dgm:prSet presAssocID="{6A0B3454-83AD-B144-990D-263A5638013F}" presName="hierChild4" presStyleCnt="0"/>
      <dgm:spPr/>
    </dgm:pt>
    <dgm:pt modelId="{B08149DD-43E5-1346-97F0-422E0C7E0D01}" type="pres">
      <dgm:prSet presAssocID="{7D4702D9-E815-BA4D-AEF7-080DC160FC50}" presName="Name64" presStyleLbl="parChTrans1D3" presStyleIdx="1" presStyleCnt="2"/>
      <dgm:spPr/>
    </dgm:pt>
    <dgm:pt modelId="{393D1020-1BCA-8847-854B-035E16F56462}" type="pres">
      <dgm:prSet presAssocID="{A6B69A61-9DCF-1C44-91F6-C1413D703F25}" presName="hierRoot2" presStyleCnt="0">
        <dgm:presLayoutVars>
          <dgm:hierBranch val="init"/>
        </dgm:presLayoutVars>
      </dgm:prSet>
      <dgm:spPr/>
    </dgm:pt>
    <dgm:pt modelId="{89E74BFB-EAFF-2B49-9A94-0A8FEFCDEF25}" type="pres">
      <dgm:prSet presAssocID="{A6B69A61-9DCF-1C44-91F6-C1413D703F25}" presName="rootComposite" presStyleCnt="0"/>
      <dgm:spPr/>
    </dgm:pt>
    <dgm:pt modelId="{54171913-1D64-B64B-8698-DD463FDA42D2}" type="pres">
      <dgm:prSet presAssocID="{A6B69A61-9DCF-1C44-91F6-C1413D703F25}" presName="rootText" presStyleLbl="node3" presStyleIdx="1" presStyleCnt="2" custScaleY="372156">
        <dgm:presLayoutVars>
          <dgm:chPref val="3"/>
        </dgm:presLayoutVars>
      </dgm:prSet>
      <dgm:spPr/>
    </dgm:pt>
    <dgm:pt modelId="{516CA41D-75F8-5A48-8AED-6BE6ACD38773}" type="pres">
      <dgm:prSet presAssocID="{A6B69A61-9DCF-1C44-91F6-C1413D703F25}" presName="rootConnector" presStyleLbl="node3" presStyleIdx="1" presStyleCnt="2"/>
      <dgm:spPr/>
    </dgm:pt>
    <dgm:pt modelId="{E60BC19A-0033-4542-AFA0-7ADE8F231FC1}" type="pres">
      <dgm:prSet presAssocID="{A6B69A61-9DCF-1C44-91F6-C1413D703F25}" presName="hierChild4" presStyleCnt="0"/>
      <dgm:spPr/>
    </dgm:pt>
    <dgm:pt modelId="{9A30A2AC-B086-F041-823C-807AF05735C6}" type="pres">
      <dgm:prSet presAssocID="{D5D23E00-6292-E04D-8623-F8E04BCEE120}" presName="Name64" presStyleLbl="parChTrans1D4" presStyleIdx="3" presStyleCnt="7"/>
      <dgm:spPr/>
    </dgm:pt>
    <dgm:pt modelId="{A2BB57EE-87E5-8B47-999A-A56D407D1F86}" type="pres">
      <dgm:prSet presAssocID="{FE62B719-90AA-1B41-B871-3232148EEDAC}" presName="hierRoot2" presStyleCnt="0">
        <dgm:presLayoutVars>
          <dgm:hierBranch val="init"/>
        </dgm:presLayoutVars>
      </dgm:prSet>
      <dgm:spPr/>
    </dgm:pt>
    <dgm:pt modelId="{4FE33655-5172-C04F-8829-F91CF3CCB86E}" type="pres">
      <dgm:prSet presAssocID="{FE62B719-90AA-1B41-B871-3232148EEDAC}" presName="rootComposite" presStyleCnt="0"/>
      <dgm:spPr/>
    </dgm:pt>
    <dgm:pt modelId="{3AD1850B-9E6F-744E-A9A2-83CF763BF9A8}" type="pres">
      <dgm:prSet presAssocID="{FE62B719-90AA-1B41-B871-3232148EEDAC}" presName="rootText" presStyleLbl="node4" presStyleIdx="3" presStyleCnt="7">
        <dgm:presLayoutVars>
          <dgm:chPref val="3"/>
        </dgm:presLayoutVars>
      </dgm:prSet>
      <dgm:spPr/>
    </dgm:pt>
    <dgm:pt modelId="{5E68EA5C-3D39-AB40-B290-3E5C79551C3A}" type="pres">
      <dgm:prSet presAssocID="{FE62B719-90AA-1B41-B871-3232148EEDAC}" presName="rootConnector" presStyleLbl="node4" presStyleIdx="3" presStyleCnt="7"/>
      <dgm:spPr/>
    </dgm:pt>
    <dgm:pt modelId="{D1BAC24C-8379-F443-8A66-B3FFBB1B4B44}" type="pres">
      <dgm:prSet presAssocID="{FE62B719-90AA-1B41-B871-3232148EEDAC}" presName="hierChild4" presStyleCnt="0"/>
      <dgm:spPr/>
    </dgm:pt>
    <dgm:pt modelId="{0EFE2444-4982-CB4F-94FD-0B416BC31AA3}" type="pres">
      <dgm:prSet presAssocID="{CF5C10FF-7F0F-A445-AA19-8E06C442068A}" presName="Name64" presStyleLbl="parChTrans1D4" presStyleIdx="4" presStyleCnt="7"/>
      <dgm:spPr/>
    </dgm:pt>
    <dgm:pt modelId="{B29D87E5-33D4-4049-91C7-191535DB5B4E}" type="pres">
      <dgm:prSet presAssocID="{544C7A07-4350-A94C-BC61-7A59B2B7D488}" presName="hierRoot2" presStyleCnt="0">
        <dgm:presLayoutVars>
          <dgm:hierBranch val="init"/>
        </dgm:presLayoutVars>
      </dgm:prSet>
      <dgm:spPr/>
    </dgm:pt>
    <dgm:pt modelId="{4DB0784C-478F-5548-9EB7-CE0559190BAC}" type="pres">
      <dgm:prSet presAssocID="{544C7A07-4350-A94C-BC61-7A59B2B7D488}" presName="rootComposite" presStyleCnt="0"/>
      <dgm:spPr/>
    </dgm:pt>
    <dgm:pt modelId="{C1917110-89F4-254D-AA47-8BDA643C0F4A}" type="pres">
      <dgm:prSet presAssocID="{544C7A07-4350-A94C-BC61-7A59B2B7D488}" presName="rootText" presStyleLbl="node4" presStyleIdx="4" presStyleCnt="7" custScaleX="160990" custScaleY="193069">
        <dgm:presLayoutVars>
          <dgm:chPref val="3"/>
        </dgm:presLayoutVars>
      </dgm:prSet>
      <dgm:spPr/>
    </dgm:pt>
    <dgm:pt modelId="{590016A5-579C-B24D-A2EC-508CA2898CA8}" type="pres">
      <dgm:prSet presAssocID="{544C7A07-4350-A94C-BC61-7A59B2B7D488}" presName="rootConnector" presStyleLbl="node4" presStyleIdx="4" presStyleCnt="7"/>
      <dgm:spPr/>
    </dgm:pt>
    <dgm:pt modelId="{3B36B4F4-505C-B84F-B319-A50F03252132}" type="pres">
      <dgm:prSet presAssocID="{544C7A07-4350-A94C-BC61-7A59B2B7D488}" presName="hierChild4" presStyleCnt="0"/>
      <dgm:spPr/>
    </dgm:pt>
    <dgm:pt modelId="{893F499C-EE33-D14D-A603-4E20C87D376B}" type="pres">
      <dgm:prSet presAssocID="{544C7A07-4350-A94C-BC61-7A59B2B7D488}" presName="hierChild5" presStyleCnt="0"/>
      <dgm:spPr/>
    </dgm:pt>
    <dgm:pt modelId="{05FDC9A8-9EF3-D84F-AA0B-10AE64309D87}" type="pres">
      <dgm:prSet presAssocID="{FE62B719-90AA-1B41-B871-3232148EEDAC}" presName="hierChild5" presStyleCnt="0"/>
      <dgm:spPr/>
    </dgm:pt>
    <dgm:pt modelId="{13062E19-02BA-CA47-801E-AFBC0AEB146D}" type="pres">
      <dgm:prSet presAssocID="{FC0BBDE8-1BAF-F945-B5DE-0ADCB6D05234}" presName="Name64" presStyleLbl="parChTrans1D4" presStyleIdx="5" presStyleCnt="7"/>
      <dgm:spPr/>
    </dgm:pt>
    <dgm:pt modelId="{1D411716-56FF-A04F-9B7E-057183CB5BBE}" type="pres">
      <dgm:prSet presAssocID="{07A06BE6-4B77-744C-9C9D-F2909FE59AC4}" presName="hierRoot2" presStyleCnt="0">
        <dgm:presLayoutVars>
          <dgm:hierBranch val="init"/>
        </dgm:presLayoutVars>
      </dgm:prSet>
      <dgm:spPr/>
    </dgm:pt>
    <dgm:pt modelId="{08875DBF-51D0-5146-B8DA-A0AD3C5D9C15}" type="pres">
      <dgm:prSet presAssocID="{07A06BE6-4B77-744C-9C9D-F2909FE59AC4}" presName="rootComposite" presStyleCnt="0"/>
      <dgm:spPr/>
    </dgm:pt>
    <dgm:pt modelId="{C0996FFE-6D91-E94D-8653-98FD801DDF07}" type="pres">
      <dgm:prSet presAssocID="{07A06BE6-4B77-744C-9C9D-F2909FE59AC4}" presName="rootText" presStyleLbl="node4" presStyleIdx="5" presStyleCnt="7" custScaleY="121405">
        <dgm:presLayoutVars>
          <dgm:chPref val="3"/>
        </dgm:presLayoutVars>
      </dgm:prSet>
      <dgm:spPr/>
    </dgm:pt>
    <dgm:pt modelId="{D8445CD0-1337-024D-9CA4-F2FBB021B0BE}" type="pres">
      <dgm:prSet presAssocID="{07A06BE6-4B77-744C-9C9D-F2909FE59AC4}" presName="rootConnector" presStyleLbl="node4" presStyleIdx="5" presStyleCnt="7"/>
      <dgm:spPr/>
    </dgm:pt>
    <dgm:pt modelId="{3A8FD65D-0D6D-DB4B-B79A-890162E8307F}" type="pres">
      <dgm:prSet presAssocID="{07A06BE6-4B77-744C-9C9D-F2909FE59AC4}" presName="hierChild4" presStyleCnt="0"/>
      <dgm:spPr/>
    </dgm:pt>
    <dgm:pt modelId="{1C8E75A6-89FB-C547-9C97-CC6E3D91C22A}" type="pres">
      <dgm:prSet presAssocID="{CF0FBD91-CE33-1843-AB7D-E2A948709513}" presName="Name64" presStyleLbl="parChTrans1D4" presStyleIdx="6" presStyleCnt="7"/>
      <dgm:spPr/>
    </dgm:pt>
    <dgm:pt modelId="{99DA5CBC-C696-B847-9397-EA9B9027135A}" type="pres">
      <dgm:prSet presAssocID="{0B42384A-A57D-844A-AA0A-1A0C9271CBB0}" presName="hierRoot2" presStyleCnt="0">
        <dgm:presLayoutVars>
          <dgm:hierBranch val="init"/>
        </dgm:presLayoutVars>
      </dgm:prSet>
      <dgm:spPr/>
    </dgm:pt>
    <dgm:pt modelId="{8DC1634E-7369-A840-BA18-2FB8CCEEE3A6}" type="pres">
      <dgm:prSet presAssocID="{0B42384A-A57D-844A-AA0A-1A0C9271CBB0}" presName="rootComposite" presStyleCnt="0"/>
      <dgm:spPr/>
    </dgm:pt>
    <dgm:pt modelId="{31919CE5-AA40-1949-AFAF-CA68A9F66746}" type="pres">
      <dgm:prSet presAssocID="{0B42384A-A57D-844A-AA0A-1A0C9271CBB0}" presName="rootText" presStyleLbl="node4" presStyleIdx="6" presStyleCnt="7" custScaleX="146618" custScaleY="235916">
        <dgm:presLayoutVars>
          <dgm:chPref val="3"/>
        </dgm:presLayoutVars>
      </dgm:prSet>
      <dgm:spPr/>
    </dgm:pt>
    <dgm:pt modelId="{64AAFD42-0633-B048-9FB7-6B8B88BEEBF5}" type="pres">
      <dgm:prSet presAssocID="{0B42384A-A57D-844A-AA0A-1A0C9271CBB0}" presName="rootConnector" presStyleLbl="node4" presStyleIdx="6" presStyleCnt="7"/>
      <dgm:spPr/>
    </dgm:pt>
    <dgm:pt modelId="{D8127918-8949-0A49-BADB-E7F0768DE5CB}" type="pres">
      <dgm:prSet presAssocID="{0B42384A-A57D-844A-AA0A-1A0C9271CBB0}" presName="hierChild4" presStyleCnt="0"/>
      <dgm:spPr/>
    </dgm:pt>
    <dgm:pt modelId="{38CB0C9E-A82C-3A4C-8F25-7B9FF116C7D4}" type="pres">
      <dgm:prSet presAssocID="{0B42384A-A57D-844A-AA0A-1A0C9271CBB0}" presName="hierChild5" presStyleCnt="0"/>
      <dgm:spPr/>
    </dgm:pt>
    <dgm:pt modelId="{FA0B080E-A481-4943-90B8-72077BE0E2B4}" type="pres">
      <dgm:prSet presAssocID="{07A06BE6-4B77-744C-9C9D-F2909FE59AC4}" presName="hierChild5" presStyleCnt="0"/>
      <dgm:spPr/>
    </dgm:pt>
    <dgm:pt modelId="{3A4ABE9F-34A7-E845-ACEC-C45B25CD3CE0}" type="pres">
      <dgm:prSet presAssocID="{A6B69A61-9DCF-1C44-91F6-C1413D703F25}" presName="hierChild5" presStyleCnt="0"/>
      <dgm:spPr/>
    </dgm:pt>
    <dgm:pt modelId="{A2A9D83A-B411-2E44-9338-A29713CF2EDE}" type="pres">
      <dgm:prSet presAssocID="{6A0B3454-83AD-B144-990D-263A5638013F}" presName="hierChild5" presStyleCnt="0"/>
      <dgm:spPr/>
    </dgm:pt>
    <dgm:pt modelId="{5AD650E8-9E34-FA4F-A8CA-2F3D9246551A}" type="pres">
      <dgm:prSet presAssocID="{C34C053B-F878-1C4F-A6A7-366A13F3F23C}" presName="hierChild3" presStyleCnt="0"/>
      <dgm:spPr/>
    </dgm:pt>
  </dgm:ptLst>
  <dgm:cxnLst>
    <dgm:cxn modelId="{EF01AC00-9DD1-3249-ABCD-B35D078B99D6}" srcId="{C34C053B-F878-1C4F-A6A7-366A13F3F23C}" destId="{E8432C92-A3BC-3340-A721-487541A43EE9}" srcOrd="0" destOrd="0" parTransId="{75E45A0C-BBB9-1440-B894-7961A4C8522B}" sibTransId="{7B3B797E-7144-E841-ADA7-9F412A3194D4}"/>
    <dgm:cxn modelId="{06310705-0CD5-3543-8E7D-FA4FB614DCE3}" srcId="{F1E5CC86-B1DF-2F40-BB10-8CDC08188429}" destId="{C34C053B-F878-1C4F-A6A7-366A13F3F23C}" srcOrd="0" destOrd="0" parTransId="{49C26EB4-61EB-EB4D-A73E-E60DF287DD90}" sibTransId="{E97AFD98-00A0-E641-9655-63778D4C1086}"/>
    <dgm:cxn modelId="{8F7AAD06-A4D4-ED4E-998F-A57F00994F2F}" type="presOf" srcId="{6A0B3454-83AD-B144-990D-263A5638013F}" destId="{F6B1D533-2F05-1C4A-9933-57ABCEBDF850}" srcOrd="1" destOrd="0" presId="urn:microsoft.com/office/officeart/2009/3/layout/HorizontalOrganizationChart"/>
    <dgm:cxn modelId="{7248600E-DC71-C648-A862-1CB0CE28F67E}" type="presOf" srcId="{0FA7F06D-525A-FD48-A9AD-F693F20AAB26}" destId="{9CDCEE60-EDBA-CF47-A5C3-FFD27209A9F9}" srcOrd="0" destOrd="0" presId="urn:microsoft.com/office/officeart/2009/3/layout/HorizontalOrganizationChart"/>
    <dgm:cxn modelId="{1EE12A17-3006-E24F-ADA5-6C47E0352505}" type="presOf" srcId="{7AD46A2B-EE77-4E4F-B985-A0D889695294}" destId="{98512042-04BE-C546-8A9B-393F84140B0F}" srcOrd="0" destOrd="0" presId="urn:microsoft.com/office/officeart/2009/3/layout/HorizontalOrganizationChart"/>
    <dgm:cxn modelId="{7B00A621-3FED-C14A-B64E-6BF146AC4FC3}" srcId="{7AD46A2B-EE77-4E4F-B985-A0D889695294}" destId="{4EFB91D0-B008-7A4D-AE13-386E7B1C2871}" srcOrd="0" destOrd="0" parTransId="{1FA49319-0908-8444-AD48-148775E31468}" sibTransId="{70AE3403-F716-E84D-B74A-C401F9AB7C6B}"/>
    <dgm:cxn modelId="{57A32523-F0BD-7340-B8FB-A2040D9BA28E}" type="presOf" srcId="{E8432C92-A3BC-3340-A721-487541A43EE9}" destId="{B4E0C12E-13FB-924D-AA7D-4F7C7C4CB722}" srcOrd="0" destOrd="0" presId="urn:microsoft.com/office/officeart/2009/3/layout/HorizontalOrganizationChart"/>
    <dgm:cxn modelId="{FD34AE23-CA1C-6349-AEE6-C9C7719094F6}" type="presOf" srcId="{6A0B3454-83AD-B144-990D-263A5638013F}" destId="{457C7528-1F70-314F-85B6-2FB61A115177}" srcOrd="0" destOrd="0" presId="urn:microsoft.com/office/officeart/2009/3/layout/HorizontalOrganizationChart"/>
    <dgm:cxn modelId="{34FBFF2C-4351-0049-9AAC-FC703F4A1EF2}" type="presOf" srcId="{2F68F4BA-A38E-B545-A8B6-A5F42B529F6C}" destId="{6E9DB37F-90A0-774A-A3EF-CA55E8E18CFE}" srcOrd="0" destOrd="0" presId="urn:microsoft.com/office/officeart/2009/3/layout/HorizontalOrganizationChart"/>
    <dgm:cxn modelId="{59EC322D-6410-CF49-AAE3-B163D6B3AF56}" type="presOf" srcId="{1FA49319-0908-8444-AD48-148775E31468}" destId="{4F9BB45D-0B19-3C48-9CC4-460F135D92C2}" srcOrd="0" destOrd="0" presId="urn:microsoft.com/office/officeart/2009/3/layout/HorizontalOrganizationChart"/>
    <dgm:cxn modelId="{D30E0035-07A9-164A-962E-1C0577CD98C8}" type="presOf" srcId="{7AD46A2B-EE77-4E4F-B985-A0D889695294}" destId="{D531A5F6-F131-5640-9C35-E35A8125FB68}" srcOrd="1" destOrd="0" presId="urn:microsoft.com/office/officeart/2009/3/layout/HorizontalOrganizationChart"/>
    <dgm:cxn modelId="{84699441-0C73-6149-BBF8-6FC899053598}" type="presOf" srcId="{4EFB91D0-B008-7A4D-AE13-386E7B1C2871}" destId="{2ECB11A8-F0A3-7649-B92F-0CA895447221}" srcOrd="0" destOrd="0" presId="urn:microsoft.com/office/officeart/2009/3/layout/HorizontalOrganizationChart"/>
    <dgm:cxn modelId="{0DE8E143-9D9D-584E-9C3E-7C8266D4C8BB}" type="presOf" srcId="{D5D23E00-6292-E04D-8623-F8E04BCEE120}" destId="{9A30A2AC-B086-F041-823C-807AF05735C6}" srcOrd="0" destOrd="0" presId="urn:microsoft.com/office/officeart/2009/3/layout/HorizontalOrganizationChart"/>
    <dgm:cxn modelId="{2D1BB248-26CE-294F-996D-AD2BD80A9DCF}" type="presOf" srcId="{C34C053B-F878-1C4F-A6A7-366A13F3F23C}" destId="{7880EC93-671A-8B4D-A9DB-CAC57533A125}" srcOrd="1" destOrd="0" presId="urn:microsoft.com/office/officeart/2009/3/layout/HorizontalOrganizationChart"/>
    <dgm:cxn modelId="{9B99DF4A-2A38-1C43-99DF-87B068D4CF37}" type="presOf" srcId="{79C14E8A-5178-C448-B7D9-63944CFF162A}" destId="{1E6DCB64-0F51-1340-B45F-885E3B7D5470}" srcOrd="0" destOrd="0" presId="urn:microsoft.com/office/officeart/2009/3/layout/HorizontalOrganizationChart"/>
    <dgm:cxn modelId="{058C9A6B-29C8-0B4B-B4DC-F83FD5FFC9A3}" srcId="{7AD46A2B-EE77-4E4F-B985-A0D889695294}" destId="{EA24D169-77A9-9F4B-BD19-80CD0868E7D3}" srcOrd="1" destOrd="0" parTransId="{0FA7F06D-525A-FD48-A9AD-F693F20AAB26}" sibTransId="{56795E1B-DF3B-AF4B-8BAF-A3124954BD3E}"/>
    <dgm:cxn modelId="{36E8044D-F850-8242-A9C1-9976E6EF6F97}" type="presOf" srcId="{544C7A07-4350-A94C-BC61-7A59B2B7D488}" destId="{C1917110-89F4-254D-AA47-8BDA643C0F4A}" srcOrd="0" destOrd="0" presId="urn:microsoft.com/office/officeart/2009/3/layout/HorizontalOrganizationChart"/>
    <dgm:cxn modelId="{C9E96D6E-4048-A44E-892A-953864155FAC}" srcId="{E8432C92-A3BC-3340-A721-487541A43EE9}" destId="{7AD46A2B-EE77-4E4F-B985-A0D889695294}" srcOrd="0" destOrd="0" parTransId="{28719048-4E27-9049-A3D2-5ED6E45DE4FC}" sibTransId="{586C78EE-6813-7D42-BEA2-D1B0DDA29B7B}"/>
    <dgm:cxn modelId="{D6F67C4F-8EB3-CF42-9296-25855B724BBD}" type="presOf" srcId="{A6B69A61-9DCF-1C44-91F6-C1413D703F25}" destId="{516CA41D-75F8-5A48-8AED-6BE6ACD38773}" srcOrd="1" destOrd="0" presId="urn:microsoft.com/office/officeart/2009/3/layout/HorizontalOrganizationChart"/>
    <dgm:cxn modelId="{D6E58453-0908-A64A-9E0B-A290CAAEC727}" type="presOf" srcId="{FE62B719-90AA-1B41-B871-3232148EEDAC}" destId="{3AD1850B-9E6F-744E-A9A2-83CF763BF9A8}" srcOrd="0" destOrd="0" presId="urn:microsoft.com/office/officeart/2009/3/layout/HorizontalOrganizationChart"/>
    <dgm:cxn modelId="{567E9A53-8229-D941-852F-22573CE01819}" srcId="{4EFB91D0-B008-7A4D-AE13-386E7B1C2871}" destId="{2F68F4BA-A38E-B545-A8B6-A5F42B529F6C}" srcOrd="0" destOrd="0" parTransId="{BB996762-CF71-A544-92E9-7AB0D4DAE302}" sibTransId="{31B00C27-F096-EF4A-9275-9F8302533E13}"/>
    <dgm:cxn modelId="{7E293479-E87B-A34E-918F-039059CADB1E}" type="presOf" srcId="{7D4702D9-E815-BA4D-AEF7-080DC160FC50}" destId="{B08149DD-43E5-1346-97F0-422E0C7E0D01}" srcOrd="0" destOrd="0" presId="urn:microsoft.com/office/officeart/2009/3/layout/HorizontalOrganizationChart"/>
    <dgm:cxn modelId="{0967327E-2825-1B44-9744-1216940E65B4}" type="presOf" srcId="{75E45A0C-BBB9-1440-B894-7961A4C8522B}" destId="{B51F9A76-5DB0-864F-A1E5-7BFA015FAAAF}" srcOrd="0" destOrd="0" presId="urn:microsoft.com/office/officeart/2009/3/layout/HorizontalOrganizationChart"/>
    <dgm:cxn modelId="{B6F4797F-38B3-4249-ABDE-C048452C1C10}" type="presOf" srcId="{A6B69A61-9DCF-1C44-91F6-C1413D703F25}" destId="{54171913-1D64-B64B-8698-DD463FDA42D2}" srcOrd="0" destOrd="0" presId="urn:microsoft.com/office/officeart/2009/3/layout/HorizontalOrganizationChart"/>
    <dgm:cxn modelId="{ADBEF993-E1CF-3A47-B233-E726CC8D662E}" type="presOf" srcId="{544C7A07-4350-A94C-BC61-7A59B2B7D488}" destId="{590016A5-579C-B24D-A2EC-508CA2898CA8}" srcOrd="1" destOrd="0" presId="urn:microsoft.com/office/officeart/2009/3/layout/HorizontalOrganizationChart"/>
    <dgm:cxn modelId="{F1FDF19F-BBED-A94A-AD3C-3176DC070BF5}" type="presOf" srcId="{0B42384A-A57D-844A-AA0A-1A0C9271CBB0}" destId="{64AAFD42-0633-B048-9FB7-6B8B88BEEBF5}" srcOrd="1" destOrd="0" presId="urn:microsoft.com/office/officeart/2009/3/layout/HorizontalOrganizationChart"/>
    <dgm:cxn modelId="{F0E676A1-3832-EC41-BEBE-9FFB73CE8C43}" type="presOf" srcId="{0B42384A-A57D-844A-AA0A-1A0C9271CBB0}" destId="{31919CE5-AA40-1949-AFAF-CA68A9F66746}" srcOrd="0" destOrd="0" presId="urn:microsoft.com/office/officeart/2009/3/layout/HorizontalOrganizationChart"/>
    <dgm:cxn modelId="{987160A3-C4C9-4943-93A0-8FDBF2BEF4CA}" type="presOf" srcId="{2F68F4BA-A38E-B545-A8B6-A5F42B529F6C}" destId="{5709ABB7-CD89-5945-9C68-554C1A7BD4AD}" srcOrd="1" destOrd="0" presId="urn:microsoft.com/office/officeart/2009/3/layout/HorizontalOrganizationChart"/>
    <dgm:cxn modelId="{553836A8-2F3A-8344-A396-F3B25D76A871}" type="presOf" srcId="{28719048-4E27-9049-A3D2-5ED6E45DE4FC}" destId="{0C94DC71-BE0E-024C-96CD-653C91C27AED}" srcOrd="0" destOrd="0" presId="urn:microsoft.com/office/officeart/2009/3/layout/HorizontalOrganizationChart"/>
    <dgm:cxn modelId="{7F3105AA-866B-8848-81DB-6D5E3E9217A7}" srcId="{6A0B3454-83AD-B144-990D-263A5638013F}" destId="{A6B69A61-9DCF-1C44-91F6-C1413D703F25}" srcOrd="0" destOrd="0" parTransId="{7D4702D9-E815-BA4D-AEF7-080DC160FC50}" sibTransId="{D5FFE9A2-92B3-9F45-9CB6-EB02E37885A6}"/>
    <dgm:cxn modelId="{8B09E8B0-E19E-9A4C-AD61-C7BF0D29226B}" type="presOf" srcId="{EA24D169-77A9-9F4B-BD19-80CD0868E7D3}" destId="{68795E5E-B980-D043-87B8-7A34C8468939}" srcOrd="1" destOrd="0" presId="urn:microsoft.com/office/officeart/2009/3/layout/HorizontalOrganizationChart"/>
    <dgm:cxn modelId="{778621B8-B4A5-D042-9303-AD0B2DFEC63B}" type="presOf" srcId="{E8432C92-A3BC-3340-A721-487541A43EE9}" destId="{97DD89E7-04F1-C744-ADCB-4869481BFF78}" srcOrd="1" destOrd="0" presId="urn:microsoft.com/office/officeart/2009/3/layout/HorizontalOrganizationChart"/>
    <dgm:cxn modelId="{C37BA6B8-4023-0248-98A1-51B6BE4A1351}" type="presOf" srcId="{CF0FBD91-CE33-1843-AB7D-E2A948709513}" destId="{1C8E75A6-89FB-C547-9C97-CC6E3D91C22A}" srcOrd="0" destOrd="0" presId="urn:microsoft.com/office/officeart/2009/3/layout/HorizontalOrganizationChart"/>
    <dgm:cxn modelId="{07DF5ABB-0667-DB4C-8EC4-737B3F42F0B1}" type="presOf" srcId="{C34C053B-F878-1C4F-A6A7-366A13F3F23C}" destId="{9C70F58A-6E80-8848-A774-574FEFF44BCC}" srcOrd="0" destOrd="0" presId="urn:microsoft.com/office/officeart/2009/3/layout/HorizontalOrganizationChart"/>
    <dgm:cxn modelId="{E4F8C5BB-3A14-0C47-B55C-310BE0601EDB}" type="presOf" srcId="{BB996762-CF71-A544-92E9-7AB0D4DAE302}" destId="{18DD1682-D47E-7A49-A62B-6E65BC16BB38}" srcOrd="0" destOrd="0" presId="urn:microsoft.com/office/officeart/2009/3/layout/HorizontalOrganizationChart"/>
    <dgm:cxn modelId="{E73B1DBC-FE77-474A-A623-0BEA746E79A3}" type="presOf" srcId="{07A06BE6-4B77-744C-9C9D-F2909FE59AC4}" destId="{C0996FFE-6D91-E94D-8653-98FD801DDF07}" srcOrd="0" destOrd="0" presId="urn:microsoft.com/office/officeart/2009/3/layout/HorizontalOrganizationChart"/>
    <dgm:cxn modelId="{6926CFC2-6F9C-FF45-8BCA-D29836463644}" srcId="{C34C053B-F878-1C4F-A6A7-366A13F3F23C}" destId="{6A0B3454-83AD-B144-990D-263A5638013F}" srcOrd="1" destOrd="0" parTransId="{79C14E8A-5178-C448-B7D9-63944CFF162A}" sibTransId="{78E71BBB-DBFF-C248-8916-1A497E542DF7}"/>
    <dgm:cxn modelId="{8F620EC8-3E23-9C4A-AF99-78271A216DFB}" type="presOf" srcId="{FC0BBDE8-1BAF-F945-B5DE-0ADCB6D05234}" destId="{13062E19-02BA-CA47-801E-AFBC0AEB146D}" srcOrd="0" destOrd="0" presId="urn:microsoft.com/office/officeart/2009/3/layout/HorizontalOrganizationChart"/>
    <dgm:cxn modelId="{151171D2-59BB-8A44-8350-AB32DF86BDD1}" type="presOf" srcId="{07A06BE6-4B77-744C-9C9D-F2909FE59AC4}" destId="{D8445CD0-1337-024D-9CA4-F2FBB021B0BE}" srcOrd="1" destOrd="0" presId="urn:microsoft.com/office/officeart/2009/3/layout/HorizontalOrganizationChart"/>
    <dgm:cxn modelId="{C7DB0DD3-ACEE-1B40-B9EB-159967535D7D}" srcId="{A6B69A61-9DCF-1C44-91F6-C1413D703F25}" destId="{07A06BE6-4B77-744C-9C9D-F2909FE59AC4}" srcOrd="1" destOrd="0" parTransId="{FC0BBDE8-1BAF-F945-B5DE-0ADCB6D05234}" sibTransId="{5CD4EE2A-50DC-724A-89D0-9A875DAD0A99}"/>
    <dgm:cxn modelId="{F91CEEE9-3D83-D047-B59F-ED503FA2BB9B}" type="presOf" srcId="{EA24D169-77A9-9F4B-BD19-80CD0868E7D3}" destId="{25FBBE0D-7A6F-A246-B043-6D0D57850F98}" srcOrd="0" destOrd="0" presId="urn:microsoft.com/office/officeart/2009/3/layout/HorizontalOrganizationChart"/>
    <dgm:cxn modelId="{D40DFEE9-4E52-A843-9F0B-BEFAE9F32B0F}" srcId="{07A06BE6-4B77-744C-9C9D-F2909FE59AC4}" destId="{0B42384A-A57D-844A-AA0A-1A0C9271CBB0}" srcOrd="0" destOrd="0" parTransId="{CF0FBD91-CE33-1843-AB7D-E2A948709513}" sibTransId="{F8AD103E-0C55-4F49-831F-AC36AC84EDEC}"/>
    <dgm:cxn modelId="{CD99A2EF-FE5D-0342-BCD1-BA97317327AE}" type="presOf" srcId="{CF5C10FF-7F0F-A445-AA19-8E06C442068A}" destId="{0EFE2444-4982-CB4F-94FD-0B416BC31AA3}" srcOrd="0" destOrd="0" presId="urn:microsoft.com/office/officeart/2009/3/layout/HorizontalOrganizationChart"/>
    <dgm:cxn modelId="{89B4CDEF-728B-CA48-9A56-3DAE0700865F}" srcId="{FE62B719-90AA-1B41-B871-3232148EEDAC}" destId="{544C7A07-4350-A94C-BC61-7A59B2B7D488}" srcOrd="0" destOrd="0" parTransId="{CF5C10FF-7F0F-A445-AA19-8E06C442068A}" sibTransId="{7D26CB98-AB27-B742-804F-BA3E84D13414}"/>
    <dgm:cxn modelId="{D1574BF2-9A46-0147-92EA-C9120266D89E}" type="presOf" srcId="{FE62B719-90AA-1B41-B871-3232148EEDAC}" destId="{5E68EA5C-3D39-AB40-B290-3E5C79551C3A}" srcOrd="1" destOrd="0" presId="urn:microsoft.com/office/officeart/2009/3/layout/HorizontalOrganizationChart"/>
    <dgm:cxn modelId="{F5CF0EF5-22C8-5847-AE12-CE8037304B2B}" type="presOf" srcId="{4EFB91D0-B008-7A4D-AE13-386E7B1C2871}" destId="{5E4ACA55-04EE-4849-9587-51CA36D7778A}" srcOrd="1" destOrd="0" presId="urn:microsoft.com/office/officeart/2009/3/layout/HorizontalOrganizationChart"/>
    <dgm:cxn modelId="{40CBF2F8-D4C5-2546-82B2-CB0AA7F55631}" type="presOf" srcId="{F1E5CC86-B1DF-2F40-BB10-8CDC08188429}" destId="{81AF4B33-3E3B-A04E-B955-7223ADCC652A}" srcOrd="0" destOrd="0" presId="urn:microsoft.com/office/officeart/2009/3/layout/HorizontalOrganizationChart"/>
    <dgm:cxn modelId="{BC2E45FF-CE80-9348-B8D5-0AC3FD6D02B3}" srcId="{A6B69A61-9DCF-1C44-91F6-C1413D703F25}" destId="{FE62B719-90AA-1B41-B871-3232148EEDAC}" srcOrd="0" destOrd="0" parTransId="{D5D23E00-6292-E04D-8623-F8E04BCEE120}" sibTransId="{FC4C0A84-F22A-8341-8642-F023CC478958}"/>
    <dgm:cxn modelId="{02CDBAC3-D6D5-0241-96F3-B681D5106D98}" type="presParOf" srcId="{81AF4B33-3E3B-A04E-B955-7223ADCC652A}" destId="{844430DA-DB01-9843-BEC5-9CACD5AD2105}" srcOrd="0" destOrd="0" presId="urn:microsoft.com/office/officeart/2009/3/layout/HorizontalOrganizationChart"/>
    <dgm:cxn modelId="{FFB01464-3097-7F44-AFAA-3CD317C6C72E}" type="presParOf" srcId="{844430DA-DB01-9843-BEC5-9CACD5AD2105}" destId="{188A766D-7525-674A-8F27-D38A02D70888}" srcOrd="0" destOrd="0" presId="urn:microsoft.com/office/officeart/2009/3/layout/HorizontalOrganizationChart"/>
    <dgm:cxn modelId="{BFB49282-953D-2F44-9C5E-E9BAD86641CB}" type="presParOf" srcId="{188A766D-7525-674A-8F27-D38A02D70888}" destId="{9C70F58A-6E80-8848-A774-574FEFF44BCC}" srcOrd="0" destOrd="0" presId="urn:microsoft.com/office/officeart/2009/3/layout/HorizontalOrganizationChart"/>
    <dgm:cxn modelId="{4B2126EB-7BA1-7C44-B4F0-EC5520C903D0}" type="presParOf" srcId="{188A766D-7525-674A-8F27-D38A02D70888}" destId="{7880EC93-671A-8B4D-A9DB-CAC57533A125}" srcOrd="1" destOrd="0" presId="urn:microsoft.com/office/officeart/2009/3/layout/HorizontalOrganizationChart"/>
    <dgm:cxn modelId="{41E9EB47-E3A6-C543-BC6F-B81E9D14A0E9}" type="presParOf" srcId="{844430DA-DB01-9843-BEC5-9CACD5AD2105}" destId="{4C4C3EEF-2245-F54A-B74E-197C62958BD4}" srcOrd="1" destOrd="0" presId="urn:microsoft.com/office/officeart/2009/3/layout/HorizontalOrganizationChart"/>
    <dgm:cxn modelId="{AF4B92F3-5A7A-5942-8286-6865AB0CCFA3}" type="presParOf" srcId="{4C4C3EEF-2245-F54A-B74E-197C62958BD4}" destId="{B51F9A76-5DB0-864F-A1E5-7BFA015FAAAF}" srcOrd="0" destOrd="0" presId="urn:microsoft.com/office/officeart/2009/3/layout/HorizontalOrganizationChart"/>
    <dgm:cxn modelId="{3F83181C-5BD1-FA43-ACC4-9EE992B60B8C}" type="presParOf" srcId="{4C4C3EEF-2245-F54A-B74E-197C62958BD4}" destId="{FC572928-32E5-D546-9C68-B5A55BCFD435}" srcOrd="1" destOrd="0" presId="urn:microsoft.com/office/officeart/2009/3/layout/HorizontalOrganizationChart"/>
    <dgm:cxn modelId="{7E406EA8-3661-5646-8E2C-DE3BEF01351A}" type="presParOf" srcId="{FC572928-32E5-D546-9C68-B5A55BCFD435}" destId="{22798484-0F3E-B743-9F1E-4DCE7C2A5D44}" srcOrd="0" destOrd="0" presId="urn:microsoft.com/office/officeart/2009/3/layout/HorizontalOrganizationChart"/>
    <dgm:cxn modelId="{2A413915-35A6-2242-9FD5-74EF087F2C19}" type="presParOf" srcId="{22798484-0F3E-B743-9F1E-4DCE7C2A5D44}" destId="{B4E0C12E-13FB-924D-AA7D-4F7C7C4CB722}" srcOrd="0" destOrd="0" presId="urn:microsoft.com/office/officeart/2009/3/layout/HorizontalOrganizationChart"/>
    <dgm:cxn modelId="{9E96355C-2438-BC4B-8677-B948B53153FE}" type="presParOf" srcId="{22798484-0F3E-B743-9F1E-4DCE7C2A5D44}" destId="{97DD89E7-04F1-C744-ADCB-4869481BFF78}" srcOrd="1" destOrd="0" presId="urn:microsoft.com/office/officeart/2009/3/layout/HorizontalOrganizationChart"/>
    <dgm:cxn modelId="{51390681-5379-214B-860F-A5EEB58EA276}" type="presParOf" srcId="{FC572928-32E5-D546-9C68-B5A55BCFD435}" destId="{007C4146-CDE9-D74E-88BB-541804693AAE}" srcOrd="1" destOrd="0" presId="urn:microsoft.com/office/officeart/2009/3/layout/HorizontalOrganizationChart"/>
    <dgm:cxn modelId="{AC416CF3-D107-AF4F-B33D-27F22B003DB9}" type="presParOf" srcId="{007C4146-CDE9-D74E-88BB-541804693AAE}" destId="{0C94DC71-BE0E-024C-96CD-653C91C27AED}" srcOrd="0" destOrd="0" presId="urn:microsoft.com/office/officeart/2009/3/layout/HorizontalOrganizationChart"/>
    <dgm:cxn modelId="{3C24BEE6-0604-C24C-AA61-70DD9ABE503D}" type="presParOf" srcId="{007C4146-CDE9-D74E-88BB-541804693AAE}" destId="{7721B829-28DB-C54C-BA38-C18CFD6EB30C}" srcOrd="1" destOrd="0" presId="urn:microsoft.com/office/officeart/2009/3/layout/HorizontalOrganizationChart"/>
    <dgm:cxn modelId="{9B78ED7B-B48D-1D41-BFAD-6954B5AC1E37}" type="presParOf" srcId="{7721B829-28DB-C54C-BA38-C18CFD6EB30C}" destId="{530C5AC1-1DB7-194B-B66C-C461C24D23CD}" srcOrd="0" destOrd="0" presId="urn:microsoft.com/office/officeart/2009/3/layout/HorizontalOrganizationChart"/>
    <dgm:cxn modelId="{F22691D6-71B1-6145-9BFA-260E96233F15}" type="presParOf" srcId="{530C5AC1-1DB7-194B-B66C-C461C24D23CD}" destId="{98512042-04BE-C546-8A9B-393F84140B0F}" srcOrd="0" destOrd="0" presId="urn:microsoft.com/office/officeart/2009/3/layout/HorizontalOrganizationChart"/>
    <dgm:cxn modelId="{E1A61DEB-37F0-FE45-9874-29C9AFDAE729}" type="presParOf" srcId="{530C5AC1-1DB7-194B-B66C-C461C24D23CD}" destId="{D531A5F6-F131-5640-9C35-E35A8125FB68}" srcOrd="1" destOrd="0" presId="urn:microsoft.com/office/officeart/2009/3/layout/HorizontalOrganizationChart"/>
    <dgm:cxn modelId="{59D89690-1E0E-5640-929E-7C7BD5CBBB81}" type="presParOf" srcId="{7721B829-28DB-C54C-BA38-C18CFD6EB30C}" destId="{C5D75E8D-7758-C545-A219-985D24377A7C}" srcOrd="1" destOrd="0" presId="urn:microsoft.com/office/officeart/2009/3/layout/HorizontalOrganizationChart"/>
    <dgm:cxn modelId="{B787A10A-3452-3A4F-AA9E-51AEB7773F0F}" type="presParOf" srcId="{C5D75E8D-7758-C545-A219-985D24377A7C}" destId="{4F9BB45D-0B19-3C48-9CC4-460F135D92C2}" srcOrd="0" destOrd="0" presId="urn:microsoft.com/office/officeart/2009/3/layout/HorizontalOrganizationChart"/>
    <dgm:cxn modelId="{DF3EE464-705F-374D-B302-446BE4A474CB}" type="presParOf" srcId="{C5D75E8D-7758-C545-A219-985D24377A7C}" destId="{28FB44F4-CF6A-4F48-971C-E5B0D4E715D7}" srcOrd="1" destOrd="0" presId="urn:microsoft.com/office/officeart/2009/3/layout/HorizontalOrganizationChart"/>
    <dgm:cxn modelId="{68B0EDF8-852F-6441-BDF8-DE068997004E}" type="presParOf" srcId="{28FB44F4-CF6A-4F48-971C-E5B0D4E715D7}" destId="{AF029B2E-66D7-694D-939A-F7B563FEDB2B}" srcOrd="0" destOrd="0" presId="urn:microsoft.com/office/officeart/2009/3/layout/HorizontalOrganizationChart"/>
    <dgm:cxn modelId="{76A5F544-7F15-CC41-B4AD-F3EEBE15898E}" type="presParOf" srcId="{AF029B2E-66D7-694D-939A-F7B563FEDB2B}" destId="{2ECB11A8-F0A3-7649-B92F-0CA895447221}" srcOrd="0" destOrd="0" presId="urn:microsoft.com/office/officeart/2009/3/layout/HorizontalOrganizationChart"/>
    <dgm:cxn modelId="{DDA65935-C5C6-934C-908F-DC96E5AC156B}" type="presParOf" srcId="{AF029B2E-66D7-694D-939A-F7B563FEDB2B}" destId="{5E4ACA55-04EE-4849-9587-51CA36D7778A}" srcOrd="1" destOrd="0" presId="urn:microsoft.com/office/officeart/2009/3/layout/HorizontalOrganizationChart"/>
    <dgm:cxn modelId="{665254F4-4332-4A45-8369-A4AA3FB923C4}" type="presParOf" srcId="{28FB44F4-CF6A-4F48-971C-E5B0D4E715D7}" destId="{B7C91EC7-95FD-C947-BF39-5955A6F1C709}" srcOrd="1" destOrd="0" presId="urn:microsoft.com/office/officeart/2009/3/layout/HorizontalOrganizationChart"/>
    <dgm:cxn modelId="{BD06A28C-9D40-6B41-BEF1-1CDE0BB76538}" type="presParOf" srcId="{B7C91EC7-95FD-C947-BF39-5955A6F1C709}" destId="{18DD1682-D47E-7A49-A62B-6E65BC16BB38}" srcOrd="0" destOrd="0" presId="urn:microsoft.com/office/officeart/2009/3/layout/HorizontalOrganizationChart"/>
    <dgm:cxn modelId="{BDD551BA-7C10-9242-BCC2-43A96C6252C1}" type="presParOf" srcId="{B7C91EC7-95FD-C947-BF39-5955A6F1C709}" destId="{AA48C356-BB10-2345-A15D-BBAB62138884}" srcOrd="1" destOrd="0" presId="urn:microsoft.com/office/officeart/2009/3/layout/HorizontalOrganizationChart"/>
    <dgm:cxn modelId="{AB425506-FA2D-5546-BAB6-4B7C4EEACDCD}" type="presParOf" srcId="{AA48C356-BB10-2345-A15D-BBAB62138884}" destId="{8C6EDA0D-3A02-C744-90FB-355224ED7F6A}" srcOrd="0" destOrd="0" presId="urn:microsoft.com/office/officeart/2009/3/layout/HorizontalOrganizationChart"/>
    <dgm:cxn modelId="{78DCA08C-A8FD-AC47-AEE6-19C93192EE51}" type="presParOf" srcId="{8C6EDA0D-3A02-C744-90FB-355224ED7F6A}" destId="{6E9DB37F-90A0-774A-A3EF-CA55E8E18CFE}" srcOrd="0" destOrd="0" presId="urn:microsoft.com/office/officeart/2009/3/layout/HorizontalOrganizationChart"/>
    <dgm:cxn modelId="{DFED07B8-B33E-8D4B-B30C-557ED928EFAB}" type="presParOf" srcId="{8C6EDA0D-3A02-C744-90FB-355224ED7F6A}" destId="{5709ABB7-CD89-5945-9C68-554C1A7BD4AD}" srcOrd="1" destOrd="0" presId="urn:microsoft.com/office/officeart/2009/3/layout/HorizontalOrganizationChart"/>
    <dgm:cxn modelId="{EFF077B2-E281-574E-827E-C04EBE492C5E}" type="presParOf" srcId="{AA48C356-BB10-2345-A15D-BBAB62138884}" destId="{199C2F0F-D857-8F44-BD65-D1B72599B76E}" srcOrd="1" destOrd="0" presId="urn:microsoft.com/office/officeart/2009/3/layout/HorizontalOrganizationChart"/>
    <dgm:cxn modelId="{68830D72-AD5B-7042-888F-F4966F10A1A5}" type="presParOf" srcId="{AA48C356-BB10-2345-A15D-BBAB62138884}" destId="{57C6771D-1CCE-214D-9E1F-DDB0A173FC0C}" srcOrd="2" destOrd="0" presId="urn:microsoft.com/office/officeart/2009/3/layout/HorizontalOrganizationChart"/>
    <dgm:cxn modelId="{A745563B-CC03-7B46-9A9D-E99B71FD36DF}" type="presParOf" srcId="{28FB44F4-CF6A-4F48-971C-E5B0D4E715D7}" destId="{7EAF1C9D-FBBC-0247-86F6-8091554002EF}" srcOrd="2" destOrd="0" presId="urn:microsoft.com/office/officeart/2009/3/layout/HorizontalOrganizationChart"/>
    <dgm:cxn modelId="{9E47D24F-FBDF-3A40-91A2-6E44CA3528EE}" type="presParOf" srcId="{C5D75E8D-7758-C545-A219-985D24377A7C}" destId="{9CDCEE60-EDBA-CF47-A5C3-FFD27209A9F9}" srcOrd="2" destOrd="0" presId="urn:microsoft.com/office/officeart/2009/3/layout/HorizontalOrganizationChart"/>
    <dgm:cxn modelId="{2E0AA06B-8AB2-E548-8E4D-9D0AC3C226A7}" type="presParOf" srcId="{C5D75E8D-7758-C545-A219-985D24377A7C}" destId="{8E0E917B-4045-894F-8EF8-442EA3573AA4}" srcOrd="3" destOrd="0" presId="urn:microsoft.com/office/officeart/2009/3/layout/HorizontalOrganizationChart"/>
    <dgm:cxn modelId="{5897612D-6E99-7B45-8C58-3194EA1C9480}" type="presParOf" srcId="{8E0E917B-4045-894F-8EF8-442EA3573AA4}" destId="{58649B51-28C4-934D-87EF-DB005F7C2538}" srcOrd="0" destOrd="0" presId="urn:microsoft.com/office/officeart/2009/3/layout/HorizontalOrganizationChart"/>
    <dgm:cxn modelId="{AD00B7D6-FDA5-A247-899E-0AC9C5603797}" type="presParOf" srcId="{58649B51-28C4-934D-87EF-DB005F7C2538}" destId="{25FBBE0D-7A6F-A246-B043-6D0D57850F98}" srcOrd="0" destOrd="0" presId="urn:microsoft.com/office/officeart/2009/3/layout/HorizontalOrganizationChart"/>
    <dgm:cxn modelId="{A3521E9E-2749-904D-9D1F-26A5739D108E}" type="presParOf" srcId="{58649B51-28C4-934D-87EF-DB005F7C2538}" destId="{68795E5E-B980-D043-87B8-7A34C8468939}" srcOrd="1" destOrd="0" presId="urn:microsoft.com/office/officeart/2009/3/layout/HorizontalOrganizationChart"/>
    <dgm:cxn modelId="{C02D64D9-B5A1-124D-9043-0A2528218BC1}" type="presParOf" srcId="{8E0E917B-4045-894F-8EF8-442EA3573AA4}" destId="{21CDC629-0708-5E4A-AF88-8CA570AE0416}" srcOrd="1" destOrd="0" presId="urn:microsoft.com/office/officeart/2009/3/layout/HorizontalOrganizationChart"/>
    <dgm:cxn modelId="{A0BDE5B7-E165-9F49-A50E-B8D6E1D845D6}" type="presParOf" srcId="{8E0E917B-4045-894F-8EF8-442EA3573AA4}" destId="{AD5BDD68-D82E-164F-B234-B77E77C38A8A}" srcOrd="2" destOrd="0" presId="urn:microsoft.com/office/officeart/2009/3/layout/HorizontalOrganizationChart"/>
    <dgm:cxn modelId="{85D99F8E-71CC-D643-B762-BA02670E1B9B}" type="presParOf" srcId="{7721B829-28DB-C54C-BA38-C18CFD6EB30C}" destId="{A8E2A1B3-6F36-2646-9589-2120C380E8F1}" srcOrd="2" destOrd="0" presId="urn:microsoft.com/office/officeart/2009/3/layout/HorizontalOrganizationChart"/>
    <dgm:cxn modelId="{1CE51F0C-CD8F-C14B-B348-43D833548398}" type="presParOf" srcId="{FC572928-32E5-D546-9C68-B5A55BCFD435}" destId="{75929EE2-5DDF-2B4C-9D0E-D7EEDD05C7B3}" srcOrd="2" destOrd="0" presId="urn:microsoft.com/office/officeart/2009/3/layout/HorizontalOrganizationChart"/>
    <dgm:cxn modelId="{9DEBABFE-1F7C-1744-9051-6095BE7B201E}" type="presParOf" srcId="{4C4C3EEF-2245-F54A-B74E-197C62958BD4}" destId="{1E6DCB64-0F51-1340-B45F-885E3B7D5470}" srcOrd="2" destOrd="0" presId="urn:microsoft.com/office/officeart/2009/3/layout/HorizontalOrganizationChart"/>
    <dgm:cxn modelId="{2BA4EBA9-7450-DE44-85BA-9318A8E72847}" type="presParOf" srcId="{4C4C3EEF-2245-F54A-B74E-197C62958BD4}" destId="{8D9F1596-BD2D-964C-971A-FF26657166A7}" srcOrd="3" destOrd="0" presId="urn:microsoft.com/office/officeart/2009/3/layout/HorizontalOrganizationChart"/>
    <dgm:cxn modelId="{F1330550-1922-7549-9DD4-C4757C3DD1EF}" type="presParOf" srcId="{8D9F1596-BD2D-964C-971A-FF26657166A7}" destId="{E6E2C395-06A3-C94E-9DDB-0B734005AC07}" srcOrd="0" destOrd="0" presId="urn:microsoft.com/office/officeart/2009/3/layout/HorizontalOrganizationChart"/>
    <dgm:cxn modelId="{4EFAE0F8-BD30-114A-B20E-5CC0674AF538}" type="presParOf" srcId="{E6E2C395-06A3-C94E-9DDB-0B734005AC07}" destId="{457C7528-1F70-314F-85B6-2FB61A115177}" srcOrd="0" destOrd="0" presId="urn:microsoft.com/office/officeart/2009/3/layout/HorizontalOrganizationChart"/>
    <dgm:cxn modelId="{5F8BD61B-6E3E-FA4F-83EA-09D72E4272FD}" type="presParOf" srcId="{E6E2C395-06A3-C94E-9DDB-0B734005AC07}" destId="{F6B1D533-2F05-1C4A-9933-57ABCEBDF850}" srcOrd="1" destOrd="0" presId="urn:microsoft.com/office/officeart/2009/3/layout/HorizontalOrganizationChart"/>
    <dgm:cxn modelId="{57BE1E07-A576-E241-B80B-96F06AA0994E}" type="presParOf" srcId="{8D9F1596-BD2D-964C-971A-FF26657166A7}" destId="{FB8E145D-C547-1D4E-9D15-A2ADD86F3F43}" srcOrd="1" destOrd="0" presId="urn:microsoft.com/office/officeart/2009/3/layout/HorizontalOrganizationChart"/>
    <dgm:cxn modelId="{5545E695-034C-1843-8DF6-A038A6B277AC}" type="presParOf" srcId="{FB8E145D-C547-1D4E-9D15-A2ADD86F3F43}" destId="{B08149DD-43E5-1346-97F0-422E0C7E0D01}" srcOrd="0" destOrd="0" presId="urn:microsoft.com/office/officeart/2009/3/layout/HorizontalOrganizationChart"/>
    <dgm:cxn modelId="{3FB2B862-E012-6244-907D-CDD49C12AC7E}" type="presParOf" srcId="{FB8E145D-C547-1D4E-9D15-A2ADD86F3F43}" destId="{393D1020-1BCA-8847-854B-035E16F56462}" srcOrd="1" destOrd="0" presId="urn:microsoft.com/office/officeart/2009/3/layout/HorizontalOrganizationChart"/>
    <dgm:cxn modelId="{E955EE1B-C837-2E43-85D3-3224200E981A}" type="presParOf" srcId="{393D1020-1BCA-8847-854B-035E16F56462}" destId="{89E74BFB-EAFF-2B49-9A94-0A8FEFCDEF25}" srcOrd="0" destOrd="0" presId="urn:microsoft.com/office/officeart/2009/3/layout/HorizontalOrganizationChart"/>
    <dgm:cxn modelId="{696218A8-6EAD-004E-BFD3-52106E50EE93}" type="presParOf" srcId="{89E74BFB-EAFF-2B49-9A94-0A8FEFCDEF25}" destId="{54171913-1D64-B64B-8698-DD463FDA42D2}" srcOrd="0" destOrd="0" presId="urn:microsoft.com/office/officeart/2009/3/layout/HorizontalOrganizationChart"/>
    <dgm:cxn modelId="{CE2F40D1-2952-DA4B-9749-26311BEAF8F3}" type="presParOf" srcId="{89E74BFB-EAFF-2B49-9A94-0A8FEFCDEF25}" destId="{516CA41D-75F8-5A48-8AED-6BE6ACD38773}" srcOrd="1" destOrd="0" presId="urn:microsoft.com/office/officeart/2009/3/layout/HorizontalOrganizationChart"/>
    <dgm:cxn modelId="{A0EF8875-7546-0E43-A3BB-973C3E366FA7}" type="presParOf" srcId="{393D1020-1BCA-8847-854B-035E16F56462}" destId="{E60BC19A-0033-4542-AFA0-7ADE8F231FC1}" srcOrd="1" destOrd="0" presId="urn:microsoft.com/office/officeart/2009/3/layout/HorizontalOrganizationChart"/>
    <dgm:cxn modelId="{49C2C18F-557B-9C4A-BA5F-4C86B0C2EBC8}" type="presParOf" srcId="{E60BC19A-0033-4542-AFA0-7ADE8F231FC1}" destId="{9A30A2AC-B086-F041-823C-807AF05735C6}" srcOrd="0" destOrd="0" presId="urn:microsoft.com/office/officeart/2009/3/layout/HorizontalOrganizationChart"/>
    <dgm:cxn modelId="{FD54F322-8D0F-8545-8FC3-653C9F5585B2}" type="presParOf" srcId="{E60BC19A-0033-4542-AFA0-7ADE8F231FC1}" destId="{A2BB57EE-87E5-8B47-999A-A56D407D1F86}" srcOrd="1" destOrd="0" presId="urn:microsoft.com/office/officeart/2009/3/layout/HorizontalOrganizationChart"/>
    <dgm:cxn modelId="{726BAB5A-6BEC-5146-8226-AE3505599BD1}" type="presParOf" srcId="{A2BB57EE-87E5-8B47-999A-A56D407D1F86}" destId="{4FE33655-5172-C04F-8829-F91CF3CCB86E}" srcOrd="0" destOrd="0" presId="urn:microsoft.com/office/officeart/2009/3/layout/HorizontalOrganizationChart"/>
    <dgm:cxn modelId="{D984A5D9-BB19-9B4E-8406-E06B67D0700E}" type="presParOf" srcId="{4FE33655-5172-C04F-8829-F91CF3CCB86E}" destId="{3AD1850B-9E6F-744E-A9A2-83CF763BF9A8}" srcOrd="0" destOrd="0" presId="urn:microsoft.com/office/officeart/2009/3/layout/HorizontalOrganizationChart"/>
    <dgm:cxn modelId="{50F5A5F1-C945-3C4F-8F8A-52487781DE16}" type="presParOf" srcId="{4FE33655-5172-C04F-8829-F91CF3CCB86E}" destId="{5E68EA5C-3D39-AB40-B290-3E5C79551C3A}" srcOrd="1" destOrd="0" presId="urn:microsoft.com/office/officeart/2009/3/layout/HorizontalOrganizationChart"/>
    <dgm:cxn modelId="{8823FC6E-A73F-3449-8B23-E7A79B78570B}" type="presParOf" srcId="{A2BB57EE-87E5-8B47-999A-A56D407D1F86}" destId="{D1BAC24C-8379-F443-8A66-B3FFBB1B4B44}" srcOrd="1" destOrd="0" presId="urn:microsoft.com/office/officeart/2009/3/layout/HorizontalOrganizationChart"/>
    <dgm:cxn modelId="{3655403B-8DBF-9A43-99C3-6A1D01A68A2B}" type="presParOf" srcId="{D1BAC24C-8379-F443-8A66-B3FFBB1B4B44}" destId="{0EFE2444-4982-CB4F-94FD-0B416BC31AA3}" srcOrd="0" destOrd="0" presId="urn:microsoft.com/office/officeart/2009/3/layout/HorizontalOrganizationChart"/>
    <dgm:cxn modelId="{BC319768-CF57-7B4F-94D7-4B1D2B9D7423}" type="presParOf" srcId="{D1BAC24C-8379-F443-8A66-B3FFBB1B4B44}" destId="{B29D87E5-33D4-4049-91C7-191535DB5B4E}" srcOrd="1" destOrd="0" presId="urn:microsoft.com/office/officeart/2009/3/layout/HorizontalOrganizationChart"/>
    <dgm:cxn modelId="{C55EAF34-2DF6-364A-A55F-DB5004086977}" type="presParOf" srcId="{B29D87E5-33D4-4049-91C7-191535DB5B4E}" destId="{4DB0784C-478F-5548-9EB7-CE0559190BAC}" srcOrd="0" destOrd="0" presId="urn:microsoft.com/office/officeart/2009/3/layout/HorizontalOrganizationChart"/>
    <dgm:cxn modelId="{8C94FDEC-3085-4E4A-8ED7-F7663BBF92B0}" type="presParOf" srcId="{4DB0784C-478F-5548-9EB7-CE0559190BAC}" destId="{C1917110-89F4-254D-AA47-8BDA643C0F4A}" srcOrd="0" destOrd="0" presId="urn:microsoft.com/office/officeart/2009/3/layout/HorizontalOrganizationChart"/>
    <dgm:cxn modelId="{65881E33-E221-1C4A-B055-706939A076D2}" type="presParOf" srcId="{4DB0784C-478F-5548-9EB7-CE0559190BAC}" destId="{590016A5-579C-B24D-A2EC-508CA2898CA8}" srcOrd="1" destOrd="0" presId="urn:microsoft.com/office/officeart/2009/3/layout/HorizontalOrganizationChart"/>
    <dgm:cxn modelId="{129107CB-B509-7F44-BA71-65BC7053293B}" type="presParOf" srcId="{B29D87E5-33D4-4049-91C7-191535DB5B4E}" destId="{3B36B4F4-505C-B84F-B319-A50F03252132}" srcOrd="1" destOrd="0" presId="urn:microsoft.com/office/officeart/2009/3/layout/HorizontalOrganizationChart"/>
    <dgm:cxn modelId="{49BF1B5C-EE4F-9242-8000-F318ADBB2F50}" type="presParOf" srcId="{B29D87E5-33D4-4049-91C7-191535DB5B4E}" destId="{893F499C-EE33-D14D-A603-4E20C87D376B}" srcOrd="2" destOrd="0" presId="urn:microsoft.com/office/officeart/2009/3/layout/HorizontalOrganizationChart"/>
    <dgm:cxn modelId="{ECC5F841-F856-0246-8180-7CF77C52E2A4}" type="presParOf" srcId="{A2BB57EE-87E5-8B47-999A-A56D407D1F86}" destId="{05FDC9A8-9EF3-D84F-AA0B-10AE64309D87}" srcOrd="2" destOrd="0" presId="urn:microsoft.com/office/officeart/2009/3/layout/HorizontalOrganizationChart"/>
    <dgm:cxn modelId="{618E6823-69C9-3E49-B909-AE05CE572D0A}" type="presParOf" srcId="{E60BC19A-0033-4542-AFA0-7ADE8F231FC1}" destId="{13062E19-02BA-CA47-801E-AFBC0AEB146D}" srcOrd="2" destOrd="0" presId="urn:microsoft.com/office/officeart/2009/3/layout/HorizontalOrganizationChart"/>
    <dgm:cxn modelId="{7CCC23DE-C1D0-6E44-8005-6A4988A81CBD}" type="presParOf" srcId="{E60BC19A-0033-4542-AFA0-7ADE8F231FC1}" destId="{1D411716-56FF-A04F-9B7E-057183CB5BBE}" srcOrd="3" destOrd="0" presId="urn:microsoft.com/office/officeart/2009/3/layout/HorizontalOrganizationChart"/>
    <dgm:cxn modelId="{3A38EE3E-3BC0-F24C-AB9E-257239105902}" type="presParOf" srcId="{1D411716-56FF-A04F-9B7E-057183CB5BBE}" destId="{08875DBF-51D0-5146-B8DA-A0AD3C5D9C15}" srcOrd="0" destOrd="0" presId="urn:microsoft.com/office/officeart/2009/3/layout/HorizontalOrganizationChart"/>
    <dgm:cxn modelId="{B15086D2-1F2F-F748-9E14-BA9513547C75}" type="presParOf" srcId="{08875DBF-51D0-5146-B8DA-A0AD3C5D9C15}" destId="{C0996FFE-6D91-E94D-8653-98FD801DDF07}" srcOrd="0" destOrd="0" presId="urn:microsoft.com/office/officeart/2009/3/layout/HorizontalOrganizationChart"/>
    <dgm:cxn modelId="{2E4AE43B-756B-1049-BB9E-A42271E46FD6}" type="presParOf" srcId="{08875DBF-51D0-5146-B8DA-A0AD3C5D9C15}" destId="{D8445CD0-1337-024D-9CA4-F2FBB021B0BE}" srcOrd="1" destOrd="0" presId="urn:microsoft.com/office/officeart/2009/3/layout/HorizontalOrganizationChart"/>
    <dgm:cxn modelId="{7D808AE8-8A25-3B4B-B3B8-4EA644F7D89B}" type="presParOf" srcId="{1D411716-56FF-A04F-9B7E-057183CB5BBE}" destId="{3A8FD65D-0D6D-DB4B-B79A-890162E8307F}" srcOrd="1" destOrd="0" presId="urn:microsoft.com/office/officeart/2009/3/layout/HorizontalOrganizationChart"/>
    <dgm:cxn modelId="{3A9FB052-B179-0A47-ABE4-701FAEAEEA15}" type="presParOf" srcId="{3A8FD65D-0D6D-DB4B-B79A-890162E8307F}" destId="{1C8E75A6-89FB-C547-9C97-CC6E3D91C22A}" srcOrd="0" destOrd="0" presId="urn:microsoft.com/office/officeart/2009/3/layout/HorizontalOrganizationChart"/>
    <dgm:cxn modelId="{5F5AB5DD-D5A5-D146-89E0-24DC72F281D6}" type="presParOf" srcId="{3A8FD65D-0D6D-DB4B-B79A-890162E8307F}" destId="{99DA5CBC-C696-B847-9397-EA9B9027135A}" srcOrd="1" destOrd="0" presId="urn:microsoft.com/office/officeart/2009/3/layout/HorizontalOrganizationChart"/>
    <dgm:cxn modelId="{D2E95AA4-F55A-7F43-8FA3-2C61AE02C56B}" type="presParOf" srcId="{99DA5CBC-C696-B847-9397-EA9B9027135A}" destId="{8DC1634E-7369-A840-BA18-2FB8CCEEE3A6}" srcOrd="0" destOrd="0" presId="urn:microsoft.com/office/officeart/2009/3/layout/HorizontalOrganizationChart"/>
    <dgm:cxn modelId="{32AB2184-C85B-5245-979A-E7EDC1D83E9F}" type="presParOf" srcId="{8DC1634E-7369-A840-BA18-2FB8CCEEE3A6}" destId="{31919CE5-AA40-1949-AFAF-CA68A9F66746}" srcOrd="0" destOrd="0" presId="urn:microsoft.com/office/officeart/2009/3/layout/HorizontalOrganizationChart"/>
    <dgm:cxn modelId="{400429D0-A107-624B-A50A-B8B74EB3CE0D}" type="presParOf" srcId="{8DC1634E-7369-A840-BA18-2FB8CCEEE3A6}" destId="{64AAFD42-0633-B048-9FB7-6B8B88BEEBF5}" srcOrd="1" destOrd="0" presId="urn:microsoft.com/office/officeart/2009/3/layout/HorizontalOrganizationChart"/>
    <dgm:cxn modelId="{71098C3F-8976-7C4F-B534-D01DE4E78912}" type="presParOf" srcId="{99DA5CBC-C696-B847-9397-EA9B9027135A}" destId="{D8127918-8949-0A49-BADB-E7F0768DE5CB}" srcOrd="1" destOrd="0" presId="urn:microsoft.com/office/officeart/2009/3/layout/HorizontalOrganizationChart"/>
    <dgm:cxn modelId="{E974EA65-F2BC-4140-8D43-CD1970287FD1}" type="presParOf" srcId="{99DA5CBC-C696-B847-9397-EA9B9027135A}" destId="{38CB0C9E-A82C-3A4C-8F25-7B9FF116C7D4}" srcOrd="2" destOrd="0" presId="urn:microsoft.com/office/officeart/2009/3/layout/HorizontalOrganizationChart"/>
    <dgm:cxn modelId="{AF0AEE89-E86A-9340-9852-A05705BC014A}" type="presParOf" srcId="{1D411716-56FF-A04F-9B7E-057183CB5BBE}" destId="{FA0B080E-A481-4943-90B8-72077BE0E2B4}" srcOrd="2" destOrd="0" presId="urn:microsoft.com/office/officeart/2009/3/layout/HorizontalOrganizationChart"/>
    <dgm:cxn modelId="{9AFBB6AA-E4FE-C64A-9144-ACD56FD9E727}" type="presParOf" srcId="{393D1020-1BCA-8847-854B-035E16F56462}" destId="{3A4ABE9F-34A7-E845-ACEC-C45B25CD3CE0}" srcOrd="2" destOrd="0" presId="urn:microsoft.com/office/officeart/2009/3/layout/HorizontalOrganizationChart"/>
    <dgm:cxn modelId="{0AC9C220-BAEB-5244-82EC-F74B843B69A1}" type="presParOf" srcId="{8D9F1596-BD2D-964C-971A-FF26657166A7}" destId="{A2A9D83A-B411-2E44-9338-A29713CF2EDE}" srcOrd="2" destOrd="0" presId="urn:microsoft.com/office/officeart/2009/3/layout/HorizontalOrganizationChart"/>
    <dgm:cxn modelId="{773A00B8-686F-ED45-A8E6-454BCF6F0D04}" type="presParOf" srcId="{844430DA-DB01-9843-BEC5-9CACD5AD2105}" destId="{5AD650E8-9E34-FA4F-A8CA-2F3D9246551A}" srcOrd="2" destOrd="0" presId="urn:microsoft.com/office/officeart/2009/3/layout/Horizontal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BD661-0D4D-4A46-B58E-AB87E1684358}">
      <dsp:nvSpPr>
        <dsp:cNvPr id="0" name=""/>
        <dsp:cNvSpPr/>
      </dsp:nvSpPr>
      <dsp:spPr>
        <a:xfrm>
          <a:off x="7593888" y="4521166"/>
          <a:ext cx="5612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27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60496" y="4552854"/>
        <a:ext cx="28063" cy="28063"/>
      </dsp:txXfrm>
    </dsp:sp>
    <dsp:sp modelId="{0B65DC4A-6B92-634A-BF22-0D5FEA6694F2}">
      <dsp:nvSpPr>
        <dsp:cNvPr id="0" name=""/>
        <dsp:cNvSpPr/>
      </dsp:nvSpPr>
      <dsp:spPr>
        <a:xfrm>
          <a:off x="4226209" y="4032130"/>
          <a:ext cx="561279" cy="534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639" y="0"/>
              </a:lnTo>
              <a:lnTo>
                <a:pt x="280639" y="534756"/>
              </a:lnTo>
              <a:lnTo>
                <a:pt x="561279" y="5347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7467" y="4280127"/>
        <a:ext cx="38762" cy="38762"/>
      </dsp:txXfrm>
    </dsp:sp>
    <dsp:sp modelId="{8F5D1061-2FF5-7D41-B1A8-05405BCA5E2B}">
      <dsp:nvSpPr>
        <dsp:cNvPr id="0" name=""/>
        <dsp:cNvSpPr/>
      </dsp:nvSpPr>
      <dsp:spPr>
        <a:xfrm>
          <a:off x="4226209" y="3497374"/>
          <a:ext cx="561279" cy="534756"/>
        </a:xfrm>
        <a:custGeom>
          <a:avLst/>
          <a:gdLst/>
          <a:ahLst/>
          <a:cxnLst/>
          <a:rect l="0" t="0" r="0" b="0"/>
          <a:pathLst>
            <a:path>
              <a:moveTo>
                <a:pt x="0" y="534756"/>
              </a:moveTo>
              <a:lnTo>
                <a:pt x="280639" y="534756"/>
              </a:lnTo>
              <a:lnTo>
                <a:pt x="280639" y="0"/>
              </a:lnTo>
              <a:lnTo>
                <a:pt x="56127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7467" y="3745371"/>
        <a:ext cx="38762" cy="38762"/>
      </dsp:txXfrm>
    </dsp:sp>
    <dsp:sp modelId="{6C622EF8-3494-F14D-98A5-A76AA7D6AE44}">
      <dsp:nvSpPr>
        <dsp:cNvPr id="0" name=""/>
        <dsp:cNvSpPr/>
      </dsp:nvSpPr>
      <dsp:spPr>
        <a:xfrm>
          <a:off x="858529" y="2675580"/>
          <a:ext cx="561279" cy="1356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639" y="0"/>
              </a:lnTo>
              <a:lnTo>
                <a:pt x="280639" y="1356549"/>
              </a:lnTo>
              <a:lnTo>
                <a:pt x="561279" y="13565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467" y="3317153"/>
        <a:ext cx="73404" cy="73404"/>
      </dsp:txXfrm>
    </dsp:sp>
    <dsp:sp modelId="{D34A23CE-353E-DD43-BCA9-5345468C2049}">
      <dsp:nvSpPr>
        <dsp:cNvPr id="0" name=""/>
        <dsp:cNvSpPr/>
      </dsp:nvSpPr>
      <dsp:spPr>
        <a:xfrm>
          <a:off x="4226209" y="2382142"/>
          <a:ext cx="5612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27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2817" y="2413830"/>
        <a:ext cx="28063" cy="28063"/>
      </dsp:txXfrm>
    </dsp:sp>
    <dsp:sp modelId="{FAD5FF62-0D09-8F4D-91A7-B839A65AF183}">
      <dsp:nvSpPr>
        <dsp:cNvPr id="0" name=""/>
        <dsp:cNvSpPr/>
      </dsp:nvSpPr>
      <dsp:spPr>
        <a:xfrm>
          <a:off x="858529" y="2427862"/>
          <a:ext cx="561279" cy="247718"/>
        </a:xfrm>
        <a:custGeom>
          <a:avLst/>
          <a:gdLst/>
          <a:ahLst/>
          <a:cxnLst/>
          <a:rect l="0" t="0" r="0" b="0"/>
          <a:pathLst>
            <a:path>
              <a:moveTo>
                <a:pt x="0" y="247718"/>
              </a:moveTo>
              <a:lnTo>
                <a:pt x="280639" y="247718"/>
              </a:lnTo>
              <a:lnTo>
                <a:pt x="280639" y="0"/>
              </a:lnTo>
              <a:lnTo>
                <a:pt x="56127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3831" y="2536383"/>
        <a:ext cx="30675" cy="30675"/>
      </dsp:txXfrm>
    </dsp:sp>
    <dsp:sp modelId="{BDFAFCE7-3B8F-4243-AE31-0A1AB7109F32}">
      <dsp:nvSpPr>
        <dsp:cNvPr id="0" name=""/>
        <dsp:cNvSpPr/>
      </dsp:nvSpPr>
      <dsp:spPr>
        <a:xfrm>
          <a:off x="4226209" y="1273310"/>
          <a:ext cx="5612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27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2817" y="1304998"/>
        <a:ext cx="28063" cy="28063"/>
      </dsp:txXfrm>
    </dsp:sp>
    <dsp:sp modelId="{7A53B0AA-8CD7-754F-B78C-24BD3FB29A08}">
      <dsp:nvSpPr>
        <dsp:cNvPr id="0" name=""/>
        <dsp:cNvSpPr/>
      </dsp:nvSpPr>
      <dsp:spPr>
        <a:xfrm>
          <a:off x="858529" y="1319030"/>
          <a:ext cx="561279" cy="1356549"/>
        </a:xfrm>
        <a:custGeom>
          <a:avLst/>
          <a:gdLst/>
          <a:ahLst/>
          <a:cxnLst/>
          <a:rect l="0" t="0" r="0" b="0"/>
          <a:pathLst>
            <a:path>
              <a:moveTo>
                <a:pt x="0" y="1356549"/>
              </a:moveTo>
              <a:lnTo>
                <a:pt x="280639" y="1356549"/>
              </a:lnTo>
              <a:lnTo>
                <a:pt x="280639" y="0"/>
              </a:lnTo>
              <a:lnTo>
                <a:pt x="56127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467" y="1960603"/>
        <a:ext cx="73404" cy="73404"/>
      </dsp:txXfrm>
    </dsp:sp>
    <dsp:sp modelId="{B2DA61A9-0057-CB40-819A-A18B30C9E6D4}">
      <dsp:nvSpPr>
        <dsp:cNvPr id="0" name=""/>
        <dsp:cNvSpPr/>
      </dsp:nvSpPr>
      <dsp:spPr>
        <a:xfrm rot="16200000">
          <a:off x="-1820879" y="2247775"/>
          <a:ext cx="4503208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noProof="0" dirty="0">
              <a:latin typeface="Arial" panose="020B0604020202020204" pitchFamily="34" charset="0"/>
              <a:cs typeface="Arial" panose="020B0604020202020204" pitchFamily="34" charset="0"/>
            </a:rPr>
            <a:t>Печеночная</a:t>
          </a:r>
          <a:r>
            <a:rPr lang="en-CA" sz="2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kern="1200" noProof="0" dirty="0">
              <a:latin typeface="Arial" panose="020B0604020202020204" pitchFamily="34" charset="0"/>
              <a:cs typeface="Arial" panose="020B0604020202020204" pitchFamily="34" charset="0"/>
            </a:rPr>
            <a:t>энцефалопатия</a:t>
          </a:r>
          <a:endParaRPr lang="en-CA" sz="2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820879" y="2247775"/>
        <a:ext cx="4503208" cy="855609"/>
      </dsp:txXfrm>
    </dsp:sp>
    <dsp:sp modelId="{712A74FF-DB25-5245-8AFD-9E7543A02A5C}">
      <dsp:nvSpPr>
        <dsp:cNvPr id="0" name=""/>
        <dsp:cNvSpPr/>
      </dsp:nvSpPr>
      <dsp:spPr>
        <a:xfrm>
          <a:off x="1419809" y="891225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</a:p>
      </dsp:txBody>
      <dsp:txXfrm>
        <a:off x="1419809" y="891225"/>
        <a:ext cx="2806399" cy="855609"/>
      </dsp:txXfrm>
    </dsp:sp>
    <dsp:sp modelId="{8435B0EA-2144-BD40-8A7F-10B8177E76B6}">
      <dsp:nvSpPr>
        <dsp:cNvPr id="0" name=""/>
        <dsp:cNvSpPr/>
      </dsp:nvSpPr>
      <dsp:spPr>
        <a:xfrm>
          <a:off x="4787488" y="851906"/>
          <a:ext cx="2806399" cy="9342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Молниеносная (фульминантная) печеночная недостаточность</a:t>
          </a:r>
          <a:endParaRPr lang="en-CA" sz="17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87488" y="851906"/>
        <a:ext cx="2806399" cy="934248"/>
      </dsp:txXfrm>
    </dsp:sp>
    <dsp:sp modelId="{081EC132-56C8-CF42-A04E-41FB35804AF0}">
      <dsp:nvSpPr>
        <dsp:cNvPr id="0" name=""/>
        <dsp:cNvSpPr/>
      </dsp:nvSpPr>
      <dsp:spPr>
        <a:xfrm>
          <a:off x="1419809" y="2000057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 B</a:t>
          </a:r>
        </a:p>
      </dsp:txBody>
      <dsp:txXfrm>
        <a:off x="1419809" y="2000057"/>
        <a:ext cx="2806399" cy="855609"/>
      </dsp:txXfrm>
    </dsp:sp>
    <dsp:sp modelId="{A7F0D1A1-3778-2843-AFDD-7E08CF48D294}">
      <dsp:nvSpPr>
        <dsp:cNvPr id="0" name=""/>
        <dsp:cNvSpPr/>
      </dsp:nvSpPr>
      <dsp:spPr>
        <a:xfrm>
          <a:off x="4787488" y="2000057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Портосистемные шунты</a:t>
          </a:r>
          <a:endParaRPr lang="en-CA" sz="17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87488" y="2000057"/>
        <a:ext cx="2806399" cy="855609"/>
      </dsp:txXfrm>
    </dsp:sp>
    <dsp:sp modelId="{A90834D9-8EBC-7F49-9603-8B4EEB35FC46}">
      <dsp:nvSpPr>
        <dsp:cNvPr id="0" name=""/>
        <dsp:cNvSpPr/>
      </dsp:nvSpPr>
      <dsp:spPr>
        <a:xfrm>
          <a:off x="1419809" y="3604325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 C</a:t>
          </a:r>
        </a:p>
      </dsp:txBody>
      <dsp:txXfrm>
        <a:off x="1419809" y="3604325"/>
        <a:ext cx="2806399" cy="855609"/>
      </dsp:txXfrm>
    </dsp:sp>
    <dsp:sp modelId="{BDC217B6-BC7A-9449-88A9-9DB634A5DBF0}">
      <dsp:nvSpPr>
        <dsp:cNvPr id="0" name=""/>
        <dsp:cNvSpPr/>
      </dsp:nvSpPr>
      <dsp:spPr>
        <a:xfrm>
          <a:off x="4787488" y="3069569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Декомпенсированный цирроз</a:t>
          </a:r>
          <a:endParaRPr lang="en-CA" sz="17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87488" y="3069569"/>
        <a:ext cx="2806399" cy="855609"/>
      </dsp:txXfrm>
    </dsp:sp>
    <dsp:sp modelId="{4101BA52-F95A-9549-9A96-3948FD0E77C8}">
      <dsp:nvSpPr>
        <dsp:cNvPr id="0" name=""/>
        <dsp:cNvSpPr/>
      </dsp:nvSpPr>
      <dsp:spPr>
        <a:xfrm>
          <a:off x="4787488" y="4139081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Острая на фоне хронической печеночной недостаточности </a:t>
          </a:r>
          <a:endParaRPr lang="en-CA" sz="17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87488" y="4139081"/>
        <a:ext cx="2806399" cy="855609"/>
      </dsp:txXfrm>
    </dsp:sp>
    <dsp:sp modelId="{D2801F2F-7F91-CE43-A1FE-C3093A692635}">
      <dsp:nvSpPr>
        <dsp:cNvPr id="0" name=""/>
        <dsp:cNvSpPr/>
      </dsp:nvSpPr>
      <dsp:spPr>
        <a:xfrm>
          <a:off x="8155168" y="4139081"/>
          <a:ext cx="2806399" cy="855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Тип</a:t>
          </a:r>
          <a:r>
            <a:rPr lang="en-CA" sz="1700" kern="1200" noProof="0" dirty="0">
              <a:latin typeface="Arial" panose="020B0604020202020204" pitchFamily="34" charset="0"/>
              <a:cs typeface="Arial" panose="020B0604020202020204" pitchFamily="34" charset="0"/>
            </a:rPr>
            <a:t> D</a:t>
          </a:r>
        </a:p>
      </dsp:txBody>
      <dsp:txXfrm>
        <a:off x="8155168" y="4139081"/>
        <a:ext cx="2806399" cy="8556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E30B8-2ED8-0749-BDD7-810D620AEEE7}">
      <dsp:nvSpPr>
        <dsp:cNvPr id="0" name=""/>
        <dsp:cNvSpPr/>
      </dsp:nvSpPr>
      <dsp:spPr>
        <a:xfrm>
          <a:off x="965827" y="201913"/>
          <a:ext cx="3529512" cy="122575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49D33-492B-8549-810C-4FB6B7802CEC}">
      <dsp:nvSpPr>
        <dsp:cNvPr id="0" name=""/>
        <dsp:cNvSpPr/>
      </dsp:nvSpPr>
      <dsp:spPr>
        <a:xfrm>
          <a:off x="2394049" y="3203367"/>
          <a:ext cx="684014" cy="43776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B2E80-9585-3642-B9C0-4F08180D1748}">
      <dsp:nvSpPr>
        <dsp:cNvPr id="0" name=""/>
        <dsp:cNvSpPr/>
      </dsp:nvSpPr>
      <dsp:spPr>
        <a:xfrm>
          <a:off x="1094422" y="3553582"/>
          <a:ext cx="3283267" cy="82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011893"/>
              </a:solidFill>
            </a:rPr>
            <a:t>ПЭ</a:t>
          </a:r>
          <a:endParaRPr lang="fr-FR" sz="3600" kern="1200" dirty="0">
            <a:solidFill>
              <a:srgbClr val="011893"/>
            </a:solidFill>
          </a:endParaRPr>
        </a:p>
      </dsp:txBody>
      <dsp:txXfrm>
        <a:off x="1094422" y="3553582"/>
        <a:ext cx="3283267" cy="820816"/>
      </dsp:txXfrm>
    </dsp:sp>
    <dsp:sp modelId="{E43AD2F2-A968-9843-85AC-ED7558646612}">
      <dsp:nvSpPr>
        <dsp:cNvPr id="0" name=""/>
        <dsp:cNvSpPr/>
      </dsp:nvSpPr>
      <dsp:spPr>
        <a:xfrm>
          <a:off x="2153470" y="1682775"/>
          <a:ext cx="1231225" cy="1231225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11893"/>
              </a:solidFill>
            </a:rPr>
            <a:t>Печеночная недостаточность</a:t>
          </a:r>
          <a:endParaRPr lang="fr-FR" sz="900" kern="1200" dirty="0">
            <a:solidFill>
              <a:srgbClr val="011893"/>
            </a:solidFill>
          </a:endParaRPr>
        </a:p>
      </dsp:txBody>
      <dsp:txXfrm>
        <a:off x="2333779" y="1863084"/>
        <a:ext cx="870607" cy="870607"/>
      </dsp:txXfrm>
    </dsp:sp>
    <dsp:sp modelId="{F42B8DA6-0684-6A48-AC1E-9B895EE10C5F}">
      <dsp:nvSpPr>
        <dsp:cNvPr id="0" name=""/>
        <dsp:cNvSpPr/>
      </dsp:nvSpPr>
      <dsp:spPr>
        <a:xfrm>
          <a:off x="1368028" y="598641"/>
          <a:ext cx="1231225" cy="1231225"/>
        </a:xfrm>
        <a:prstGeom prst="ellipse">
          <a:avLst/>
        </a:prstGeom>
        <a:solidFill>
          <a:srgbClr val="FF2D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11893"/>
              </a:solidFill>
            </a:rPr>
            <a:t>Воспаление</a:t>
          </a:r>
          <a:r>
            <a:rPr lang="fr-FR" sz="1200" kern="1200" dirty="0">
              <a:solidFill>
                <a:srgbClr val="011893"/>
              </a:solidFill>
            </a:rPr>
            <a:t>/</a:t>
          </a:r>
          <a:r>
            <a:rPr lang="ru-RU" sz="1200" kern="1200" dirty="0">
              <a:solidFill>
                <a:srgbClr val="011893"/>
              </a:solidFill>
            </a:rPr>
            <a:t>инфекция</a:t>
          </a:r>
          <a:endParaRPr lang="fr-FR" sz="1200" kern="1200" dirty="0">
            <a:solidFill>
              <a:srgbClr val="011893"/>
            </a:solidFill>
          </a:endParaRPr>
        </a:p>
      </dsp:txBody>
      <dsp:txXfrm>
        <a:off x="1548337" y="778950"/>
        <a:ext cx="870607" cy="870607"/>
      </dsp:txXfrm>
    </dsp:sp>
    <dsp:sp modelId="{28E44073-2680-C44C-99B0-13DDD247BF24}">
      <dsp:nvSpPr>
        <dsp:cNvPr id="0" name=""/>
        <dsp:cNvSpPr/>
      </dsp:nvSpPr>
      <dsp:spPr>
        <a:xfrm>
          <a:off x="2626613" y="300959"/>
          <a:ext cx="1231225" cy="1231225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 err="1"/>
            <a:t>Гиперам-мониемия</a:t>
          </a:r>
          <a:r>
            <a:rPr lang="ru-RU" sz="1200" b="0" kern="1200" dirty="0"/>
            <a:t> </a:t>
          </a:r>
          <a:endParaRPr lang="fr-FR" sz="1200" b="0" kern="1200" dirty="0"/>
        </a:p>
      </dsp:txBody>
      <dsp:txXfrm>
        <a:off x="2806922" y="481268"/>
        <a:ext cx="870607" cy="870607"/>
      </dsp:txXfrm>
    </dsp:sp>
    <dsp:sp modelId="{FB347B1C-3CFE-8E4A-98DE-7BF2BE6675B6}">
      <dsp:nvSpPr>
        <dsp:cNvPr id="0" name=""/>
        <dsp:cNvSpPr/>
      </dsp:nvSpPr>
      <dsp:spPr>
        <a:xfrm>
          <a:off x="820816" y="117284"/>
          <a:ext cx="3830478" cy="306438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E75A6-89FB-C547-9C97-CC6E3D91C22A}">
      <dsp:nvSpPr>
        <dsp:cNvPr id="0" name=""/>
        <dsp:cNvSpPr/>
      </dsp:nvSpPr>
      <dsp:spPr>
        <a:xfrm>
          <a:off x="8628372" y="3601022"/>
          <a:ext cx="3259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94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62E19-02BA-CA47-801E-AFBC0AEB146D}">
      <dsp:nvSpPr>
        <dsp:cNvPr id="0" name=""/>
        <dsp:cNvSpPr/>
      </dsp:nvSpPr>
      <dsp:spPr>
        <a:xfrm>
          <a:off x="6672696" y="3038397"/>
          <a:ext cx="325945" cy="608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72" y="0"/>
              </a:lnTo>
              <a:lnTo>
                <a:pt x="162972" y="608345"/>
              </a:lnTo>
              <a:lnTo>
                <a:pt x="325945" y="6083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E2444-4982-CB4F-94FD-0B416BC31AA3}">
      <dsp:nvSpPr>
        <dsp:cNvPr id="0" name=""/>
        <dsp:cNvSpPr/>
      </dsp:nvSpPr>
      <dsp:spPr>
        <a:xfrm>
          <a:off x="8628372" y="2331133"/>
          <a:ext cx="3259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94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0A2AC-B086-F041-823C-807AF05735C6}">
      <dsp:nvSpPr>
        <dsp:cNvPr id="0" name=""/>
        <dsp:cNvSpPr/>
      </dsp:nvSpPr>
      <dsp:spPr>
        <a:xfrm>
          <a:off x="6672696" y="2376853"/>
          <a:ext cx="325945" cy="661543"/>
        </a:xfrm>
        <a:custGeom>
          <a:avLst/>
          <a:gdLst/>
          <a:ahLst/>
          <a:cxnLst/>
          <a:rect l="0" t="0" r="0" b="0"/>
          <a:pathLst>
            <a:path>
              <a:moveTo>
                <a:pt x="0" y="661543"/>
              </a:moveTo>
              <a:lnTo>
                <a:pt x="162972" y="661543"/>
              </a:lnTo>
              <a:lnTo>
                <a:pt x="162972" y="0"/>
              </a:lnTo>
              <a:lnTo>
                <a:pt x="32594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149DD-43E5-1346-97F0-422E0C7E0D01}">
      <dsp:nvSpPr>
        <dsp:cNvPr id="0" name=""/>
        <dsp:cNvSpPr/>
      </dsp:nvSpPr>
      <dsp:spPr>
        <a:xfrm>
          <a:off x="4717021" y="2992677"/>
          <a:ext cx="3259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945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DCB64-0F51-1340-B45F-885E3B7D5470}">
      <dsp:nvSpPr>
        <dsp:cNvPr id="0" name=""/>
        <dsp:cNvSpPr/>
      </dsp:nvSpPr>
      <dsp:spPr>
        <a:xfrm>
          <a:off x="2199431" y="2217368"/>
          <a:ext cx="325945" cy="821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72" y="0"/>
              </a:lnTo>
              <a:lnTo>
                <a:pt x="162972" y="821028"/>
              </a:lnTo>
              <a:lnTo>
                <a:pt x="325945" y="8210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CEE60-EDBA-CF47-A5C3-FFD27209A9F9}">
      <dsp:nvSpPr>
        <dsp:cNvPr id="0" name=""/>
        <dsp:cNvSpPr/>
      </dsp:nvSpPr>
      <dsp:spPr>
        <a:xfrm>
          <a:off x="7691734" y="977093"/>
          <a:ext cx="325945" cy="467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972" y="0"/>
              </a:lnTo>
              <a:lnTo>
                <a:pt x="162972" y="467668"/>
              </a:lnTo>
              <a:lnTo>
                <a:pt x="325945" y="4676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1682-D47E-7A49-A62B-6E65BC16BB38}">
      <dsp:nvSpPr>
        <dsp:cNvPr id="0" name=""/>
        <dsp:cNvSpPr/>
      </dsp:nvSpPr>
      <dsp:spPr>
        <a:xfrm>
          <a:off x="8583717" y="463704"/>
          <a:ext cx="3259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94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BB45D-0B19-3C48-9CC4-460F135D92C2}">
      <dsp:nvSpPr>
        <dsp:cNvPr id="0" name=""/>
        <dsp:cNvSpPr/>
      </dsp:nvSpPr>
      <dsp:spPr>
        <a:xfrm>
          <a:off x="7691734" y="509424"/>
          <a:ext cx="325945" cy="467668"/>
        </a:xfrm>
        <a:custGeom>
          <a:avLst/>
          <a:gdLst/>
          <a:ahLst/>
          <a:cxnLst/>
          <a:rect l="0" t="0" r="0" b="0"/>
          <a:pathLst>
            <a:path>
              <a:moveTo>
                <a:pt x="0" y="467668"/>
              </a:moveTo>
              <a:lnTo>
                <a:pt x="162972" y="467668"/>
              </a:lnTo>
              <a:lnTo>
                <a:pt x="162972" y="0"/>
              </a:lnTo>
              <a:lnTo>
                <a:pt x="32594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4DC71-BE0E-024C-96CD-653C91C27AED}">
      <dsp:nvSpPr>
        <dsp:cNvPr id="0" name=""/>
        <dsp:cNvSpPr/>
      </dsp:nvSpPr>
      <dsp:spPr>
        <a:xfrm>
          <a:off x="5163110" y="931373"/>
          <a:ext cx="3259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945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F9A76-5DB0-864F-A1E5-7BFA015FAAAF}">
      <dsp:nvSpPr>
        <dsp:cNvPr id="0" name=""/>
        <dsp:cNvSpPr/>
      </dsp:nvSpPr>
      <dsp:spPr>
        <a:xfrm>
          <a:off x="2199431" y="977093"/>
          <a:ext cx="325945" cy="1240275"/>
        </a:xfrm>
        <a:custGeom>
          <a:avLst/>
          <a:gdLst/>
          <a:ahLst/>
          <a:cxnLst/>
          <a:rect l="0" t="0" r="0" b="0"/>
          <a:pathLst>
            <a:path>
              <a:moveTo>
                <a:pt x="0" y="1240275"/>
              </a:moveTo>
              <a:lnTo>
                <a:pt x="162972" y="1240275"/>
              </a:lnTo>
              <a:lnTo>
                <a:pt x="162972" y="0"/>
              </a:lnTo>
              <a:lnTo>
                <a:pt x="325945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0F58A-6E80-8848-A774-574FEFF44BCC}">
      <dsp:nvSpPr>
        <dsp:cNvPr id="0" name=""/>
        <dsp:cNvSpPr/>
      </dsp:nvSpPr>
      <dsp:spPr>
        <a:xfrm>
          <a:off x="6140" y="1049642"/>
          <a:ext cx="2193290" cy="2335452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noProof="0" dirty="0"/>
            <a:t>Рефрактерная</a:t>
          </a:r>
          <a:r>
            <a:rPr lang="en-US" sz="2000" b="1" kern="1200" noProof="0" dirty="0"/>
            <a:t> </a:t>
          </a:r>
          <a:r>
            <a:rPr lang="ru-RU" sz="2000" b="1" kern="1200" noProof="0" dirty="0"/>
            <a:t>ПЭ</a:t>
          </a:r>
          <a:endParaRPr lang="en-US" sz="2000" b="1" kern="1200" noProof="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Персистирующая </a:t>
          </a:r>
          <a:r>
            <a:rPr lang="en-US" sz="2000" b="1" kern="1200" noProof="0" dirty="0"/>
            <a:t> </a:t>
          </a:r>
          <a:r>
            <a:rPr lang="ru-RU" sz="2000" b="1" kern="1200" noProof="0" dirty="0"/>
            <a:t>ПЭ</a:t>
          </a:r>
          <a:endParaRPr lang="en-US" sz="2000" b="1" kern="1200" noProof="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Рецидивирующая </a:t>
          </a:r>
          <a:r>
            <a:rPr lang="en-US" sz="2000" b="1" kern="1200" noProof="0" dirty="0"/>
            <a:t> </a:t>
          </a:r>
          <a:r>
            <a:rPr lang="ru-RU" sz="2000" b="1" kern="1200" noProof="0" dirty="0"/>
            <a:t>ПЭ</a:t>
          </a:r>
          <a:endParaRPr lang="en-US" sz="2000" b="1" kern="1200" noProof="0" dirty="0"/>
        </a:p>
      </dsp:txBody>
      <dsp:txXfrm>
        <a:off x="6140" y="1049642"/>
        <a:ext cx="2193290" cy="2335452"/>
      </dsp:txXfrm>
    </dsp:sp>
    <dsp:sp modelId="{B4E0C12E-13FB-924D-AA7D-4F7C7C4CB722}">
      <dsp:nvSpPr>
        <dsp:cNvPr id="0" name=""/>
        <dsp:cNvSpPr/>
      </dsp:nvSpPr>
      <dsp:spPr>
        <a:xfrm>
          <a:off x="2525376" y="749637"/>
          <a:ext cx="2637733" cy="4549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MELD &lt; 11</a:t>
          </a:r>
          <a:r>
            <a:rPr lang="ru-RU" sz="2000" kern="1200" noProof="0" dirty="0"/>
            <a:t> баллов</a:t>
          </a:r>
          <a:endParaRPr lang="en-US" sz="2000" kern="1200" noProof="0" dirty="0"/>
        </a:p>
      </dsp:txBody>
      <dsp:txXfrm>
        <a:off x="2525376" y="749637"/>
        <a:ext cx="2637733" cy="454911"/>
      </dsp:txXfrm>
    </dsp:sp>
    <dsp:sp modelId="{98512042-04BE-C546-8A9B-393F84140B0F}">
      <dsp:nvSpPr>
        <dsp:cNvPr id="0" name=""/>
        <dsp:cNvSpPr/>
      </dsp:nvSpPr>
      <dsp:spPr>
        <a:xfrm>
          <a:off x="5489056" y="242439"/>
          <a:ext cx="2202677" cy="146930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Проверить наличие </a:t>
          </a:r>
          <a:r>
            <a:rPr lang="ru-RU" sz="2000" b="0" kern="1200" dirty="0"/>
            <a:t>спонтанных портосистемных шунтов (</a:t>
          </a:r>
          <a:r>
            <a:rPr lang="en-US" sz="2000" b="0" kern="1200" dirty="0"/>
            <a:t>SPSS)</a:t>
          </a:r>
          <a:endParaRPr lang="en-US" sz="2000" b="0" kern="1200" noProof="0" dirty="0"/>
        </a:p>
      </dsp:txBody>
      <dsp:txXfrm>
        <a:off x="5489056" y="242439"/>
        <a:ext cx="2202677" cy="1469306"/>
      </dsp:txXfrm>
    </dsp:sp>
    <dsp:sp modelId="{2ECB11A8-F0A3-7649-B92F-0CA895447221}">
      <dsp:nvSpPr>
        <dsp:cNvPr id="0" name=""/>
        <dsp:cNvSpPr/>
      </dsp:nvSpPr>
      <dsp:spPr>
        <a:xfrm>
          <a:off x="8017680" y="260890"/>
          <a:ext cx="566037" cy="497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noProof="0" dirty="0"/>
            <a:t>ДА</a:t>
          </a:r>
          <a:endParaRPr lang="en-US" sz="2000" kern="1200" noProof="0" dirty="0"/>
        </a:p>
      </dsp:txBody>
      <dsp:txXfrm>
        <a:off x="8017680" y="260890"/>
        <a:ext cx="566037" cy="497067"/>
      </dsp:txXfrm>
    </dsp:sp>
    <dsp:sp modelId="{6E9DB37F-90A0-774A-A3EF-CA55E8E18CFE}">
      <dsp:nvSpPr>
        <dsp:cNvPr id="0" name=""/>
        <dsp:cNvSpPr/>
      </dsp:nvSpPr>
      <dsp:spPr>
        <a:xfrm>
          <a:off x="8909663" y="26336"/>
          <a:ext cx="1629729" cy="9661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noProof="0" dirty="0"/>
            <a:t>Закрытие </a:t>
          </a:r>
          <a:r>
            <a:rPr lang="en-GB" sz="2000" kern="1200" noProof="0" dirty="0"/>
            <a:t>SPSS</a:t>
          </a:r>
        </a:p>
      </dsp:txBody>
      <dsp:txXfrm>
        <a:off x="8909663" y="26336"/>
        <a:ext cx="1629729" cy="966175"/>
      </dsp:txXfrm>
    </dsp:sp>
    <dsp:sp modelId="{25FBBE0D-7A6F-A246-B043-6D0D57850F98}">
      <dsp:nvSpPr>
        <dsp:cNvPr id="0" name=""/>
        <dsp:cNvSpPr/>
      </dsp:nvSpPr>
      <dsp:spPr>
        <a:xfrm>
          <a:off x="8017680" y="1196228"/>
          <a:ext cx="1118255" cy="497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НЕТ</a:t>
          </a:r>
          <a:endParaRPr lang="es-ES" sz="2000" kern="1200" dirty="0"/>
        </a:p>
      </dsp:txBody>
      <dsp:txXfrm>
        <a:off x="8017680" y="1196228"/>
        <a:ext cx="1118255" cy="497067"/>
      </dsp:txXfrm>
    </dsp:sp>
    <dsp:sp modelId="{457C7528-1F70-314F-85B6-2FB61A115177}">
      <dsp:nvSpPr>
        <dsp:cNvPr id="0" name=""/>
        <dsp:cNvSpPr/>
      </dsp:nvSpPr>
      <dsp:spPr>
        <a:xfrm>
          <a:off x="2525376" y="2391694"/>
          <a:ext cx="2191644" cy="129340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MELD&gt;11</a:t>
          </a:r>
          <a:r>
            <a:rPr lang="ru-RU" sz="2000" kern="1200" noProof="0" dirty="0"/>
            <a:t> баллов</a:t>
          </a:r>
          <a:endParaRPr lang="en-US" sz="2000" kern="1200" noProof="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[…&gt;15</a:t>
          </a:r>
          <a:r>
            <a:rPr lang="ru-RU" sz="2000" kern="1200" noProof="0" dirty="0"/>
            <a:t> баллов</a:t>
          </a:r>
          <a:r>
            <a:rPr lang="en-US" sz="2000" kern="1200" noProof="0" dirty="0"/>
            <a:t> (</a:t>
          </a:r>
          <a:r>
            <a:rPr lang="ru-RU" sz="2000" kern="1200" noProof="0" dirty="0"/>
            <a:t>по исключению</a:t>
          </a:r>
          <a:r>
            <a:rPr lang="en-US" sz="2000" kern="1200" noProof="0" dirty="0"/>
            <a:t>)]</a:t>
          </a:r>
        </a:p>
      </dsp:txBody>
      <dsp:txXfrm>
        <a:off x="2525376" y="2391694"/>
        <a:ext cx="2191644" cy="1293404"/>
      </dsp:txXfrm>
    </dsp:sp>
    <dsp:sp modelId="{54171913-1D64-B64B-8698-DD463FDA42D2}">
      <dsp:nvSpPr>
        <dsp:cNvPr id="0" name=""/>
        <dsp:cNvSpPr/>
      </dsp:nvSpPr>
      <dsp:spPr>
        <a:xfrm>
          <a:off x="5042967" y="2113463"/>
          <a:ext cx="1629729" cy="184986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Оценить для </a:t>
          </a:r>
          <a:r>
            <a:rPr lang="ru-RU" sz="2000" b="0" kern="1200" dirty="0" err="1"/>
            <a:t>транспланта-ции</a:t>
          </a:r>
          <a:r>
            <a:rPr lang="ru-RU" sz="2000" b="0" kern="1200" dirty="0"/>
            <a:t> печени</a:t>
          </a:r>
          <a:endParaRPr lang="en-US" sz="2000" b="0" kern="1200" noProof="0" dirty="0"/>
        </a:p>
      </dsp:txBody>
      <dsp:txXfrm>
        <a:off x="5042967" y="2113463"/>
        <a:ext cx="1629729" cy="1849866"/>
      </dsp:txXfrm>
    </dsp:sp>
    <dsp:sp modelId="{3AD1850B-9E6F-744E-A9A2-83CF763BF9A8}">
      <dsp:nvSpPr>
        <dsp:cNvPr id="0" name=""/>
        <dsp:cNvSpPr/>
      </dsp:nvSpPr>
      <dsp:spPr>
        <a:xfrm>
          <a:off x="6998642" y="2128319"/>
          <a:ext cx="1629729" cy="497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noProof="0" dirty="0"/>
            <a:t>Показано</a:t>
          </a:r>
          <a:endParaRPr lang="en-US" sz="2000" kern="1200" noProof="0" dirty="0"/>
        </a:p>
      </dsp:txBody>
      <dsp:txXfrm>
        <a:off x="6998642" y="2128319"/>
        <a:ext cx="1629729" cy="497067"/>
      </dsp:txXfrm>
    </dsp:sp>
    <dsp:sp modelId="{C1917110-89F4-254D-AA47-8BDA643C0F4A}">
      <dsp:nvSpPr>
        <dsp:cNvPr id="0" name=""/>
        <dsp:cNvSpPr/>
      </dsp:nvSpPr>
      <dsp:spPr>
        <a:xfrm>
          <a:off x="8954318" y="1897011"/>
          <a:ext cx="2623701" cy="95968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Включить в лист ожидания, MELD 15</a:t>
          </a:r>
          <a:endParaRPr lang="en-US" sz="2000" kern="1200" noProof="0" dirty="0"/>
        </a:p>
      </dsp:txBody>
      <dsp:txXfrm>
        <a:off x="8954318" y="1897011"/>
        <a:ext cx="2623701" cy="959683"/>
      </dsp:txXfrm>
    </dsp:sp>
    <dsp:sp modelId="{C0996FFE-6D91-E94D-8653-98FD801DDF07}">
      <dsp:nvSpPr>
        <dsp:cNvPr id="0" name=""/>
        <dsp:cNvSpPr/>
      </dsp:nvSpPr>
      <dsp:spPr>
        <a:xfrm>
          <a:off x="6998642" y="3345009"/>
          <a:ext cx="1629729" cy="6034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/>
            <a:t>Противопоказано</a:t>
          </a:r>
          <a:endParaRPr lang="en-US" sz="1600" kern="1200" noProof="0" dirty="0"/>
        </a:p>
      </dsp:txBody>
      <dsp:txXfrm>
        <a:off x="6998642" y="3345009"/>
        <a:ext cx="1629729" cy="603464"/>
      </dsp:txXfrm>
    </dsp:sp>
    <dsp:sp modelId="{31919CE5-AA40-1949-AFAF-CA68A9F66746}">
      <dsp:nvSpPr>
        <dsp:cNvPr id="0" name=""/>
        <dsp:cNvSpPr/>
      </dsp:nvSpPr>
      <dsp:spPr>
        <a:xfrm>
          <a:off x="8954318" y="3060411"/>
          <a:ext cx="2389477" cy="11726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Кандидат на FMT </a:t>
          </a:r>
          <a:endParaRPr lang="en-US" sz="2000" kern="1200" noProof="0" dirty="0"/>
        </a:p>
      </dsp:txBody>
      <dsp:txXfrm>
        <a:off x="8954318" y="3060411"/>
        <a:ext cx="2389477" cy="1172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834DDC2-A291-485C-9FE4-2AD8692709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73D3FE-27C9-4F3A-AAE9-11025925A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F4475-6DB4-445A-B9D0-902ADD299696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D8D17E-E2F2-49FE-987C-96BB31CAB3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24784-07BC-42E8-8C5E-755BDAD382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F23BC-19F9-4F8D-B719-062C20C0A8B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700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C8FD4-CAB9-3F4A-9BC5-4A4E5711F18F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78C3A-FF0D-754E-A4E4-33C49A673AC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27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90C98-8E7A-1944-B504-329BDBDE4E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71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может служить основанием рассматривать обе формы (</a:t>
            </a:r>
            <a:r>
              <a:rPr lang="ru-RU" dirty="0" err="1"/>
              <a:t>grade</a:t>
            </a:r>
            <a:r>
              <a:rPr lang="ru-RU" dirty="0"/>
              <a:t> I и минимальная ПЭ) как единое состояние — скрытую ПЭ, в том числе с точки зрения начала лечения.</a:t>
            </a:r>
            <a:endParaRPr lang="en-A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EA889-C60A-4CBC-A70B-9801E8B7D7CF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8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Желудочно-кишечное кровотечение часто провоцирует развитие печеночной энцефалопатии (ПЭ), при этом сама ПЭ, как правило, имеет многофакторную природу (печеночная недостаточность, гипераммониемия, системное воспаление и инфекция). Связь между желудочно-кишечным кровотечением и повышением уровня аммиака в крови хорошо установлена.</a:t>
            </a:r>
          </a:p>
          <a:p>
            <a:r>
              <a:rPr lang="ru-RU" dirty="0"/>
              <a:t>Недавнее открытое рандомизированное исследование, проведенное в одном центре, показало, что лечение лактулозой значительно снижает частоту ПЭ у пациентов с желудочно-кишечным кровотечением (14% против 40%, </a:t>
            </a:r>
            <a:r>
              <a:rPr lang="en" dirty="0"/>
              <a:t>p&lt;0,03), </a:t>
            </a:r>
            <a:r>
              <a:rPr lang="ru-RU" dirty="0"/>
              <a:t>при этом влияние на выживаемость отсутствовало (8,5% против 14%, </a:t>
            </a:r>
            <a:r>
              <a:rPr lang="en" dirty="0"/>
              <a:t>p=NS). </a:t>
            </a:r>
            <a:r>
              <a:rPr lang="ru-RU" dirty="0"/>
              <a:t>Другое аналогичное исследование также продемонстрировало, что лактулоза достоверно снижает частоту ПЭ (3,2% против 16,9%, </a:t>
            </a:r>
            <a:r>
              <a:rPr lang="en" dirty="0"/>
              <a:t>p&lt;0,02). </a:t>
            </a:r>
            <a:r>
              <a:rPr lang="ru-RU" dirty="0"/>
              <a:t>Независимыми факторами, связанными с возникновением ПЭ, оказались баллы по шкале Чайлд-Пью и применение лактулозы.</a:t>
            </a:r>
          </a:p>
          <a:p>
            <a:r>
              <a:rPr lang="ru-RU" dirty="0"/>
              <a:t>Метаанализ этих двух исследований подтвердил положительный эффект лактулозы в профилактике ПЭ при желудочно-кишечном кровотечении (7% против 28%, </a:t>
            </a:r>
            <a:r>
              <a:rPr lang="en" dirty="0"/>
              <a:t>p&lt;0,01) </a:t>
            </a:r>
            <a:r>
              <a:rPr lang="ru-RU" dirty="0"/>
              <a:t>без влияния на выживаемость.</a:t>
            </a:r>
          </a:p>
          <a:p>
            <a:r>
              <a:rPr lang="ru-RU" dirty="0"/>
              <a:t>Также было показано, что маннитол, принимаемый внутрь, эффективен в этом контексте, в том числе при сравнении с комбинацией </a:t>
            </a:r>
            <a:r>
              <a:rPr lang="ru-RU" dirty="0" err="1"/>
              <a:t>паромомицина</a:t>
            </a:r>
            <a:r>
              <a:rPr lang="ru-RU" dirty="0"/>
              <a:t> и лактулозы.</a:t>
            </a:r>
          </a:p>
          <a:p>
            <a:r>
              <a:rPr lang="ru-RU" dirty="0"/>
              <a:t>У пациентов с желудочно-кишечным кровотечением профилактическое назначение антибиотиков широкого спектра действия также оказывало положительное влияние на выживаемость, особенно у больных с циррозом класса </a:t>
            </a:r>
            <a:r>
              <a:rPr lang="en" dirty="0"/>
              <a:t>C </a:t>
            </a:r>
            <a:r>
              <a:rPr lang="ru-RU" dirty="0"/>
              <a:t>по Чайлд-Пью. Однако эффективность антибиотикопрофилактики в предотвращении ПЭ до сих пор не изучалась.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EA889-C60A-4CBC-A70B-9801E8B7D7CF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9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EA889-C60A-4CBC-A70B-9801E8B7D7CF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49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21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2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543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34C795-253E-4894-A650-BAE2A4284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Патогенез и патофизиология печеночной энцефалопатии</a:t>
            </a:r>
          </a:p>
          <a:p>
            <a:endParaRPr lang="ru-RU" b="1" dirty="0"/>
          </a:p>
          <a:p>
            <a:r>
              <a:rPr lang="ru-RU" dirty="0"/>
              <a:t>Хронические заболевания печени приводят к дисфункции гепатоцитов, портальной гипертензии, </a:t>
            </a:r>
            <a:r>
              <a:rPr lang="ru-RU" dirty="0" err="1"/>
              <a:t>портосистемным</a:t>
            </a:r>
            <a:r>
              <a:rPr lang="ru-RU" dirty="0"/>
              <a:t> шунтам, изменению состава микробиоты, бактериальной транслокации, недоеданию, </a:t>
            </a:r>
            <a:r>
              <a:rPr lang="ru-RU" dirty="0" err="1"/>
              <a:t>саркопении</a:t>
            </a:r>
            <a:r>
              <a:rPr lang="ru-RU" dirty="0"/>
              <a:t>, электролитному дисбалансу, а также к запорам и желудочно-кишечным кровотечениям. В результате этих изменений формируются патогенные факторы, включая </a:t>
            </a:r>
            <a:r>
              <a:rPr lang="ru-RU" dirty="0" err="1"/>
              <a:t>гипераммонемию</a:t>
            </a:r>
            <a:r>
              <a:rPr lang="ru-RU" dirty="0"/>
              <a:t>, системное воспаление и окислительный стресс, а также повышение концентрации марганца в крови, желчных кислот и </a:t>
            </a:r>
            <a:r>
              <a:rPr lang="ru-RU" dirty="0" err="1"/>
              <a:t>лактата</a:t>
            </a:r>
            <a:r>
              <a:rPr lang="ru-RU" dirty="0"/>
              <a:t>.</a:t>
            </a:r>
          </a:p>
          <a:p>
            <a:r>
              <a:rPr lang="ru-RU" dirty="0"/>
              <a:t>Эти системные факторы воздействуют на гематоэнцефалический барьер (ГЭБ), повышая его проницаемость (посредством усиления сигнальной передачи через ГЭБ и физического разрушения структуры барьера, что приводит к усиленному проникновению молекул, которые в норме либо проходят, либо не проходят через него).</a:t>
            </a:r>
          </a:p>
          <a:p>
            <a:r>
              <a:rPr lang="ru-RU" dirty="0"/>
              <a:t>Независимо от состояния ГЭБ, аммиак свободно проникает в мозг, где он удаляется исключительно </a:t>
            </a:r>
            <a:r>
              <a:rPr lang="ru-RU" dirty="0" err="1"/>
              <a:t>астроцитами</a:t>
            </a:r>
            <a:r>
              <a:rPr lang="ru-RU" dirty="0"/>
              <a:t> с участием фермента </a:t>
            </a:r>
            <a:r>
              <a:rPr lang="ru-RU" dirty="0" err="1"/>
              <a:t>глутаминсинтетазы</a:t>
            </a:r>
            <a:r>
              <a:rPr lang="ru-RU" dirty="0"/>
              <a:t>. Образование глутамина приводит к </a:t>
            </a:r>
            <a:r>
              <a:rPr lang="ru-RU" dirty="0" err="1"/>
              <a:t>гипертоничности</a:t>
            </a:r>
            <a:r>
              <a:rPr lang="ru-RU" dirty="0"/>
              <a:t> астроцитов, вызывая их отек, нарушение функций и отек мозга.</a:t>
            </a:r>
          </a:p>
          <a:p>
            <a:r>
              <a:rPr lang="ru-RU" dirty="0"/>
              <a:t>Отек астроцитов приводит к нарушению нейрональной передачи сигналов и, как следствие, к нейрональной дисфункции. Отмечаются изменения метаболитов спинномозговой жидкости (СМЖ), а также нарушения в </a:t>
            </a:r>
            <a:r>
              <a:rPr lang="ru-RU" dirty="0" err="1"/>
              <a:t>нейротрансмиссии</a:t>
            </a:r>
            <a:r>
              <a:rPr lang="ru-RU" dirty="0"/>
              <a:t>, например, повышение ГАМК-</a:t>
            </a:r>
            <a:r>
              <a:rPr lang="ru-RU" dirty="0" err="1"/>
              <a:t>ергического</a:t>
            </a:r>
            <a:r>
              <a:rPr lang="ru-RU" dirty="0"/>
              <a:t> тонуса (усиливаемого </a:t>
            </a:r>
            <a:r>
              <a:rPr lang="ru-RU" dirty="0" err="1"/>
              <a:t>нейростероидами</a:t>
            </a:r>
            <a:r>
              <a:rPr lang="ru-RU" dirty="0"/>
              <a:t>) и стимуляция рецепторов </a:t>
            </a:r>
            <a:r>
              <a:rPr lang="en" dirty="0"/>
              <a:t>NMDA (N-</a:t>
            </a:r>
            <a:r>
              <a:rPr lang="ru-RU" dirty="0"/>
              <a:t>метил-</a:t>
            </a:r>
            <a:r>
              <a:rPr lang="en" dirty="0"/>
              <a:t>D-</a:t>
            </a:r>
            <a:r>
              <a:rPr lang="ru-RU" dirty="0" err="1"/>
              <a:t>аспартат</a:t>
            </a:r>
            <a:r>
              <a:rPr lang="ru-RU" dirty="0"/>
              <a:t>) под действием глутамата.</a:t>
            </a:r>
          </a:p>
          <a:p>
            <a:r>
              <a:rPr lang="ru-RU" dirty="0"/>
              <a:t>Повышение уровня аммиака в мозге, происходящее из крови, играет центральную роль в патофизиологических механизмах, лежащих в основе развития печеночной энцефалопатии. </a:t>
            </a:r>
            <a:r>
              <a:rPr lang="ru-RU" dirty="0" err="1"/>
              <a:t>Нейровоспаление</a:t>
            </a:r>
            <a:r>
              <a:rPr lang="ru-RU" dirty="0"/>
              <a:t> и активация микроглии являются важными модуляторами начала неврологического ухудшения.</a:t>
            </a:r>
          </a:p>
          <a:p>
            <a:r>
              <a:rPr lang="ru-RU" dirty="0"/>
              <a:t>Старение астроцитов и гибель нейронов могут быть ключевыми признаками необратимости </a:t>
            </a:r>
            <a:r>
              <a:rPr lang="en" dirty="0"/>
              <a:t>HE. </a:t>
            </a:r>
            <a:r>
              <a:rPr lang="ru-RU" dirty="0"/>
              <a:t>Однако степень и причины гибели нейронов пока остаются не до конца определенными.</a:t>
            </a:r>
          </a:p>
        </p:txBody>
      </p:sp>
      <p:sp>
        <p:nvSpPr>
          <p:cNvPr id="20070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4EDC6C-6838-4573-9C23-6625080E6819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0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38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32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69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Следует отметить, что определение уровня аммиака — сложная процедура. В идеале образец артериальной крови нужно брать </a:t>
            </a:r>
            <a:r>
              <a:rPr lang="ru-RU" b="1" dirty="0"/>
              <a:t>без наложения жгута</a:t>
            </a:r>
            <a:r>
              <a:rPr lang="ru-RU" dirty="0"/>
              <a:t>, сразу помещать в холод и как можно быстрее доставлять в лабораторию. Измерение должно проводиться </a:t>
            </a:r>
            <a:r>
              <a:rPr lang="ru-RU" b="1" dirty="0"/>
              <a:t>незамедлительно</a:t>
            </a:r>
            <a:r>
              <a:rPr lang="ru-RU" dirty="0"/>
              <a:t>, поскольку аммиак быстро испаряется, что может привести к </a:t>
            </a:r>
            <a:r>
              <a:rPr lang="ru-RU" b="1" dirty="0"/>
              <a:t>заниженным и недостоверным результатам</a:t>
            </a:r>
            <a:r>
              <a:rPr lang="ru-RU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C9260-4637-D641-89C0-254EA1C354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4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41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Нейропсихологический тест “Назови как можно больше животных” (</a:t>
            </a:r>
            <a:r>
              <a:rPr lang="ru-RU" dirty="0" err="1"/>
              <a:t>Animal</a:t>
            </a:r>
            <a:r>
              <a:rPr lang="ru-RU" dirty="0"/>
              <a:t> </a:t>
            </a:r>
            <a:r>
              <a:rPr lang="ru-RU" dirty="0" err="1"/>
              <a:t>Naming</a:t>
            </a:r>
            <a:r>
              <a:rPr lang="ru-RU" dirty="0"/>
              <a:t> Test, ANT) — простой скрининговый инструмент, не требующий оборудования. Он показывает сопоставимость с другими методами оценки скрытой ПЭ и способен предсказать развитие явной ПЭ.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78C3A-FF0D-754E-A4E4-33C49A673AC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19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A7943-B879-4C3F-9E4B-DEC1446DB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2E7BA9-9647-4D90-BF7D-164D4A14B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ED43E3-E1FF-436F-B9CF-AD4BD88F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8C845E-4308-4085-8C62-28D53B95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2B384-F4C4-4EBB-A99D-770354BF2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FED6DF-E849-4356-8167-582EB7AF5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6833" y="-1217835"/>
            <a:ext cx="14003382" cy="91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9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E1029-CB69-4219-BFCD-3E8EB477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48A148-AC47-4170-8916-020691C71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3B37C0-7DAB-4AB5-94DE-4C854782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B38B8-ECD6-4399-8238-6D926C062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D73EB9-96B3-4CD3-8AFF-8CD5E4B6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187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CEA084-D5D4-42E9-9C5C-CBA154013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9C12BC-1239-43E6-B975-34B03915C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3E43B-3389-4F92-BC9C-5BFF143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458F50-36E8-404D-953D-B75674F5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ABB60-5F0B-467F-AFF5-2E8C6CD6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108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685596-FC8C-4F6E-99D0-BE06DBFBA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AE0872-5B27-4F68-859B-F12799E0B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74E8B1D-490A-4788-AEAA-1230FC9748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3779" y="1319213"/>
            <a:ext cx="4775158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id="{F39D6A76-293A-4175-B01E-C517B666796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673779" y="2145446"/>
            <a:ext cx="4775158" cy="3580170"/>
          </a:xfrm>
        </p:spPr>
        <p:txBody>
          <a:bodyPr/>
          <a:lstStyle>
            <a:lvl1pPr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E79235D1-00A4-47F5-8218-87DF4A97E58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578641" y="2145446"/>
            <a:ext cx="4775158" cy="3580170"/>
          </a:xfrm>
        </p:spPr>
        <p:txBody>
          <a:bodyPr/>
          <a:lstStyle>
            <a:lvl1pPr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A0D777D-17CA-4A49-81ED-D63CA705062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578641" y="1319473"/>
            <a:ext cx="4775158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8286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8195F-AF79-4974-A864-6FD97C5A8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" y="1780"/>
            <a:ext cx="12175647" cy="6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4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961DA-0DB2-45A0-AA61-1DDA21C55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5647" cy="68488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919370-BB5B-4AE0-BE8F-6CCEEDBEA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018" y="4455622"/>
            <a:ext cx="10688781" cy="1172093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827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961DA-0DB2-45A0-AA61-1DDA21C55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99"/>
            <a:ext cx="12175647" cy="68488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919370-BB5B-4AE0-BE8F-6CCEEDBEA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018" y="4455623"/>
            <a:ext cx="10688781" cy="648392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Click to add 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61C7063-5847-4A78-9317-C76B8CA98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8" y="5286895"/>
            <a:ext cx="10688781" cy="423949"/>
          </a:xfrm>
        </p:spPr>
        <p:txBody>
          <a:bodyPr/>
          <a:lstStyle>
            <a:lvl1pPr marL="0" indent="0">
              <a:buNone/>
              <a:defRPr sz="2000">
                <a:solidFill>
                  <a:srgbClr val="004B8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</a:t>
            </a:r>
            <a:r>
              <a:rPr lang="en-CH"/>
              <a:t> add</a:t>
            </a:r>
            <a:r>
              <a:rPr lang="en-US"/>
              <a:t> text</a:t>
            </a:r>
          </a:p>
          <a:p>
            <a:pPr lvl="0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5179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774F54-313D-407D-9670-8EAB8DBB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" y="-926"/>
            <a:ext cx="12185262" cy="68598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079038-58DD-4169-98A3-D1A04FC1C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ED73A7-E753-48AF-918E-F3E3195D2F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2544" y="1321723"/>
            <a:ext cx="9691255" cy="4472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103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C7D09-C0B5-4DB1-94F6-D91DBBF44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" y="-1852"/>
            <a:ext cx="12185262" cy="6859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D9596A-93AE-4929-833E-60A4BDEA4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ED27B8-DCB1-44B1-A393-D00F5F036C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62544" y="1338349"/>
            <a:ext cx="9691255" cy="44971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H" sz="180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72274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3C20B-7624-4FEB-9F5B-078B3A199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4EB051-B5E5-41CA-9D6A-138343967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2B332DD-F666-4A2B-8F01-F62669B5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2544" y="1354974"/>
            <a:ext cx="9691255" cy="44556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</a:t>
            </a:r>
            <a:r>
              <a:rPr lang="en-US"/>
              <a:t>dd </a:t>
            </a:r>
            <a:r>
              <a:rPr lang="en-CH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4931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23A16E-691C-4FE1-8300-84B61CA96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5D52E3-A01E-4C8B-AECA-59E0DD73C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AAD67EA-D663-4B59-B7AD-900889797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2544" y="1296785"/>
            <a:ext cx="9691255" cy="29759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</a:t>
            </a:r>
            <a:r>
              <a:rPr lang="en-US"/>
              <a:t>dd </a:t>
            </a:r>
            <a:r>
              <a:rPr lang="en-CH"/>
              <a:t>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A8C0138-01D3-45B8-A686-709968041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4558315"/>
            <a:ext cx="9691255" cy="1268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7074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BBEC1-21C9-4913-B524-59D188AC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F5640C-90F5-49E6-8520-EBB03F6A4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B68BE7-45B1-4568-B890-D46FF6BF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5E89E-52F9-422A-8157-7DF6901F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D5DB92-A2E1-48C2-9BD2-384B9587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4501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06EEE2-B94C-426E-B190-13AABFB6C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E74789-ADA3-471F-864A-5D6F60C22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FE634A4-56F5-482A-AE51-1DEF98359B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1296786"/>
            <a:ext cx="9691255" cy="11587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C946A9B-6E8F-493E-8B75-43E335032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2544" y="2741099"/>
            <a:ext cx="9691255" cy="3052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</a:t>
            </a:r>
            <a:r>
              <a:rPr lang="en-US"/>
              <a:t>dd </a:t>
            </a:r>
            <a:r>
              <a:rPr lang="en-CH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38490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595C4-8F7F-43DD-B161-66579D7BA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705DEE-9515-4693-AD41-44BA40C64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496189-B08E-4444-97E7-1E4EFF63B8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62544" y="2691221"/>
            <a:ext cx="9691255" cy="308612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H" sz="1800"/>
              <a:t>Click icon to add content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653AA68-AA41-491B-B253-E141222553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1246909"/>
            <a:ext cx="9691255" cy="1208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42131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2674ED-C815-42A9-9FF6-1E481DC20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76C599-FCD6-48EA-9EDB-2C104E0B2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9017BE-F2F2-4DCD-9EFF-CC542FCC0E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62544" y="1255222"/>
            <a:ext cx="9691255" cy="31318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H" sz="1800"/>
              <a:t>Click icon to add content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E387F3C-7133-4B97-8BF4-76F2AC3BE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4631075"/>
            <a:ext cx="9691255" cy="12127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41486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0BF5C-B7B4-405C-8F4F-484D5F400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F5C5EC-C729-440F-BF2E-E42900973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FED58C-38CE-4D18-BDF0-C6746B4D1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5" y="1319213"/>
            <a:ext cx="4705004" cy="416718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H"/>
              <a:t>Click to add text</a:t>
            </a:r>
          </a:p>
          <a:p>
            <a:pPr lvl="0"/>
            <a:endParaRPr lang="en-CH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64E7B03-4196-420E-AF78-30A482AFBA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8796" y="1319213"/>
            <a:ext cx="4705004" cy="416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06042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6EFF06-48DC-490D-8044-5833EC616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291FC0-B792-4A05-AA5B-7945D38D7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19BDDFF-E4B4-4ABC-A366-604A10EBAD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62545" y="1319214"/>
            <a:ext cx="4678679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110F67A-45D3-4046-952D-3389E598A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5" y="2147300"/>
            <a:ext cx="4678679" cy="35137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9C036C8-EA9F-4255-83B4-E2E9E3244F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675120" y="1319214"/>
            <a:ext cx="4678679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D25146C-3D80-4F3C-90B2-2FE4F53AF2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5120" y="2147301"/>
            <a:ext cx="4678680" cy="35137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70111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685596-FC8C-4F6E-99D0-BE06DBFBA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AE0872-5B27-4F68-859B-F12799E0B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74E8B1D-490A-4788-AEAA-1230FC9748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3779" y="1319213"/>
            <a:ext cx="4775158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id="{F39D6A76-293A-4175-B01E-C517B666796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673779" y="2145446"/>
            <a:ext cx="4775158" cy="3580170"/>
          </a:xfrm>
        </p:spPr>
        <p:txBody>
          <a:bodyPr/>
          <a:lstStyle>
            <a:lvl1pPr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E79235D1-00A4-47F5-8218-87DF4A97E58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578641" y="2145446"/>
            <a:ext cx="4775158" cy="3580170"/>
          </a:xfrm>
        </p:spPr>
        <p:txBody>
          <a:bodyPr/>
          <a:lstStyle>
            <a:lvl1pPr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A0D777D-17CA-4A49-81ED-D63CA705062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578641" y="1319473"/>
            <a:ext cx="4775158" cy="828086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/>
            </a:lvl1pPr>
          </a:lstStyle>
          <a:p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1827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A862DC-CF1B-40C1-B489-AFE7A35C7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B66998-368D-4346-91DE-927C8DE6C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8AFDC86-A592-4C14-9569-25D8475E0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1332744"/>
            <a:ext cx="4712931" cy="4376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/>
              <a:t>Click to add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A4B0AD0-8C9F-4DDB-B972-1832CE7EB6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45686" y="1335452"/>
            <a:ext cx="4908113" cy="4376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6125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1B8C0A-E011-4665-9E86-2AC34B010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5DF6C5-9C6F-464E-A4E9-9DB1258B2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131E805-13FD-4812-AAEB-EE0D8992D3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544" y="1338182"/>
            <a:ext cx="4849402" cy="43219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/>
              <a:t>Click to add text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ACD81A6E-4A78-46AF-A873-6F8B2A2B247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08171" y="1336620"/>
            <a:ext cx="4849402" cy="4321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4587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F90A4-F73E-498C-851B-5E1ADC49A3AD}"/>
              </a:ext>
            </a:extLst>
          </p:cNvPr>
          <p:cNvSpPr txBox="1"/>
          <p:nvPr userDrawn="1"/>
        </p:nvSpPr>
        <p:spPr>
          <a:xfrm>
            <a:off x="1662544" y="1670082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6E2B4-DDE0-4A8A-884B-1A9F56B57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84" y="0"/>
            <a:ext cx="12185262" cy="68598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61B9EF-4ADD-4349-BB95-688EDFD2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EB5D8660-AF41-4821-922B-BF9E683113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662544" y="1369028"/>
            <a:ext cx="4813070" cy="41918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920B46CB-EDD1-4478-8192-C5C99752356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540729" y="1369028"/>
            <a:ext cx="4813070" cy="41918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97284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F90A4-F73E-498C-851B-5E1ADC49A3AD}"/>
              </a:ext>
            </a:extLst>
          </p:cNvPr>
          <p:cNvSpPr txBox="1"/>
          <p:nvPr userDrawn="1"/>
        </p:nvSpPr>
        <p:spPr>
          <a:xfrm>
            <a:off x="1662544" y="1670082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16C7F-C31C-4773-88B3-400A450BB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262" cy="68598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E91F25-73D5-4275-BB3D-7023EF878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07882324-9CBA-44FB-9672-41A4FBF86C9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662544" y="1382766"/>
            <a:ext cx="4694283" cy="43418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881F4FB-FB59-401A-A110-84C223D330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1993" y="1382765"/>
            <a:ext cx="4761806" cy="43418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5655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90D6C-4BA2-4FE7-9BAB-684CF442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20B444-6145-471F-826E-479973266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5FB2-F8BB-47FD-86D9-2B70E62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348B9-7545-4087-A52F-BD927F6A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554C4A-FECF-42D5-A0A0-08B703CF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0461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F90A4-F73E-498C-851B-5E1ADC49A3AD}"/>
              </a:ext>
            </a:extLst>
          </p:cNvPr>
          <p:cNvSpPr txBox="1"/>
          <p:nvPr userDrawn="1"/>
        </p:nvSpPr>
        <p:spPr>
          <a:xfrm>
            <a:off x="1662544" y="1670082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BB1DA-7C2B-40D6-A792-A951B218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E3E6D4-ADCC-44D8-8761-6A7F3F09B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2544" y="658872"/>
            <a:ext cx="9691255" cy="352339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</a:t>
            </a:r>
            <a:r>
              <a:rPr lang="en-CH"/>
              <a:t>add </a:t>
            </a:r>
            <a:r>
              <a:rPr lang="en-US"/>
              <a:t>title</a:t>
            </a:r>
            <a:r>
              <a:rPr lang="en-CH"/>
              <a:t>  </a:t>
            </a:r>
            <a:endParaRPr lang="en-GB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8AA5577-6BD7-477E-8327-2490143372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62544" y="1288715"/>
            <a:ext cx="4769016" cy="43418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H"/>
              <a:t>Click icon to a</a:t>
            </a:r>
            <a:r>
              <a:rPr lang="en-US"/>
              <a:t>dd </a:t>
            </a:r>
            <a:r>
              <a:rPr lang="en-CH"/>
              <a:t>picture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F39D89-ACC1-402A-85F0-87775D6C2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1745" y="1288715"/>
            <a:ext cx="4662054" cy="43418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35240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F90A4-F73E-498C-851B-5E1ADC49A3AD}"/>
              </a:ext>
            </a:extLst>
          </p:cNvPr>
          <p:cNvSpPr txBox="1"/>
          <p:nvPr userDrawn="1"/>
        </p:nvSpPr>
        <p:spPr>
          <a:xfrm>
            <a:off x="1959946" y="1699722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48000-EF9B-4A7F-A889-D349049AC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6D62AE9-3054-4887-BD13-8862F039F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1803" y="467678"/>
            <a:ext cx="4592023" cy="1790691"/>
          </a:xfrm>
        </p:spPr>
        <p:txBody>
          <a:bodyPr>
            <a:noAutofit/>
          </a:bodyPr>
          <a:lstStyle>
            <a:lvl1pPr>
              <a:defRPr sz="28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Click to add title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A5B6428-5F75-455F-BA61-C4AC2944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1803" y="2258369"/>
            <a:ext cx="4592024" cy="330396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CH"/>
              <a:t>Click to add text</a:t>
            </a:r>
          </a:p>
        </p:txBody>
      </p:sp>
      <p:sp>
        <p:nvSpPr>
          <p:cNvPr id="14" name="Content Placeholder 22">
            <a:extLst>
              <a:ext uri="{FF2B5EF4-FFF2-40B4-BE49-F238E27FC236}">
                <a16:creationId xmlns:a16="http://schemas.microsoft.com/office/drawing/2014/main" id="{D83700E7-2CC2-4764-9892-C38E0FF442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70205" y="467678"/>
            <a:ext cx="5017213" cy="5094657"/>
          </a:xfrm>
        </p:spPr>
        <p:txBody>
          <a:bodyPr/>
          <a:lstStyle>
            <a:lvl1pPr>
              <a:defRPr/>
            </a:lvl1pPr>
          </a:lstStyle>
          <a:p>
            <a:r>
              <a:rPr lang="en-CH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00739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F90A4-F73E-498C-851B-5E1ADC49A3AD}"/>
              </a:ext>
            </a:extLst>
          </p:cNvPr>
          <p:cNvSpPr txBox="1"/>
          <p:nvPr userDrawn="1"/>
        </p:nvSpPr>
        <p:spPr>
          <a:xfrm>
            <a:off x="1662544" y="1670082"/>
            <a:ext cx="796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D097E-C004-45E6-B4C5-98C781976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668A1ED-61D2-4BEB-9F8F-7437870F7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6865" y="739833"/>
            <a:ext cx="9484822" cy="47157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CH"/>
              <a:t>Click to a</a:t>
            </a:r>
            <a:r>
              <a:rPr lang="en-US"/>
              <a:t>dd text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2678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1E8DF6-B407-4E64-B47B-0DA3B93F2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"/>
            <a:ext cx="12185262" cy="6859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3943B8-AB2A-4C7B-8787-23A96754B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8759" y="2202873"/>
            <a:ext cx="5414481" cy="2615708"/>
          </a:xfrm>
        </p:spPr>
        <p:txBody>
          <a:bodyPr>
            <a:noAutofit/>
          </a:bodyPr>
          <a:lstStyle>
            <a:lvl1pPr>
              <a:defRPr sz="3600">
                <a:solidFill>
                  <a:srgbClr val="2EC1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       Click to add text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698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B74F4-CB28-49DC-BB4A-B62130B2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7A4F-E405-4677-9308-7B4AF4C6868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610E6-2687-4B10-8E25-9984794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82C6D-D13F-4686-BB22-1369E8EC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BCE9-6E9C-4022-9C64-4E4D6512D46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2892A-ABF4-4B1F-AD53-724CA85EBBC1}"/>
              </a:ext>
            </a:extLst>
          </p:cNvPr>
          <p:cNvSpPr txBox="1"/>
          <p:nvPr userDrawn="1"/>
        </p:nvSpPr>
        <p:spPr>
          <a:xfrm>
            <a:off x="1914525" y="2048670"/>
            <a:ext cx="4248149" cy="349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C1DEB-63E7-4C54-BF5B-AE3D8B5A3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98" y="-1852"/>
            <a:ext cx="12185262" cy="68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6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3EAE-FFBC-49FE-9D9E-786CA6E2344C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16A-48E2-4216-9071-733FCB2E67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825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3EAE-FFBC-49FE-9D9E-786CA6E2344C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16A-48E2-4216-9071-733FCB2E67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46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3EAE-FFBC-49FE-9D9E-786CA6E2344C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16A-48E2-4216-9071-733FCB2E67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375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170133"/>
            <a:ext cx="10972800" cy="338328"/>
          </a:xfrm>
          <a:ln>
            <a:headEnd type="none"/>
            <a:tailEnd type="none"/>
          </a:ln>
        </p:spPr>
        <p:txBody>
          <a:bodyPr wrap="square" anchor="b">
            <a:normAutofit/>
          </a:bodyPr>
          <a:lstStyle>
            <a:lvl1pPr algn="ctr">
              <a:defRPr sz="18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white">
          <a:xfrm>
            <a:off x="609600" y="541713"/>
            <a:ext cx="7620000" cy="5715000"/>
          </a:xfrm>
          <a:ln>
            <a:solidFill>
              <a:schemeClr val="dk1">
                <a:lumMod val="50000"/>
                <a:lumOff val="50000"/>
              </a:schemeClr>
            </a:solidFill>
            <a:headEnd type="none"/>
            <a:tailEnd type="none"/>
          </a:ln>
        </p:spPr>
        <p:txBody>
          <a:bodyPr wrap="square"/>
          <a:lstStyle>
            <a:lvl1pPr marL="0" indent="0">
              <a:buNone/>
              <a:defRPr sz="3200" dirty="0"/>
            </a:lvl1pPr>
            <a:lvl2pPr marL="457200" indent="0">
              <a:buNone/>
              <a:defRPr sz="2800" dirty="0"/>
            </a:lvl2pPr>
            <a:lvl3pPr marL="914400" indent="0">
              <a:buNone/>
              <a:defRPr sz="2400" dirty="0"/>
            </a:lvl3pPr>
            <a:lvl4pPr marL="1371600" indent="0">
              <a:buNone/>
              <a:defRPr sz="2000" dirty="0"/>
            </a:lvl4pPr>
            <a:lvl5pPr marL="1828800" indent="0">
              <a:buNone/>
              <a:defRPr sz="2000" dirty="0"/>
            </a:lvl5pPr>
            <a:lvl6pPr marL="2286000" indent="0">
              <a:buNone/>
              <a:defRPr sz="2000" dirty="0"/>
            </a:lvl6pPr>
            <a:lvl7pPr marL="2743200" indent="0">
              <a:buNone/>
              <a:defRPr sz="2000" dirty="0"/>
            </a:lvl7pPr>
            <a:lvl8pPr marL="3200400" indent="0">
              <a:buNone/>
              <a:defRPr sz="2000" dirty="0"/>
            </a:lvl8pPr>
            <a:lvl9pPr marL="3657600" indent="0">
              <a:buNone/>
              <a:defRPr sz="2000" dirty="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8331200" y="2438400"/>
            <a:ext cx="3251200" cy="3812703"/>
          </a:xfrm>
          <a:ln>
            <a:headEnd type="none"/>
            <a:tailEnd type="none"/>
          </a:ln>
        </p:spPr>
        <p:txBody>
          <a:bodyPr wrap="square" anchor="b">
            <a:normAutofit/>
          </a:bodyPr>
          <a:lstStyle>
            <a:lvl1pPr marL="0" indent="0">
              <a:buNone/>
              <a:defRPr sz="1000" dirty="0"/>
            </a:lvl1pPr>
            <a:lvl2pPr marL="457200" indent="0">
              <a:buNone/>
              <a:defRPr sz="1200" dirty="0"/>
            </a:lvl2pPr>
            <a:lvl3pPr marL="914400" indent="0">
              <a:buNone/>
              <a:defRPr sz="1000" dirty="0"/>
            </a:lvl3pPr>
            <a:lvl4pPr marL="1371600" indent="0">
              <a:buNone/>
              <a:defRPr sz="900" dirty="0"/>
            </a:lvl4pPr>
            <a:lvl5pPr marL="1828800" indent="0">
              <a:buNone/>
              <a:defRPr sz="900" dirty="0"/>
            </a:lvl5pPr>
            <a:lvl6pPr marL="2286000" indent="0">
              <a:buNone/>
              <a:defRPr sz="900" dirty="0"/>
            </a:lvl6pPr>
            <a:lvl7pPr marL="2743200" indent="0">
              <a:buNone/>
              <a:defRPr sz="900" dirty="0"/>
            </a:lvl7pPr>
            <a:lvl8pPr marL="3200400" indent="0">
              <a:buNone/>
              <a:defRPr sz="900" dirty="0"/>
            </a:lvl8pPr>
            <a:lvl9pPr marL="3657600" indent="0">
              <a:buNone/>
              <a:defRPr sz="900" dirty="0"/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white">
          <a:xfrm>
            <a:off x="3556000" y="6356351"/>
            <a:ext cx="7518400" cy="365125"/>
          </a:xfrm>
          <a:ln>
            <a:headEnd type="none"/>
            <a:tailEnd type="none"/>
          </a:ln>
        </p:spPr>
        <p:txBody>
          <a:bodyPr wrap="square"/>
          <a:lstStyle>
            <a:lvl1pPr>
              <a:defRPr sz="900" dirty="0"/>
            </a:lvl1pPr>
          </a:lstStyle>
          <a:p>
            <a:r>
              <a:rPr lang="en-US" dirty="0"/>
              <a:t>Copyright © 2025 Wolters Kluwer. Published by Lippincott Williams &amp; Wilkins.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11074400" y="6356351"/>
            <a:ext cx="508000" cy="365125"/>
          </a:xfrm>
          <a:ln>
            <a:headEnd type="none"/>
            <a:tailEnd type="none"/>
          </a:ln>
        </p:spPr>
        <p:txBody>
          <a:bodyPr wrap="square"/>
          <a:lstStyle>
            <a:lvl1pPr>
              <a:defRPr sz="900" dirty="0"/>
            </a:lvl1pPr>
          </a:lstStyle>
          <a:p>
            <a:fld id="{27A13296-8103-46F4-BA41-F532E14F2100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 bwMode="white">
          <a:xfrm>
            <a:off x="8331200" y="550652"/>
            <a:ext cx="3251200" cy="1831502"/>
          </a:xfrm>
          <a:ln>
            <a:headEnd type="none"/>
            <a:tailEnd type="none"/>
          </a:ln>
        </p:spPr>
        <p:txBody>
          <a:bodyPr wrap="square">
            <a:normAutofit/>
          </a:bodyPr>
          <a:lstStyle>
            <a:lvl1pPr marL="0" indent="0">
              <a:buNone/>
              <a:defRPr sz="1000" dirty="0"/>
            </a:lvl1pPr>
            <a:lvl2pPr marL="457200" indent="0">
              <a:buNone/>
              <a:defRPr sz="1200" dirty="0"/>
            </a:lvl2pPr>
            <a:lvl3pPr marL="914400" indent="0">
              <a:buNone/>
              <a:defRPr sz="1000" dirty="0"/>
            </a:lvl3pPr>
            <a:lvl4pPr marL="1371600" indent="0">
              <a:buNone/>
              <a:defRPr sz="900" dirty="0"/>
            </a:lvl4pPr>
            <a:lvl5pPr marL="1828800" indent="0">
              <a:buNone/>
              <a:defRPr sz="900" dirty="0"/>
            </a:lvl5pPr>
            <a:lvl6pPr marL="2286000" indent="0">
              <a:buNone/>
              <a:defRPr sz="900" dirty="0"/>
            </a:lvl6pPr>
            <a:lvl7pPr marL="2743200" indent="0">
              <a:buNone/>
              <a:defRPr sz="900" dirty="0"/>
            </a:lvl7pPr>
            <a:lvl8pPr marL="3200400" indent="0">
              <a:buNone/>
              <a:defRPr sz="900" dirty="0"/>
            </a:lvl8pPr>
            <a:lvl9pPr marL="3657600" indent="0">
              <a:buNone/>
              <a:defRPr sz="900" dirty="0"/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20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D6576-A119-7D0A-6A50-298E43759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C478EB-24E4-5503-CE20-63AAC3E15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B1C7B9-2A4E-1418-BC7D-73953EB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35A890-DD1F-31C5-C91A-8EDF286F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9D8657-C068-94D6-25FB-CB3BB0EB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453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4A667-A33F-4E2F-87F5-A78E57DE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459C3-78DE-4AB9-85FC-FAB0F49F3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14BCB2-79D1-4CB7-A03D-B62485E3E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2B390A-762A-47FE-8E6B-25C50FB0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F8D4C7-56CA-4E2D-B19A-CB1D098C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8793D8-FCDA-4C70-8A2E-B692834C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2307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03113-1787-FDF7-969C-4A2925CF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84D6C1-5FE6-9E85-0202-31E05D4D8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844C84-4DB8-B81F-1FE4-91859621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DFC970-F252-3B0B-21A1-906D8DEA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896681-6F2F-4000-ED81-1E1B1E8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3442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ECA37-1FF4-A279-F260-B069AED0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984031-7C05-AA09-957E-764AB21CC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701425-C4B5-EC2D-A417-A7197DB3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6AAE99-3423-3E90-5EA9-D51E7CA6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605CEF-D5C4-F5F8-E244-E38324A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8068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A03D5-82CD-6D9D-DBE9-2AAD552FA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0605ED-AA27-999D-702A-284FC65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69F6C2-DDB5-C0D7-61A4-7AC8E506B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4BD787-6D08-80B5-2D0C-11F10FFD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594DE3-1078-14DA-C36C-A5B9ABB8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737141-7C92-0E94-5CBB-2034C35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1302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C31EC-CC24-B60E-1C2F-FCF14E6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810063-1538-BB68-685A-D9F397BEE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89242-AEBC-1071-9C65-5672CF681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DBB385-FED8-2829-8979-D2B13656C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D6DFEC-35F0-0723-E702-F326B577D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BBD0CEE-EB92-7576-F713-EFE25207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364FF5-59F5-6A77-2928-801C566F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E7B464-6DD0-6619-CD16-06B5D545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956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673DD-2932-01C4-68EE-43B6B521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51AF60-DBB4-A5FD-ACF9-71C6912F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6793D6-CCF9-3B7A-C804-791B367C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4F9ED0-EFF4-B44F-C121-71D09A13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5552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AF05F5-BDF8-4BE3-38F3-B095BB17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9DD211-D1AC-D614-177B-8A982990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D1F7BF-54C2-F434-A6FF-2CF92FD9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2769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DDFF6-87C2-CADF-9F68-F50EEBB3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FBDA1E-795E-AC7E-2321-A383792E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A54CD2-FC56-FD05-4051-9686405A7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720DA9-140B-DE3D-BC2B-C2B5AFA0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78351E-D9F0-509F-3D22-D503D460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E6720C-8B7C-7770-3B32-435EE123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343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2C3F9-7F62-4EAB-97E6-FA5F6117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57627C-5F80-960D-ACE5-5980A5ECF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03DDBF-3DCB-DFAF-DEB0-5189BDF70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A91D0F-EACF-BB08-4FE0-C8B7A05F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72EC75-D61B-881E-9283-44BFB136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23E4FA-8273-7AF8-9718-D08B92DE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5782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F3F20-80C2-1EAA-8BBF-8973D87F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5448FB-2E96-2EAD-5684-7CC1FEFA4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266BD-4053-0930-46BA-701A0A2F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E344A3-48A4-E8A7-9D15-551DED10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0803AD-3FE2-A820-AC13-EA12A976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7981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3CC2BB-86A2-E961-A290-C89B0B23A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9E2462-E73D-6FF9-B713-7CEF43E5F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17EDDE-4AF1-8A76-B11E-A9599633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78B919-A8AB-D26A-34F6-3E287A17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5161E2-B613-C6E4-F514-5A813ED1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4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A5AB4-7367-4372-9247-ED3158F5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AFC38-C171-48EB-BDFD-2F9B02FA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F1DC3C-D4AE-42AC-8917-6586E4A37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B0AF17-C209-46B0-A4A2-3B4DE4818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2FE44E-FC92-4DB2-8085-BE29A8F5F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BAA0E48-0539-490A-ADE7-A2226ABF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16E0DD0-3850-4632-AC8D-FFCB5ED4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505C3B-AE75-4812-902C-CD261521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8239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5614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80FBFA-8FBD-4ABE-9EC8-F3B0322B47D3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083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13F1FB-8964-4E46-8021-2572FEC5BF47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490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EA8D8E-C515-4909-867D-C9058CADFDF2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9149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6574D6-A428-46EB-8E4E-B70A844FEBBE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34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82866F-A76D-431C-BC74-7A07EFCEADED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652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BBE11F-3C07-467C-B893-6E31BB697573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420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4CF1D7-0AC3-482E-9D37-980CBAB8945B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7888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3FB936C-F1E5-44EA-BE95-A9CD33861368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496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3876F5-C9EA-4E8C-A094-301C3D0E5556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64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8A61A-9F05-4E6E-B98A-111EB235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72F8B9-BE91-422C-98EA-732DFDDD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169481-0EC9-47FD-9177-8980B28B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34EB6F-7872-488D-A031-760C3F87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3082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B08D-A5C6-45A2-BE42-B4793D0915CE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400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BF50839-0B2A-4919-B402-D6FCD7D8F64E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697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AD6BCC-C678-49EC-A6D5-A4FF187705B0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9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6652C9-0FC9-4F70-8DC4-CE861931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F4AB42-99F7-4BEA-89CB-D3ED4B08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C54AFB-4D3E-4029-BE28-57DFA9E6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47DB57-BB99-475B-8649-84C2E9B58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6833" y="-1217835"/>
            <a:ext cx="14003382" cy="9151389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AE61233-435D-43C1-956E-EBE2F5DE6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6" b="50000"/>
          <a:stretch/>
        </p:blipFill>
        <p:spPr>
          <a:xfrm>
            <a:off x="2521909" y="1464816"/>
            <a:ext cx="7144327" cy="267324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D2F466D-D5CE-4BF1-8EBB-E491256907DD}"/>
              </a:ext>
            </a:extLst>
          </p:cNvPr>
          <p:cNvGrpSpPr/>
          <p:nvPr userDrawn="1"/>
        </p:nvGrpSpPr>
        <p:grpSpPr>
          <a:xfrm>
            <a:off x="4223792" y="3717032"/>
            <a:ext cx="4320480" cy="1058821"/>
            <a:chOff x="4223792" y="3717032"/>
            <a:chExt cx="4320480" cy="1058821"/>
          </a:xfrm>
        </p:grpSpPr>
        <p:pic>
          <p:nvPicPr>
            <p:cNvPr id="9" name="Imagen 8" descr="Texto&#10;&#10;Descripción generada automáticamente">
              <a:extLst>
                <a:ext uri="{FF2B5EF4-FFF2-40B4-BE49-F238E27FC236}">
                  <a16:creationId xmlns:a16="http://schemas.microsoft.com/office/drawing/2014/main" id="{079A953D-165B-484B-B90D-720EA6138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056" y="3963647"/>
              <a:ext cx="1944216" cy="565591"/>
            </a:xfrm>
            <a:prstGeom prst="rect">
              <a:avLst/>
            </a:prstGeom>
          </p:spPr>
        </p:pic>
        <p:pic>
          <p:nvPicPr>
            <p:cNvPr id="10" name="Imagen 9" descr="Texto&#10;&#10;Descripción generada automáticamente">
              <a:extLst>
                <a:ext uri="{FF2B5EF4-FFF2-40B4-BE49-F238E27FC236}">
                  <a16:creationId xmlns:a16="http://schemas.microsoft.com/office/drawing/2014/main" id="{6102F6C2-1411-47C8-BB78-58A71DA5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792" y="3717032"/>
              <a:ext cx="2042174" cy="1058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2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AA9A1-658E-4174-89A2-C481A40A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89319-5D64-49F9-8EAD-C812D92A1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BE8B39-B7D8-407C-9B63-D627EB40D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0DDCE-BFBE-4B6E-994D-D0F56E78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E53DEA-D509-4D14-9D68-749890A7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BE9783-E84F-4905-9898-F3DB8ADD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28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4039B-F8BA-412F-9D5B-343EB4B9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03FC19-8897-493A-99AE-02DF94E0A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953FEA-9C5A-49BB-83DB-113B882AA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B82BAD-151A-497B-9924-A249E2ED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766806-E960-4BE7-9D05-8773298A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4C8A18-422F-4F8D-8F88-2E6F966B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220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2FE2EB-0BCF-471D-ADBC-DECBAEE2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E1A5E0-2A9C-457B-9229-C9DBDD2F4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391D1F-758F-4FC0-A7C6-A68838E1B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BD2C-71F9-42A5-9707-C03906E7A336}" type="datetimeFigureOut">
              <a:rPr lang="es-ES" smtClean="0"/>
              <a:t>03/06/2025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3D4C0D-3C17-423A-867F-5D0A3B305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A97EC1-EAB1-479A-8635-CA9AA297F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62731-8B87-4371-805F-783EB5948A0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62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0F71D-1FB0-4289-8737-6886CBCC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7F51-C3B3-45B2-92DE-55E10524C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5394F-BBFD-4C53-8301-779E4FD08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7A4F-E405-4677-9308-7B4AF4C6868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B6710-F986-4B13-8AFA-1B9DD564F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A6F5B-0773-4199-A383-D6AC18482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BCE9-6E9C-4022-9C64-4E4D6512D4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6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3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B02BD4-173D-59FD-7E48-6E5E6ED6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A67669-B778-4E71-E65C-4F2C3750E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1CDE41-AA95-2E17-1EA8-38A59B0A1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A600-9291-D949-9171-35453F1D0B32}" type="datetimeFigureOut">
              <a:rPr lang="es-CL" smtClean="0"/>
              <a:pPr/>
              <a:t>03-06-2025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53BC60-100F-FB05-FF78-EA1E8EC80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B32B6C-F4F8-0CB2-C201-628B6B2F4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43E39-5583-7B44-B25B-2A9AB91C1B74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825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21A071E-E35D-46A1-A1DA-B36E355E79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EB0837-8797-4B37-823C-1B9CB2D039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900484-ECED-4ECA-83FC-80549FA147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F62601-AAF9-4BF7-9CB4-B4167893FFE4}" type="slidenum">
              <a:rPr lang="es-ES" altLang="es-ES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79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60D2485-F852-DF4A-A29B-8D3C8F370099}"/>
              </a:ext>
            </a:extLst>
          </p:cNvPr>
          <p:cNvSpPr txBox="1"/>
          <p:nvPr/>
        </p:nvSpPr>
        <p:spPr>
          <a:xfrm>
            <a:off x="133005" y="1176981"/>
            <a:ext cx="11582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rgbClr val="C00000"/>
                </a:solidFill>
                <a:latin typeface="Calibri"/>
              </a:rPr>
              <a:t>Ранняя диагностика и своевременное лечение: ключ к улучшению прогноза печеночной энцефалопатии</a:t>
            </a:r>
            <a:endParaRPr lang="en-GB" sz="4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3EDCCA-CABB-164F-ADBC-850809689DB5}"/>
              </a:ext>
            </a:extLst>
          </p:cNvPr>
          <p:cNvSpPr txBox="1"/>
          <p:nvPr/>
        </p:nvSpPr>
        <p:spPr>
          <a:xfrm>
            <a:off x="476081" y="3558945"/>
            <a:ext cx="11239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Рауль Х. </a:t>
            </a:r>
            <a:r>
              <a:rPr lang="ru-RU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Андраде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MD, PhD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Американской ассоциации по изучению заболеваний печени (FAASLD)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медицины, Медицинская школа, Малага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Университетская клиника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Вирхен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-де-ла-Виктория, Малага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IBIMA-BIONAND,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CiberEHD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889A792-D451-0B39-2BA6-D194CE8E698C}"/>
              </a:ext>
            </a:extLst>
          </p:cNvPr>
          <p:cNvGrpSpPr/>
          <p:nvPr/>
        </p:nvGrpSpPr>
        <p:grpSpPr>
          <a:xfrm>
            <a:off x="267219" y="6024824"/>
            <a:ext cx="11657562" cy="744078"/>
            <a:chOff x="75268" y="6121219"/>
            <a:chExt cx="11982879" cy="708144"/>
          </a:xfrm>
        </p:grpSpPr>
        <p:pic>
          <p:nvPicPr>
            <p:cNvPr id="18" name="Picture 6" descr="Unión Europea. Fondo Europeo de Desarrollo Regional">
              <a:extLst>
                <a:ext uri="{FF2B5EF4-FFF2-40B4-BE49-F238E27FC236}">
                  <a16:creationId xmlns:a16="http://schemas.microsoft.com/office/drawing/2014/main" id="{DAB05634-671A-EF9C-B7A0-D36B3710B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170" y="6315756"/>
              <a:ext cx="914197" cy="37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Las Jornadas Científicas del CIBEREHD se celebrarán el 24 y 25 de octubre  en Barcelona">
              <a:extLst>
                <a:ext uri="{FF2B5EF4-FFF2-40B4-BE49-F238E27FC236}">
                  <a16:creationId xmlns:a16="http://schemas.microsoft.com/office/drawing/2014/main" id="{2A85A645-1938-066A-27DE-7ABCECBFC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460" y="6315756"/>
              <a:ext cx="949998" cy="420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Instituto de Salud Carlos III - Wikipedia, la enciclopedia libre">
              <a:extLst>
                <a:ext uri="{FF2B5EF4-FFF2-40B4-BE49-F238E27FC236}">
                  <a16:creationId xmlns:a16="http://schemas.microsoft.com/office/drawing/2014/main" id="{FE5BEC5D-8E2A-5AAB-C3FF-8837A67E7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761" y="6251153"/>
              <a:ext cx="1344359" cy="46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Consejería de Economía, Conocimiento, Empresas y Universidad - La Noche  Europea de los Investigadores">
              <a:extLst>
                <a:ext uri="{FF2B5EF4-FFF2-40B4-BE49-F238E27FC236}">
                  <a16:creationId xmlns:a16="http://schemas.microsoft.com/office/drawing/2014/main" id="{F294D4AE-5C50-96C3-3DB8-ECF6CF7D0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049" y="6159109"/>
              <a:ext cx="1031162" cy="67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Inicio">
              <a:extLst>
                <a:ext uri="{FF2B5EF4-FFF2-40B4-BE49-F238E27FC236}">
                  <a16:creationId xmlns:a16="http://schemas.microsoft.com/office/drawing/2014/main" id="{FB33F982-14D2-15B0-761D-986C1152C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632" y="6121219"/>
              <a:ext cx="616524" cy="616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positorio de documento - Listado - Universidad de Málaga">
              <a:extLst>
                <a:ext uri="{FF2B5EF4-FFF2-40B4-BE49-F238E27FC236}">
                  <a16:creationId xmlns:a16="http://schemas.microsoft.com/office/drawing/2014/main" id="{67C5B0EA-3902-06BB-A5FF-98D4E8558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843" y="6194813"/>
              <a:ext cx="801773" cy="57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25EBE959-7198-0C45-D551-14F603C80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68" y="6251153"/>
              <a:ext cx="2061369" cy="513367"/>
            </a:xfrm>
            <a:prstGeom prst="rect">
              <a:avLst/>
            </a:prstGeom>
          </p:spPr>
        </p:pic>
        <p:pic>
          <p:nvPicPr>
            <p:cNvPr id="26" name="Picture 2" descr="EASL DHILI Consortium">
              <a:extLst>
                <a:ext uri="{FF2B5EF4-FFF2-40B4-BE49-F238E27FC236}">
                  <a16:creationId xmlns:a16="http://schemas.microsoft.com/office/drawing/2014/main" id="{14CAC6D2-97E3-2292-107B-117B2674F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765" y="6227246"/>
              <a:ext cx="1105045" cy="56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20CE5644-73C0-06D4-9D6F-1E00B2DE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26407" y="6306326"/>
              <a:ext cx="1431740" cy="380108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911D0C1-AAD6-3E39-81CD-1CCC37F69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15498" y="6159109"/>
              <a:ext cx="1191219" cy="6136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4DE9CD-14ED-7B3E-9341-4F20409125F1}"/>
              </a:ext>
            </a:extLst>
          </p:cNvPr>
          <p:cNvSpPr txBox="1"/>
          <p:nvPr/>
        </p:nvSpPr>
        <p:spPr>
          <a:xfrm>
            <a:off x="2584095" y="5295732"/>
            <a:ext cx="6680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APASL 2025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315FC-0773-2BE1-22F1-AE826DC78468}"/>
              </a:ext>
            </a:extLst>
          </p:cNvPr>
          <p:cNvSpPr txBox="1"/>
          <p:nvPr/>
        </p:nvSpPr>
        <p:spPr>
          <a:xfrm>
            <a:off x="2210458" y="5816867"/>
            <a:ext cx="86099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Презентация подготовлена при поддержке компании Abbott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000" dirty="0"/>
              <a:t> Информация предназначена для медицинских или фармацевтических работников.</a:t>
            </a:r>
          </a:p>
          <a:p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920AC-EF47-ECC3-D9AE-CE48114578DE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717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BE81E5F4-9B49-474A-BAB5-11CBB1D545E3}"/>
              </a:ext>
            </a:extLst>
          </p:cNvPr>
          <p:cNvSpPr/>
          <p:nvPr/>
        </p:nvSpPr>
        <p:spPr>
          <a:xfrm rot="5400000">
            <a:off x="7696883" y="3762617"/>
            <a:ext cx="1599439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3A7409-EF02-694A-96A7-F5753E4B5332}"/>
              </a:ext>
            </a:extLst>
          </p:cNvPr>
          <p:cNvSpPr txBox="1"/>
          <p:nvPr/>
        </p:nvSpPr>
        <p:spPr>
          <a:xfrm>
            <a:off x="97298" y="2330222"/>
            <a:ext cx="3908271" cy="23083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вас зовут?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каком городе мы находимся?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Где мы сейчас?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Какой сейчас год?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Какой сейчас месяц?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162ED4-6DF0-1C4C-82AD-A9BD4A7FDA84}"/>
              </a:ext>
            </a:extLst>
          </p:cNvPr>
          <p:cNvSpPr txBox="1"/>
          <p:nvPr/>
        </p:nvSpPr>
        <p:spPr>
          <a:xfrm>
            <a:off x="7287206" y="220546"/>
            <a:ext cx="4885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Концепция, диагностика и классификация печеночной энцефалопатии (ПЭ)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89AD93-1719-6944-9A87-37A28D5207F8}"/>
              </a:ext>
            </a:extLst>
          </p:cNvPr>
          <p:cNvSpPr txBox="1"/>
          <p:nvPr/>
        </p:nvSpPr>
        <p:spPr>
          <a:xfrm>
            <a:off x="4159260" y="529577"/>
            <a:ext cx="2122982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Вытянуть руки, закрыть глаза, расставить пальцы.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94F1B23-5CDB-1449-B47B-82CF3381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13" y="1422830"/>
            <a:ext cx="2228676" cy="375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 derecha 7">
            <a:extLst>
              <a:ext uri="{FF2B5EF4-FFF2-40B4-BE49-F238E27FC236}">
                <a16:creationId xmlns:a16="http://schemas.microsoft.com/office/drawing/2014/main" id="{D9F664AE-A878-1C46-B9F1-0AD3DBE31132}"/>
              </a:ext>
            </a:extLst>
          </p:cNvPr>
          <p:cNvSpPr/>
          <p:nvPr/>
        </p:nvSpPr>
        <p:spPr>
          <a:xfrm>
            <a:off x="6495094" y="1535406"/>
            <a:ext cx="890649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2686F7-ED4F-5344-8DC4-63DEEFC995DC}"/>
              </a:ext>
            </a:extLst>
          </p:cNvPr>
          <p:cNvSpPr txBox="1"/>
          <p:nvPr/>
        </p:nvSpPr>
        <p:spPr>
          <a:xfrm>
            <a:off x="7496429" y="1415229"/>
            <a:ext cx="141115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ударов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тремора нет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54EAD016-0BDE-8644-BF3F-4596FF3A31FD}"/>
              </a:ext>
            </a:extLst>
          </p:cNvPr>
          <p:cNvSpPr/>
          <p:nvPr/>
        </p:nvSpPr>
        <p:spPr>
          <a:xfrm>
            <a:off x="9048915" y="1535406"/>
            <a:ext cx="890649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5854A4-1094-7343-B599-79B214EBC188}"/>
              </a:ext>
            </a:extLst>
          </p:cNvPr>
          <p:cNvSpPr txBox="1"/>
          <p:nvPr/>
        </p:nvSpPr>
        <p:spPr>
          <a:xfrm>
            <a:off x="9969636" y="1177692"/>
            <a:ext cx="194445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Печеночная энцефалопатия исключается 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94115339-47D4-4447-8A46-4AF5583747FA}"/>
              </a:ext>
            </a:extLst>
          </p:cNvPr>
          <p:cNvSpPr/>
          <p:nvPr/>
        </p:nvSpPr>
        <p:spPr>
          <a:xfrm>
            <a:off x="6509876" y="2661823"/>
            <a:ext cx="890649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5ECB98-6741-3248-B149-6F913294B0C3}"/>
              </a:ext>
            </a:extLst>
          </p:cNvPr>
          <p:cNvSpPr txBox="1"/>
          <p:nvPr/>
        </p:nvSpPr>
        <p:spPr>
          <a:xfrm>
            <a:off x="7501369" y="2661823"/>
            <a:ext cx="22286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тремор / сбой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DBD270-6A18-1342-ADB4-16158C1AE787}"/>
              </a:ext>
            </a:extLst>
          </p:cNvPr>
          <p:cNvSpPr txBox="1"/>
          <p:nvPr/>
        </p:nvSpPr>
        <p:spPr>
          <a:xfrm>
            <a:off x="6800635" y="3780542"/>
            <a:ext cx="29294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Печеночная энцефалопатия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FC5966B-F739-964E-BCBB-3B6EF287AA05}"/>
              </a:ext>
            </a:extLst>
          </p:cNvPr>
          <p:cNvSpPr txBox="1"/>
          <p:nvPr/>
        </p:nvSpPr>
        <p:spPr>
          <a:xfrm>
            <a:off x="6860810" y="4822813"/>
            <a:ext cx="30410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состояния: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ступор &gt;&gt; сонливость &gt;&gt; реакция на голосовые стимулы &gt;&gt; спутанность сознания &gt;&gt; выраженная дезориентация &gt;&gt; кома </a:t>
            </a:r>
            <a:endParaRPr lang="es-E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7564083E-2D54-08D8-5E28-D643F1524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92164"/>
              </p:ext>
            </p:extLst>
          </p:nvPr>
        </p:nvGraphicFramePr>
        <p:xfrm>
          <a:off x="9832387" y="2202009"/>
          <a:ext cx="2230850" cy="4517400"/>
        </p:xfrm>
        <a:graphic>
          <a:graphicData uri="http://schemas.openxmlformats.org/drawingml/2006/table">
            <a:tbl>
              <a:tblPr/>
              <a:tblGrid>
                <a:gridCol w="79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235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ГЛАЗГО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ОЦЕНКА ПО ШКАЛЕ</a:t>
                      </a:r>
                      <a:endParaRPr kumimoji="0" lang="es-E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Открывание глаз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спонтанно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4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в ответ на речь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3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в ответ на болевой раздражитель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2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нет реакции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1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Речевой ответ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ориентирован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5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дезориентирован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4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неподходящие слова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3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невнятные звуки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2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отсутствие ответа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1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Двигательная реакция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выполняет команды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6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546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локализует боль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5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отдергивает конечность от боли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4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патологическое сгибание на боль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3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патологическое разгибание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2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нет реакции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1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23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ОБЩИЙ БАЛЛ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 (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макс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)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charset="0"/>
                        <a:cs typeface="Times New Roman"/>
                      </a:endParaRP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charset="0"/>
                          <a:cs typeface="Times New Roman"/>
                        </a:rPr>
                        <a:t>15</a:t>
                      </a:r>
                    </a:p>
                  </a:txBody>
                  <a:tcPr marL="82961" marR="82961" marT="40520" marB="405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9" name="CuadroTexto 2">
            <a:extLst>
              <a:ext uri="{FF2B5EF4-FFF2-40B4-BE49-F238E27FC236}">
                <a16:creationId xmlns:a16="http://schemas.microsoft.com/office/drawing/2014/main" id="{4B96CEDB-3479-1268-E497-EB0BF106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16" y="5630391"/>
            <a:ext cx="1688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Мелкая моторика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20" name="CuadroTexto 18">
            <a:extLst>
              <a:ext uri="{FF2B5EF4-FFF2-40B4-BE49-F238E27FC236}">
                <a16:creationId xmlns:a16="http://schemas.microsoft.com/office/drawing/2014/main" id="{3108FA70-45B5-BE36-BD81-DD6701061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862" y="5746418"/>
            <a:ext cx="957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Тремор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14448E-26EA-4D3E-6A10-1879A69B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104" y="5746418"/>
            <a:ext cx="18181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Дезориентация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22" name="CuadroTexto 22">
            <a:extLst>
              <a:ext uri="{FF2B5EF4-FFF2-40B4-BE49-F238E27FC236}">
                <a16:creationId xmlns:a16="http://schemas.microsoft.com/office/drawing/2014/main" id="{59C42A77-84C4-33FC-E5EB-528F72EB5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333" y="5746418"/>
            <a:ext cx="7184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Кома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2B61A5C-0356-6E5C-7276-0C48446ACC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6297" y="275307"/>
            <a:ext cx="1424950" cy="98140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874F6-8FB1-BAF2-6696-BB174ECE67D3}"/>
              </a:ext>
            </a:extLst>
          </p:cNvPr>
          <p:cNvSpPr txBox="1"/>
          <p:nvPr/>
        </p:nvSpPr>
        <p:spPr>
          <a:xfrm>
            <a:off x="97298" y="653875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Author’s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96E25-E7F1-50BF-DCE1-A9007EE47580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0704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B4685-49B8-5CC3-5B37-1BF3A656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81" y="340242"/>
            <a:ext cx="9691255" cy="819825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№4. У пациентов с циррозом зависят ли особенности и прогноз печеночной энцефалопатии от этиологии цирроза?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DD5C3B9-E9FD-6DCF-686D-A5B036A61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69" y="1353138"/>
            <a:ext cx="5854044" cy="1536861"/>
          </a:xfrm>
          <a:prstGeom prst="rect">
            <a:avLst/>
          </a:prstGeom>
        </p:spPr>
      </p:pic>
      <p:pic>
        <p:nvPicPr>
          <p:cNvPr id="4" name="Imagen 3" descr="Imagen que contiene Tabla&#10;&#10;Descripción generada automáticamente">
            <a:extLst>
              <a:ext uri="{FF2B5EF4-FFF2-40B4-BE49-F238E27FC236}">
                <a16:creationId xmlns:a16="http://schemas.microsoft.com/office/drawing/2014/main" id="{36EE5309-B7A5-97A8-9F7D-AA4C852E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47"/>
          <a:stretch/>
        </p:blipFill>
        <p:spPr>
          <a:xfrm>
            <a:off x="3075941" y="3134962"/>
            <a:ext cx="6115899" cy="353076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99BEEE5-9BB1-4FBA-8F75-A407F3F66193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7A372-A48D-3426-B79D-46C2AD5009D3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921829-6AB2-09BC-4F31-BC60742F6A76}"/>
              </a:ext>
            </a:extLst>
          </p:cNvPr>
          <p:cNvSpPr/>
          <p:nvPr/>
        </p:nvSpPr>
        <p:spPr>
          <a:xfrm>
            <a:off x="3075941" y="1284815"/>
            <a:ext cx="6115899" cy="17040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Пациентов с ПЭ не следует классифицировать в зависимости от этиологии основного заболевания печени.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сильная рекомендация, консенсус 93%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833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8F76A-33CC-8F92-4F8F-84C7C16B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340" y="254835"/>
            <a:ext cx="9691255" cy="1935472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№5. У пациентов с подозрением на ПЭ может ли исключение или выявление альтернативных или дополнительных причин нейропсихиатрических нарушений повысить точность прогноза и эффективность лечения?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3C34DD4-05DE-E87E-4E47-ADF6668EF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51" y="2370174"/>
            <a:ext cx="8873126" cy="3105594"/>
          </a:xfrm>
          <a:prstGeom prst="rect">
            <a:avLst/>
          </a:prstGeom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A8EAEC24-E1A5-D10B-D406-C00BEE4227DC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449A55-A742-2641-F190-5894994DC492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A9A6EB-BF58-C5E2-FC0F-1E2BCF69440C}"/>
              </a:ext>
            </a:extLst>
          </p:cNvPr>
          <p:cNvSpPr/>
          <p:nvPr/>
        </p:nvSpPr>
        <p:spPr>
          <a:xfrm>
            <a:off x="1889051" y="2370174"/>
            <a:ext cx="8873126" cy="31055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</a:t>
            </a:r>
          </a:p>
          <a:p>
            <a:endParaRPr lang="ru-RU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пациентов с подозрением на печеночную энцефалопатию (ПЭ) следует выявлять альтернативные или дополнительные причины нейропсихиатрических нарушений, так как это способствует улучшению прогностической точности и результатов лечения.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доказательности 4, сильная рекомендация, </a:t>
            </a:r>
          </a:p>
          <a:p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консенсус 100%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44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8F76A-33CC-8F92-4F8F-84C7C16B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340" y="254835"/>
            <a:ext cx="9691255" cy="1276253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№6. Отличаются ли признаки легких когнитивных нарушений, вызванных причинами, не связанными с нарушением функции печени, от скрытой ПЭ у пациентов с циррозом?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F1A69A-9547-1B4E-0DF0-97B777F26822}"/>
              </a:ext>
            </a:extLst>
          </p:cNvPr>
          <p:cNvSpPr txBox="1"/>
          <p:nvPr/>
        </p:nvSpPr>
        <p:spPr>
          <a:xfrm>
            <a:off x="774406" y="1622560"/>
            <a:ext cx="11137925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При рассмотрении признаков скрытой ПЭ — таких как нарушения внимания, концентрации, зрительно-пространственной ориентации и координации, скорости и точности движений — наблюдается очевидное перекрытие симптомов с легкими когнитивными нарушениями (ЛКН).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Однако есть различия: например, речь и память обычно сохранены при скрытой ПЭ, в то время как снижение скорости и точности движений не характерны для ЛКН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32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C4AF8D-136E-E67C-2DB2-957814A99E33}"/>
              </a:ext>
            </a:extLst>
          </p:cNvPr>
          <p:cNvSpPr txBox="1"/>
          <p:nvPr/>
        </p:nvSpPr>
        <p:spPr>
          <a:xfrm>
            <a:off x="6096000" y="629171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Weissenborn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K, 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J Hepatol 2001;34:768-73.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C4A9DDD-FE5C-A74F-2116-946C58787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79" y="3453597"/>
            <a:ext cx="9539915" cy="254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2385F-CB60-E7D8-8E5C-F86018573375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41F4A8-5233-FE3B-6765-8BC69782629F}"/>
              </a:ext>
            </a:extLst>
          </p:cNvPr>
          <p:cNvSpPr/>
          <p:nvPr/>
        </p:nvSpPr>
        <p:spPr>
          <a:xfrm>
            <a:off x="1883391" y="3429000"/>
            <a:ext cx="9534204" cy="26306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Утверждение</a:t>
            </a:r>
          </a:p>
          <a:p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Признаки скрытой ПЭ и легких когнитивных нарушений (ЛКН), вызванных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непеченочными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причинами, демонстрируют существенное перекрытие симптоматики.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доказательности 2, консенсус 90%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703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3FA7-AD98-4794-B470-D86D60ACC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13" y="1056947"/>
            <a:ext cx="11728174" cy="515742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Диагностика.</a:t>
            </a:r>
            <a:endParaRPr lang="en-GB" sz="19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аммиака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крови </a:t>
            </a: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коррелирует с тяжестью</a:t>
            </a:r>
            <a:r>
              <a:rPr lang="en-GB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ПЭ</a:t>
            </a:r>
            <a:r>
              <a:rPr lang="en-GB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Аммиак</a:t>
            </a:r>
            <a:r>
              <a:rPr lang="en-GB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оставаться повышенным даже после клинического выздоровления от</a:t>
            </a:r>
            <a:r>
              <a:rPr lang="en-GB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ПЭ</a:t>
            </a:r>
            <a:r>
              <a:rPr lang="en-GB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аммиака в плазме, при условии правильного выполнения, должно проводиться у пациентов с острой энцефалопатией и заболеванием печени.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Нормальный уровень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аммиака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высокую отрицательную прогностическую ценность при рабочем диагнозе ПЭ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9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r>
              <a:rPr lang="en-GB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измерения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аммиака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ведении пациентов с ПЭ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индивидуализации терапии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рекомендована для рутинного использования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en-GB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Гипераммониемия связана с увеличением числа госпитализаций и сниженной выживаемостью без трансплантации при острой декомпенсации цирроза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(хотя прогностическая ценность аммиака при ПЭ у пациентов с циррозом до конца не ясна).</a:t>
            </a:r>
            <a:endParaRPr lang="en-GB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рецидивирующей ПЭ,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аммиака после выздоровления был предиктором появления новых эпизодов ПЭ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9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острой печеночной недостаточности на фоне хронического заболевания печени (ACLF) предполагается, что аммиак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прогностическое значение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явной ПЭ.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27C702-D325-9CD5-99B9-6EA877A01842}"/>
              </a:ext>
            </a:extLst>
          </p:cNvPr>
          <p:cNvSpPr txBox="1"/>
          <p:nvPr/>
        </p:nvSpPr>
        <p:spPr>
          <a:xfrm>
            <a:off x="163777" y="169334"/>
            <a:ext cx="1153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№7. Полезно ли измерение уровня аммиака у пациентов с делирием для диагностики, дифференциальной диагностики, выбора терапии и прогноза ПЭ?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018067-914B-6FD8-24EF-FFE7D1F72A20}"/>
              </a:ext>
            </a:extLst>
          </p:cNvPr>
          <p:cNvSpPr txBox="1"/>
          <p:nvPr/>
        </p:nvSpPr>
        <p:spPr>
          <a:xfrm>
            <a:off x="231913" y="6214369"/>
            <a:ext cx="11728174" cy="47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Nicolao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 et al. J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2003;38:441-6;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Shalimar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Hepatology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2019;70:982-994; Poo et al. Ann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2006;5:281-8;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ahimi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RS et al. Clin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Gastroenterol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2021;19:2626-2635.e7;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Gundling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 et al. Ann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2013;12:108-14;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Vierling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Clin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Gastroenterol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2016;14:903-906.e1;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Haj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et al. Am J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Gastroenterol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2020;115:723-728. 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43CD0-E0BA-A998-870C-C00703F68F0C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E6F3-88A7-02FA-8871-D215670348E9}"/>
              </a:ext>
            </a:extLst>
          </p:cNvPr>
          <p:cNvSpPr txBox="1"/>
          <p:nvPr/>
        </p:nvSpPr>
        <p:spPr>
          <a:xfrm>
            <a:off x="231913" y="6580944"/>
            <a:ext cx="6297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ACLF-Acute-on-chronic liver failure</a:t>
            </a:r>
          </a:p>
        </p:txBody>
      </p:sp>
    </p:spTree>
    <p:extLst>
      <p:ext uri="{BB962C8B-B14F-4D97-AF65-F5344CB8AC3E}">
        <p14:creationId xmlns:p14="http://schemas.microsoft.com/office/powerpoint/2010/main" val="370408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79A49-68AB-4043-A690-7F5A93A9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Аммониемия 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355CD1E-6968-1A4A-BF93-B523FA30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707460"/>
            <a:ext cx="5340350" cy="11557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3386A07-13B1-BB4E-8844-14C9E4313917}"/>
              </a:ext>
            </a:extLst>
          </p:cNvPr>
          <p:cNvSpPr txBox="1"/>
          <p:nvPr/>
        </p:nvSpPr>
        <p:spPr>
          <a:xfrm>
            <a:off x="5124351" y="2001630"/>
            <a:ext cx="64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B769C4-A513-314E-92EF-E3A4349555AD}"/>
              </a:ext>
            </a:extLst>
          </p:cNvPr>
          <p:cNvSpPr txBox="1"/>
          <p:nvPr/>
        </p:nvSpPr>
        <p:spPr>
          <a:xfrm>
            <a:off x="8355931" y="3432048"/>
            <a:ext cx="2454442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 аммониемии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PNV 0,81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C6F3B3-CB72-A446-A6AF-51676139496E}"/>
              </a:ext>
            </a:extLst>
          </p:cNvPr>
          <p:cNvSpPr txBox="1"/>
          <p:nvPr/>
        </p:nvSpPr>
        <p:spPr>
          <a:xfrm>
            <a:off x="7534776" y="4337738"/>
            <a:ext cx="4096753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А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ммониемии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&gt;80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мкмоль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л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сниженная выживаемость после декомпенсации,</a:t>
            </a:r>
            <a:br>
              <a:rPr lang="ru-RU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вне зависимости от тяжести ПЭ </a:t>
            </a:r>
            <a:endParaRPr lang="es-E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2B31F9-6C23-3F4E-8912-641D844D423F}"/>
              </a:ext>
            </a:extLst>
          </p:cNvPr>
          <p:cNvSpPr txBox="1"/>
          <p:nvPr/>
        </p:nvSpPr>
        <p:spPr>
          <a:xfrm>
            <a:off x="7315199" y="5787471"/>
            <a:ext cx="4551917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Аммониемия с положительным ответом на лечение → хороший прогноз</a:t>
            </a:r>
            <a:endParaRPr lang="es-E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Gráfico 17" descr="Flecha abajo con relleno sólido">
            <a:extLst>
              <a:ext uri="{FF2B5EF4-FFF2-40B4-BE49-F238E27FC236}">
                <a16:creationId xmlns:a16="http://schemas.microsoft.com/office/drawing/2014/main" id="{AFA0A3BF-36F9-214C-ABAD-FF1CE0042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3532" y="4652801"/>
            <a:ext cx="374994" cy="374994"/>
          </a:xfrm>
          <a:prstGeom prst="rect">
            <a:avLst/>
          </a:prstGeom>
        </p:spPr>
      </p:pic>
      <p:pic>
        <p:nvPicPr>
          <p:cNvPr id="20" name="Gráfico 19" descr="Matraz contorno">
            <a:extLst>
              <a:ext uri="{FF2B5EF4-FFF2-40B4-BE49-F238E27FC236}">
                <a16:creationId xmlns:a16="http://schemas.microsoft.com/office/drawing/2014/main" id="{FE51BE08-4D15-9A41-9949-688F870D9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1595" y="151826"/>
            <a:ext cx="914400" cy="914400"/>
          </a:xfrm>
          <a:prstGeom prst="rect">
            <a:avLst/>
          </a:prstGeom>
        </p:spPr>
      </p:pic>
      <p:pic>
        <p:nvPicPr>
          <p:cNvPr id="22" name="Gráfico 21" descr="Probetas contorno">
            <a:extLst>
              <a:ext uri="{FF2B5EF4-FFF2-40B4-BE49-F238E27FC236}">
                <a16:creationId xmlns:a16="http://schemas.microsoft.com/office/drawing/2014/main" id="{2B1CA943-6172-5C42-9643-6268954B7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5952" y="205581"/>
            <a:ext cx="914400" cy="914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485CDF-7964-2CE5-EE11-E082D2B7B5FE}"/>
              </a:ext>
            </a:extLst>
          </p:cNvPr>
          <p:cNvSpPr txBox="1"/>
          <p:nvPr/>
        </p:nvSpPr>
        <p:spPr>
          <a:xfrm>
            <a:off x="471042" y="3853649"/>
            <a:ext cx="5977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ИТОГ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Если уровень аммиака в норме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&gt;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следует исключить другие причины энцефалопатии.</a:t>
            </a:r>
            <a:endParaRPr lang="es-E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Если уровень аммиака повышен, а клиническая картина ПЭ подтверждается →</a:t>
            </a:r>
            <a:br>
              <a:rPr lang="ru-RU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аммиак снижается параллельно с улучшением состояния пациента.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94B38F-C348-465A-A6C8-31DFDF76CC39}"/>
              </a:ext>
            </a:extLst>
          </p:cNvPr>
          <p:cNvSpPr txBox="1"/>
          <p:nvPr/>
        </p:nvSpPr>
        <p:spPr>
          <a:xfrm>
            <a:off x="7534777" y="1447502"/>
            <a:ext cx="4332340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Повышенный уровень аммиака в крови сам по себе не имеет диагностического, стадийного или прогностического значения при ПЭ у пациентов с хроническими заболеваниями печени. Нормальное значение требует повторной диагностической оценки.</a:t>
            </a:r>
            <a:br>
              <a:rPr lang="ru-RU" sz="1600" dirty="0"/>
            </a:br>
            <a:r>
              <a:rPr lang="ru-RU" sz="1600" b="1" dirty="0"/>
              <a:t>(Уровень доказательности: GRADE II–3, A1)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04832-0FD8-DC5C-FD5B-71DE450021F0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001CF-5A52-DEAE-926D-39B60D6672B4}"/>
              </a:ext>
            </a:extLst>
          </p:cNvPr>
          <p:cNvSpPr/>
          <p:nvPr/>
        </p:nvSpPr>
        <p:spPr>
          <a:xfrm>
            <a:off x="838200" y="1555845"/>
            <a:ext cx="5257800" cy="8151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kern="0" dirty="0">
                <a:effectLst/>
                <a:ea typeface="Times New Roman" panose="02020603050405020304" pitchFamily="18" charset="0"/>
              </a:rPr>
              <a:t>Печеночная энцефалопатия: новые данные о классификации, патофизиологии и терапии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02441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F307995-7D40-017D-8316-9AF89502F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0"/>
          <a:stretch/>
        </p:blipFill>
        <p:spPr>
          <a:xfrm>
            <a:off x="1286273" y="1541721"/>
            <a:ext cx="10629280" cy="37745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31F111-E0FC-4163-1BC1-872A56167914}"/>
              </a:ext>
            </a:extLst>
          </p:cNvPr>
          <p:cNvSpPr txBox="1"/>
          <p:nvPr/>
        </p:nvSpPr>
        <p:spPr>
          <a:xfrm>
            <a:off x="1493520" y="210278"/>
            <a:ext cx="10148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№7. У пациентов с делирием полезно ли измерение уровня аммиака для диагностики, дифференциальной диагностики, выбора терапии и прогноза?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9BD053-963E-467E-B6D0-9243B9F5CC10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6B4B2-6538-ED09-E80A-9CEDD0E9672C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686A8D-7B29-7F9B-E6B4-091E85AEEC0A}"/>
              </a:ext>
            </a:extLst>
          </p:cNvPr>
          <p:cNvSpPr/>
          <p:nvPr/>
        </p:nvSpPr>
        <p:spPr>
          <a:xfrm>
            <a:off x="1473958" y="1541721"/>
            <a:ext cx="10167582" cy="35488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делирием, энцефалопатией и заболеваниями печени следует проводить измерение уровня аммиака в плазме,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как нормальный уровень ставит под сомнение диагноз ПЭ.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сильная рекомендация, 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95%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900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42E04-88E8-3DB4-556E-F7C3CC44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338542"/>
            <a:ext cx="9728985" cy="999807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№8. Следует ли пациентам с циррозом и делирием проводить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нейровизуализацию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для диагностики, дифференциальной диагностики и подбора лечения?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76EA97BD-0165-9416-B9CF-D49FEC40A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3" y="1842386"/>
            <a:ext cx="9049081" cy="31732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AFFA7D-A477-41C5-8BD8-2F1B55E2ED18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0391D-89ED-49A3-8B4E-7D9BF292DFFF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8C7272-E333-8D5A-65E0-27C696B4E190}"/>
              </a:ext>
            </a:extLst>
          </p:cNvPr>
          <p:cNvSpPr/>
          <p:nvPr/>
        </p:nvSpPr>
        <p:spPr>
          <a:xfrm>
            <a:off x="1662543" y="1842386"/>
            <a:ext cx="9049080" cy="31732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делирием / энцефалопатией и заболеванием печени, нейровизуализация головного мозга (КТ или МРТ) должна проводиться при наличии диагностических сомнений или при отсутствии ответа на лечение.</a:t>
            </a: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5, сильная рекомендация, консенсус 96%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23D66-05A5-597E-807D-E1F2C26F80FF}"/>
              </a:ext>
            </a:extLst>
          </p:cNvPr>
          <p:cNvSpPr txBox="1"/>
          <p:nvPr/>
        </p:nvSpPr>
        <p:spPr>
          <a:xfrm>
            <a:off x="8762406" y="6595313"/>
            <a:ext cx="6297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/>
              <a:t>КТ- компьютерная томография, МРТ- магнитно-резонансная томография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0572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4EEAF25-B16A-014F-94E2-72560634A013}"/>
              </a:ext>
            </a:extLst>
          </p:cNvPr>
          <p:cNvSpPr txBox="1"/>
          <p:nvPr/>
        </p:nvSpPr>
        <p:spPr>
          <a:xfrm>
            <a:off x="345713" y="533400"/>
            <a:ext cx="411465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Подозрение на печеночную энцефалопатию </a:t>
            </a:r>
            <a:endParaRPr lang="es-E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05D90F4C-2978-8248-8701-D186678B3C85}"/>
              </a:ext>
            </a:extLst>
          </p:cNvPr>
          <p:cNvSpPr/>
          <p:nvPr/>
        </p:nvSpPr>
        <p:spPr>
          <a:xfrm>
            <a:off x="4515690" y="654566"/>
            <a:ext cx="495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21CDEB-4224-F14E-877B-28C36DEBF3C8}"/>
              </a:ext>
            </a:extLst>
          </p:cNvPr>
          <p:cNvSpPr txBox="1"/>
          <p:nvPr/>
        </p:nvSpPr>
        <p:spPr>
          <a:xfrm>
            <a:off x="5112550" y="465160"/>
            <a:ext cx="152877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Провести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Mini-mental test</a:t>
            </a:r>
          </a:p>
        </p:txBody>
      </p:sp>
      <p:sp>
        <p:nvSpPr>
          <p:cNvPr id="9" name="Flecha derecha 8">
            <a:extLst>
              <a:ext uri="{FF2B5EF4-FFF2-40B4-BE49-F238E27FC236}">
                <a16:creationId xmlns:a16="http://schemas.microsoft.com/office/drawing/2014/main" id="{8F7104B8-56F4-FC4B-9D1A-E4B06D5EEA0D}"/>
              </a:ext>
            </a:extLst>
          </p:cNvPr>
          <p:cNvSpPr/>
          <p:nvPr/>
        </p:nvSpPr>
        <p:spPr>
          <a:xfrm>
            <a:off x="6794339" y="654566"/>
            <a:ext cx="424767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EFE085-BD6C-C343-A7B5-ECCE0C9AFE9F}"/>
              </a:ext>
            </a:extLst>
          </p:cNvPr>
          <p:cNvSpPr txBox="1"/>
          <p:nvPr/>
        </p:nvSpPr>
        <p:spPr>
          <a:xfrm>
            <a:off x="7273699" y="533401"/>
            <a:ext cx="187030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Исключить деменцию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5C88A07C-5D77-F849-BBD9-4E5D0B2549D8}"/>
              </a:ext>
            </a:extLst>
          </p:cNvPr>
          <p:cNvSpPr/>
          <p:nvPr/>
        </p:nvSpPr>
        <p:spPr>
          <a:xfrm>
            <a:off x="1730121" y="902730"/>
            <a:ext cx="111558" cy="398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E3DE40-60C0-AD44-9C63-804AA7FCD9B5}"/>
              </a:ext>
            </a:extLst>
          </p:cNvPr>
          <p:cNvSpPr txBox="1"/>
          <p:nvPr/>
        </p:nvSpPr>
        <p:spPr>
          <a:xfrm>
            <a:off x="767654" y="1279540"/>
            <a:ext cx="1902648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Исключить внепеченочные причины ПЭ</a:t>
            </a:r>
            <a:endParaRPr lang="es-E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C0581D10-E7D4-8F4F-BE03-020332A515DB}"/>
              </a:ext>
            </a:extLst>
          </p:cNvPr>
          <p:cNvSpPr/>
          <p:nvPr/>
        </p:nvSpPr>
        <p:spPr>
          <a:xfrm>
            <a:off x="2758382" y="1364982"/>
            <a:ext cx="495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6C562E-2577-454A-B363-E13C6AF15980}"/>
              </a:ext>
            </a:extLst>
          </p:cNvPr>
          <p:cNvSpPr txBox="1"/>
          <p:nvPr/>
        </p:nvSpPr>
        <p:spPr>
          <a:xfrm>
            <a:off x="3297500" y="1243816"/>
            <a:ext cx="4077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Инфекции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мочевых путей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пневмония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Flecha derecha 16">
            <a:extLst>
              <a:ext uri="{FF2B5EF4-FFF2-40B4-BE49-F238E27FC236}">
                <a16:creationId xmlns:a16="http://schemas.microsoft.com/office/drawing/2014/main" id="{6382C166-C71D-8A49-B9AA-41EF36EA155A}"/>
              </a:ext>
            </a:extLst>
          </p:cNvPr>
          <p:cNvSpPr/>
          <p:nvPr/>
        </p:nvSpPr>
        <p:spPr>
          <a:xfrm>
            <a:off x="2766965" y="2019068"/>
            <a:ext cx="495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F80F07C-8B27-1E46-8AA5-496A4F3B5A1E}"/>
              </a:ext>
            </a:extLst>
          </p:cNvPr>
          <p:cNvSpPr txBox="1"/>
          <p:nvPr/>
        </p:nvSpPr>
        <p:spPr>
          <a:xfrm>
            <a:off x="3350345" y="1872311"/>
            <a:ext cx="25465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Субдуральная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гематома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echa abajo 18">
            <a:extLst>
              <a:ext uri="{FF2B5EF4-FFF2-40B4-BE49-F238E27FC236}">
                <a16:creationId xmlns:a16="http://schemas.microsoft.com/office/drawing/2014/main" id="{CA686FC5-D2BE-8D4F-95EB-A5A4ED7815EB}"/>
              </a:ext>
            </a:extLst>
          </p:cNvPr>
          <p:cNvSpPr/>
          <p:nvPr/>
        </p:nvSpPr>
        <p:spPr>
          <a:xfrm flipH="1">
            <a:off x="252624" y="1897847"/>
            <a:ext cx="258015" cy="1639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F110D9F6-C1AC-ED4A-A33F-F220F502B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3729" r="5841"/>
          <a:stretch/>
        </p:blipFill>
        <p:spPr bwMode="auto">
          <a:xfrm>
            <a:off x="101536" y="3666894"/>
            <a:ext cx="3908215" cy="2822542"/>
          </a:xfrm>
          <a:prstGeom prst="rect">
            <a:avLst/>
          </a:prstGeom>
          <a:noFill/>
          <a:ln>
            <a:noFill/>
          </a:ln>
          <a:effectLst>
            <a:outerShdw blurRad="63500" dist="17961" dir="13500000" algn="ctr" rotWithShape="0">
              <a:srgbClr val="2F4D7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7579CEE-6C18-9F4F-B605-0FFD27E4CDEC}"/>
              </a:ext>
            </a:extLst>
          </p:cNvPr>
          <p:cNvSpPr txBox="1"/>
          <p:nvPr/>
        </p:nvSpPr>
        <p:spPr>
          <a:xfrm>
            <a:off x="3865457" y="6410170"/>
            <a:ext cx="6159283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Noto Sans Symbols"/>
              </a:rPr>
              <a:t>Akhtar AJ,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Noto Sans Symbols"/>
              </a:rPr>
              <a:t>Alamy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Noto Sans Symbols"/>
              </a:rPr>
              <a:t> ME, Yoshikawa TT.. 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Noto Sans Symbols"/>
              </a:rPr>
              <a:t>Am J Med Sci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Noto Sans Symbols"/>
              </a:rPr>
              <a:t>. 2002;324(1):1-4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 Symbols"/>
              <a:cs typeface="Noto Sans Symbols"/>
            </a:endParaRPr>
          </a:p>
        </p:txBody>
      </p:sp>
      <p:pic>
        <p:nvPicPr>
          <p:cNvPr id="28" name="Imagen 2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50D64AF-8D55-374E-BD47-F8BEB678F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6" t="3771" r="12651"/>
          <a:stretch/>
        </p:blipFill>
        <p:spPr>
          <a:xfrm>
            <a:off x="9277606" y="146734"/>
            <a:ext cx="2812858" cy="301412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9D8A443-CF68-284C-9312-A56A16040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23149" r="44624" b="16975"/>
          <a:stretch/>
        </p:blipFill>
        <p:spPr bwMode="auto">
          <a:xfrm>
            <a:off x="9288620" y="3254613"/>
            <a:ext cx="2801844" cy="337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254D0D5-0FC9-684D-179F-112CA63DDACC}"/>
              </a:ext>
            </a:extLst>
          </p:cNvPr>
          <p:cNvSpPr txBox="1"/>
          <p:nvPr/>
        </p:nvSpPr>
        <p:spPr>
          <a:xfrm>
            <a:off x="735751" y="2382369"/>
            <a:ext cx="196121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Исключить неврологические сопутствующие заболевания 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lecha derecha 22">
            <a:extLst>
              <a:ext uri="{FF2B5EF4-FFF2-40B4-BE49-F238E27FC236}">
                <a16:creationId xmlns:a16="http://schemas.microsoft.com/office/drawing/2014/main" id="{B5CA0489-7A94-9BDC-3997-CB98A7CF5734}"/>
              </a:ext>
            </a:extLst>
          </p:cNvPr>
          <p:cNvSpPr/>
          <p:nvPr/>
        </p:nvSpPr>
        <p:spPr>
          <a:xfrm>
            <a:off x="2855045" y="2590608"/>
            <a:ext cx="495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1D909D3-6443-B5B1-C055-5408737DA069}"/>
              </a:ext>
            </a:extLst>
          </p:cNvPr>
          <p:cNvSpPr txBox="1"/>
          <p:nvPr/>
        </p:nvSpPr>
        <p:spPr>
          <a:xfrm>
            <a:off x="3357674" y="2469442"/>
            <a:ext cx="222740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Болезнь Паркинсона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echa derecha 26">
            <a:extLst>
              <a:ext uri="{FF2B5EF4-FFF2-40B4-BE49-F238E27FC236}">
                <a16:creationId xmlns:a16="http://schemas.microsoft.com/office/drawing/2014/main" id="{FDB363A7-D5E9-AA76-8D44-0DAF11D8B162}"/>
              </a:ext>
            </a:extLst>
          </p:cNvPr>
          <p:cNvSpPr/>
          <p:nvPr/>
        </p:nvSpPr>
        <p:spPr>
          <a:xfrm>
            <a:off x="2877996" y="3128751"/>
            <a:ext cx="495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31F0C2D-174E-47D8-FDA8-FE2E53402EAF}"/>
              </a:ext>
            </a:extLst>
          </p:cNvPr>
          <p:cNvSpPr txBox="1"/>
          <p:nvPr/>
        </p:nvSpPr>
        <p:spPr>
          <a:xfrm>
            <a:off x="3380625" y="3007585"/>
            <a:ext cx="36272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Цереброваскулярные заболевания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DC4431-7E39-C2E0-4112-F5A9F3F5039C}"/>
              </a:ext>
            </a:extLst>
          </p:cNvPr>
          <p:cNvSpPr/>
          <p:nvPr/>
        </p:nvSpPr>
        <p:spPr>
          <a:xfrm>
            <a:off x="316214" y="1760670"/>
            <a:ext cx="425235" cy="155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hape 314">
            <a:extLst>
              <a:ext uri="{FF2B5EF4-FFF2-40B4-BE49-F238E27FC236}">
                <a16:creationId xmlns:a16="http://schemas.microsoft.com/office/drawing/2014/main" id="{53BAF66E-AFD1-6F21-7DAC-3A63279835E5}"/>
              </a:ext>
            </a:extLst>
          </p:cNvPr>
          <p:cNvSpPr txBox="1">
            <a:spLocks/>
          </p:cNvSpPr>
          <p:nvPr/>
        </p:nvSpPr>
        <p:spPr>
          <a:xfrm>
            <a:off x="4765438" y="3776442"/>
            <a:ext cx="4028732" cy="2217889"/>
          </a:xfrm>
          <a:prstGeom prst="rect">
            <a:avLst/>
          </a:prstGeom>
          <a:effectLst>
            <a:outerShdw blurRad="63500" dist="107762" dir="13500000" rotWithShape="0">
              <a:srgbClr val="EEECE1"/>
            </a:outerShdw>
          </a:effectLst>
        </p:spPr>
        <p:txBody>
          <a:bodyPr vert="horz" lIns="50874" tIns="50874" rIns="50874" bIns="5087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44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Гиперинтенсивный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 сигнал на МРТ в режиме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T1:</a:t>
            </a:r>
          </a:p>
          <a:p>
            <a:pPr marL="228600" marR="0" lvl="0" indent="-228600" algn="l" defTabSz="10144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Частота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: 52-100%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/>
              <a:cs typeface="Times New Roman" panose="02020603050405020304" pitchFamily="18" charset="0"/>
              <a:sym typeface="Arial"/>
            </a:endParaRPr>
          </a:p>
          <a:p>
            <a:pPr marL="228600" marR="0" lvl="0" indent="-228600" algn="l" defTabSz="10144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Связан с печеночной недостаточностью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портосистемными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 шунтами.</a:t>
            </a:r>
          </a:p>
          <a:p>
            <a:pPr marL="228600" marR="0" lvl="0" indent="-228600" algn="l" defTabSz="10144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Отложения марганца.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/>
              <a:cs typeface="Times New Roman" panose="02020603050405020304" pitchFamily="18" charset="0"/>
              <a:sym typeface="Arial"/>
            </a:endParaRPr>
          </a:p>
          <a:p>
            <a:pPr marL="228600" marR="0" lvl="0" indent="-228600" algn="l" defTabSz="101441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Times New Roman" panose="02020603050405020304" pitchFamily="18" charset="0"/>
                <a:sym typeface="Arial"/>
              </a:rPr>
              <a:t>Симптомы, напоминающие болезнь Паркинсона.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FC98E-0233-92C6-3D59-42978F9BD4A1}"/>
              </a:ext>
            </a:extLst>
          </p:cNvPr>
          <p:cNvSpPr txBox="1"/>
          <p:nvPr/>
        </p:nvSpPr>
        <p:spPr>
          <a:xfrm>
            <a:off x="58697" y="6533192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8682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C069F-CF0A-5A37-027C-8B52EB21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362" y="467833"/>
            <a:ext cx="9691255" cy="1060716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№9. У пациентов с циррозом могут ли какие-либо методы нейровизуализации подтвердить диагноз печеночной энцефалопатии (ПЭ)?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3D02C68-D667-91CD-772B-85E3E24AB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89" y="2352685"/>
            <a:ext cx="9070822" cy="19977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BBE3259-42C4-4446-B4DE-19094D7A3328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D10AC-2056-D4B9-3A97-3A45AECA9FB7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46A786-07B2-327F-48C8-3382ACCBE462}"/>
              </a:ext>
            </a:extLst>
          </p:cNvPr>
          <p:cNvSpPr/>
          <p:nvPr/>
        </p:nvSpPr>
        <p:spPr>
          <a:xfrm>
            <a:off x="1560589" y="2352685"/>
            <a:ext cx="9070822" cy="21783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Утверждение</a:t>
            </a:r>
          </a:p>
          <a:p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 один из методов нейровизуализации не подтверждает диагноз ПЭ.</a:t>
            </a:r>
            <a:b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консенсус 96%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517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C22AEF-C1BF-1489-D233-85C01F612446}"/>
              </a:ext>
            </a:extLst>
          </p:cNvPr>
          <p:cNvSpPr txBox="1"/>
          <p:nvPr/>
        </p:nvSpPr>
        <p:spPr>
          <a:xfrm>
            <a:off x="1633347" y="1048893"/>
            <a:ext cx="91561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Настоящая презентация предназначена исключительно для образовательных целей.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,Ital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Компания «Абботт» (Abbott) непосредственно привлекла докладчика к подготовке данной презентации и/или ее представления.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Факты и мнения, выраженные в этой презентации и отображаемые на слайдах, являются исключительно утверждениями докладчика и необязательно принадлежат или не должны быть связаны с «Абботт».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,Ital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Компания «Абботт» не несет никакой ответственности за и не гарантирует точность, полноту или надежность информации, предоставленной в настоящем документе, и явно отказывается от ответственности в отношении содержания настоящего документа.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,Ital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Настоящая презентация не может быть изменена, дублирована или распространена полностью или частично без явного письменного разрешения «Абботт» и/или докладчика.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,Ital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,Italic"/>
                <a:ea typeface="+mn-ea"/>
                <a:cs typeface="+mn-cs"/>
              </a:rPr>
              <a:t>Названия и логотип «Абботт» являются товарными знаками/интеллектуальной собственностью «Абботт Лабораториз Инк.» (Abbott Laboratories Inc.) и ее филиалов, и требуют получения разрешения перед использованием.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6B8D0-B566-C255-4F49-D44B67B32B44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03407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Agrupar 15"/>
          <p:cNvGrpSpPr>
            <a:grpSpLocks/>
          </p:cNvGrpSpPr>
          <p:nvPr/>
        </p:nvGrpSpPr>
        <p:grpSpPr bwMode="auto">
          <a:xfrm>
            <a:off x="510639" y="2433638"/>
            <a:ext cx="4638675" cy="3863975"/>
            <a:chOff x="149871" y="2043933"/>
            <a:chExt cx="5785613" cy="4527825"/>
          </a:xfrm>
        </p:grpSpPr>
        <p:pic>
          <p:nvPicPr>
            <p:cNvPr id="4" name="Imagen 3" descr="Captura de pantalla 2015-04-30 a las 21.08.47.png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71" y="2043933"/>
              <a:ext cx="5785613" cy="4527825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>
              <a:cxnSpLocks noChangeShapeType="1"/>
            </p:cNvCxnSpPr>
            <p:nvPr/>
          </p:nvCxnSpPr>
          <p:spPr bwMode="auto">
            <a:xfrm>
              <a:off x="957373" y="3366509"/>
              <a:ext cx="0" cy="55567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Conector recto de flecha 6"/>
            <p:cNvCxnSpPr>
              <a:cxnSpLocks noChangeShapeType="1"/>
            </p:cNvCxnSpPr>
            <p:nvPr/>
          </p:nvCxnSpPr>
          <p:spPr bwMode="auto">
            <a:xfrm>
              <a:off x="1359201" y="3324685"/>
              <a:ext cx="0" cy="55567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Conector recto de flecha 7"/>
            <p:cNvCxnSpPr>
              <a:cxnSpLocks noChangeShapeType="1"/>
            </p:cNvCxnSpPr>
            <p:nvPr/>
          </p:nvCxnSpPr>
          <p:spPr bwMode="auto">
            <a:xfrm>
              <a:off x="2454347" y="3463744"/>
              <a:ext cx="0" cy="55567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763" name="CuadroTexto 8"/>
            <p:cNvSpPr txBox="1">
              <a:spLocks noChangeArrowheads="1"/>
            </p:cNvSpPr>
            <p:nvPr/>
          </p:nvSpPr>
          <p:spPr bwMode="auto">
            <a:xfrm>
              <a:off x="251158" y="2982702"/>
              <a:ext cx="1108043" cy="32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mioinositol</a:t>
              </a:r>
            </a:p>
          </p:txBody>
        </p:sp>
        <p:sp>
          <p:nvSpPr>
            <p:cNvPr id="74764" name="CuadroTexto 9"/>
            <p:cNvSpPr txBox="1">
              <a:spLocks noChangeArrowheads="1"/>
            </p:cNvSpPr>
            <p:nvPr/>
          </p:nvSpPr>
          <p:spPr bwMode="auto">
            <a:xfrm>
              <a:off x="1008114" y="2635784"/>
              <a:ext cx="702174" cy="32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colina</a:t>
              </a:r>
              <a:endPara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4765" name="CuadroTexto 10"/>
            <p:cNvSpPr txBox="1">
              <a:spLocks noChangeArrowheads="1"/>
            </p:cNvSpPr>
            <p:nvPr/>
          </p:nvSpPr>
          <p:spPr bwMode="auto">
            <a:xfrm>
              <a:off x="2028170" y="3162392"/>
              <a:ext cx="766153" cy="32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2" charset="2"/>
                  <a:ea typeface="ＭＳ Ｐゴシック" charset="-128"/>
                  <a:cs typeface="+mn-cs"/>
                </a:rPr>
                <a:t>bg</a:t>
              </a:r>
              <a:r>
                <a:rPr kumimoji="0" lang="en-GB" altLang="x-non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-Glx</a:t>
              </a:r>
              <a:endPara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15102" y="1201575"/>
            <a:ext cx="4880227" cy="107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hangingPunct="1">
              <a:spcBef>
                <a:spcPct val="20000"/>
              </a:spcBef>
              <a:defRPr/>
            </a:pPr>
            <a:r>
              <a:rPr lang="en-US" altLang="x-none" sz="2000" dirty="0">
                <a:solidFill>
                  <a:srgbClr val="000000"/>
                </a:solidFill>
              </a:rPr>
              <a:t>MR-</a:t>
            </a:r>
            <a:r>
              <a:rPr lang="ru-RU" altLang="x-none" sz="2000" dirty="0">
                <a:solidFill>
                  <a:srgbClr val="000000"/>
                </a:solidFill>
              </a:rPr>
              <a:t>спектроскопия</a:t>
            </a:r>
            <a:r>
              <a:rPr lang="en-US" altLang="x-none" sz="2000" dirty="0">
                <a:solidFill>
                  <a:srgbClr val="000000"/>
                </a:solidFill>
              </a:rPr>
              <a:t>: </a:t>
            </a:r>
            <a:r>
              <a:rPr lang="ru-RU" altLang="x-none" sz="2000" dirty="0">
                <a:solidFill>
                  <a:srgbClr val="000000"/>
                </a:solidFill>
              </a:rPr>
              <a:t>повышение уровня глутамина/глутамата и снижение уровней миоинозитола и холина.</a:t>
            </a:r>
            <a:endParaRPr kumimoji="0" lang="en-GB" altLang="x-non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4756" name="CuadroTexto 1"/>
          <p:cNvSpPr txBox="1">
            <a:spLocks noChangeArrowheads="1"/>
          </p:cNvSpPr>
          <p:nvPr/>
        </p:nvSpPr>
        <p:spPr bwMode="auto">
          <a:xfrm>
            <a:off x="510639" y="173376"/>
            <a:ext cx="4638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prstClr val="black"/>
                </a:solidFill>
              </a:rPr>
              <a:t>Магнитно-резонансная томография в дифференциальной диагностике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85528C-659A-6C4B-BA88-3727A67A2295}"/>
              </a:ext>
            </a:extLst>
          </p:cNvPr>
          <p:cNvSpPr txBox="1"/>
          <p:nvPr/>
        </p:nvSpPr>
        <p:spPr>
          <a:xfrm>
            <a:off x="6060102" y="190492"/>
            <a:ext cx="463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1481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пациентов,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исследование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8CAEA53-8CFE-BF49-916C-2DAE61C9E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0" y="718590"/>
            <a:ext cx="4771678" cy="218133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F56B52C-DDE8-3C47-98CF-C0ED044BCDB2}"/>
              </a:ext>
            </a:extLst>
          </p:cNvPr>
          <p:cNvSpPr txBox="1"/>
          <p:nvPr/>
        </p:nvSpPr>
        <p:spPr>
          <a:xfrm>
            <a:off x="5571507" y="5535295"/>
            <a:ext cx="6109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Изменения уровней глутамина/глутамата, миоинозитола и холина, измеренные в теменной доле мозга, коррелируют с тяжестью ПЭ.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435838-F870-B04A-9AEC-163D0D4C6D50}"/>
              </a:ext>
            </a:extLst>
          </p:cNvPr>
          <p:cNvSpPr txBox="1"/>
          <p:nvPr/>
        </p:nvSpPr>
        <p:spPr>
          <a:xfrm>
            <a:off x="8039778" y="6423688"/>
            <a:ext cx="3028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Zeng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 et al. </a:t>
            </a:r>
            <a:r>
              <a:rPr kumimoji="0" lang="es-E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2020;94:e1147</a:t>
            </a:r>
          </a:p>
        </p:txBody>
      </p:sp>
      <p:pic>
        <p:nvPicPr>
          <p:cNvPr id="12" name="Imagen 11" descr="Tabla&#10;&#10;Descripción generada automáticamente">
            <a:extLst>
              <a:ext uri="{FF2B5EF4-FFF2-40B4-BE49-F238E27FC236}">
                <a16:creationId xmlns:a16="http://schemas.microsoft.com/office/drawing/2014/main" id="{AB8CB08D-5948-5745-8DD6-811F52CBE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29" y="2989239"/>
            <a:ext cx="5264675" cy="2616853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8EE82F1-1775-F1C7-534D-5F5C73739C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6250" y="3882382"/>
            <a:ext cx="0" cy="31825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CuadroTexto 10">
            <a:extLst>
              <a:ext uri="{FF2B5EF4-FFF2-40B4-BE49-F238E27FC236}">
                <a16:creationId xmlns:a16="http://schemas.microsoft.com/office/drawing/2014/main" id="{1CBADE6E-45F4-5916-5500-901E316E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21" y="3640654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ＭＳ Ｐゴシック" charset="-128"/>
                <a:cs typeface="+mn-cs"/>
              </a:rPr>
              <a:t>a</a:t>
            </a:r>
            <a:r>
              <a: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t>-</a:t>
            </a:r>
            <a:r>
              <a:rPr kumimoji="0" lang="en-GB" altLang="x-non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t>Glx</a:t>
            </a:r>
            <a:endParaRPr kumimoji="0" lang="en-GB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F13D7-8DF6-E508-C0BB-CC4A9515B8A2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1814B98-50EA-B0EA-D554-68493E7A0470}"/>
              </a:ext>
            </a:extLst>
          </p:cNvPr>
          <p:cNvSpPr txBox="1"/>
          <p:nvPr/>
        </p:nvSpPr>
        <p:spPr>
          <a:xfrm>
            <a:off x="413109" y="1154900"/>
            <a:ext cx="1148774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ли проводить скрининг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177800" marR="0" lvl="0" indent="139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скрытой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ПЭ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клиническое значение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поскольку данное состояние встречается у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30-70%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пациентов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циррозом и связано с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27063" marR="0" lvl="0" indent="-92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5406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снижением качества жизни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marR="0" lvl="0" indent="-92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540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уменьшением социально-экономического потенциала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marR="0" lvl="0" indent="-92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540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повышенным риском развития явной ПЭ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будущем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marR="0" lvl="0" indent="-92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540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влиянием на прогрессирование цирроза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marR="0" lvl="0" indent="-92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540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снижением общей выживаемости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пациентов без предыдущих эпизодов ПЭ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скрытая форма может предсказывать развитие ПЭ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у пациентов с уже перенесенной ПЭ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риск повторных эпизодов зависит от выраженности печеночной дисфункции и портосистемных шунтов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175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Генетическая шкала риска, объединяющая данные о предыдущих эпизодах явной ПЭ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генетическом профиле и нарушениях функции печени, позволяет рассчитать риск развития ПЭ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последующем наблюдении.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проводить скрининг на скрытую ПЭ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 использовать не один, а несколько тестов, выбор которых зависит от локальных стандартов и доступных специалистов.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существует «золотого стандарта»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пока недостаточно данных, как интерпретировать и комбинировать результаты.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Согласованность между тестами низкая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они исследуют разные нейропсихологические механизмы.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Используемые тесты могут быть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нейропсихологическими (на бумаге или компьютеризированными) или нейрофизиологическими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тесты зависят от возраста и уровня образования, поэтому важно использовать локальные нормативные таблицы.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0413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Нейропсихологический тест называния животных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Naming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Test, ANT</a:t>
            </a:r>
            <a:r>
              <a:rPr lang="e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количество названных животных за 60 секунд, без использования оборудования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недавно показал сопоставимую эффективность с более устоявшимися методами оценки минимальной/скрытой ПЭ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способен предсказывать развитие явной ПЭ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2FE7-77EE-AD70-C6F3-767EFC43A584}"/>
              </a:ext>
            </a:extLst>
          </p:cNvPr>
          <p:cNvSpPr txBox="1"/>
          <p:nvPr/>
        </p:nvSpPr>
        <p:spPr>
          <a:xfrm>
            <a:off x="413108" y="125564"/>
            <a:ext cx="1104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№10. Следует ли проводить скрининг на скрытую ПЭ у пациентов с циррозом в клинике и/или стационаре, и каким образом?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B9DFE7-3D95-C452-509B-849D660EBD21}"/>
              </a:ext>
            </a:extLst>
          </p:cNvPr>
          <p:cNvSpPr txBox="1"/>
          <p:nvPr/>
        </p:nvSpPr>
        <p:spPr>
          <a:xfrm>
            <a:off x="706837" y="6397525"/>
            <a:ext cx="11045684" cy="43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Weissenborn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Hepatol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2001;34:768-73; 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Gil-Gómez A et al.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J Gastroenterol 2021;116:1238-1247;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Hartmann IJ et al. Am J Gastroenterol 2000;95:2029-34;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Schomerus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 et al.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Metab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Brain Dis 2001;16:37-41; Marchesini G et al. Gastroenterology 2001;120:170-8;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Bajaj JS et al.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2011;33:739-47;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Romero-Gómez M et al. Am J Gastroenterol 2001;96:2718-23;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Patidar KR et al. Am J Gastroenterol 2014;109:1757-63;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Flud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CR et al. J Clin Exp Hepatol 2019;9:112-116;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Kircheis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 et al.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Gastroenterology 2009;137:1706-15.e1-9;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Ampuero et al. 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2018;33:718-725; Ampuero et al.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Gastroenterology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2015;149:1483-9;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Formentin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Liver Int 2021;41:1070-1082; B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ajaj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JS et al. Clin Gastroenterol Hepatol 2013;11:1511-6;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Montagnese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Dig Liver Dis 2019;51:190-205; Campagna et al. Hepatology 2017;66:198-208. </a:t>
            </a:r>
            <a:endParaRPr kumimoji="0" lang="es-E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77828-619B-4F0B-AFCC-16E19366CB62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184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1BE2FE7-77EE-AD70-C6F3-767EFC43A584}"/>
              </a:ext>
            </a:extLst>
          </p:cNvPr>
          <p:cNvSpPr txBox="1"/>
          <p:nvPr/>
        </p:nvSpPr>
        <p:spPr>
          <a:xfrm>
            <a:off x="1132764" y="645267"/>
            <a:ext cx="1040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№10. Следует ли проводить скрининг на скрытую ПЭ у пациентов с циррозом в клинике и/или стационаре, и каким образом?</a:t>
            </a:r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29C4CC8-2D93-FA67-420F-72C9C2B5F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7"/>
          <a:stretch/>
        </p:blipFill>
        <p:spPr>
          <a:xfrm>
            <a:off x="1414824" y="1667020"/>
            <a:ext cx="10173144" cy="43755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3B499B-5F94-4933-96A4-1602B0292DAD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D03E6-FFCA-9564-3078-09E9B5ABEE50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83A9F7-3C98-4261-25DD-6A77FA233D92}"/>
              </a:ext>
            </a:extLst>
          </p:cNvPr>
          <p:cNvSpPr/>
          <p:nvPr/>
        </p:nvSpPr>
        <p:spPr>
          <a:xfrm>
            <a:off x="1610432" y="1801504"/>
            <a:ext cx="9904154" cy="3875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циррозом и без эпизодов явной ПЭ скрининг на скрытую ПЭ должен проводиться с помощью тех тестов, для которых имеется опыт, инструменты и локальные нормативы.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сегодняшний день единственным доступным прикроватным тестом является тест называния животных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Animal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Naming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Test) —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 заслуживает дальнейшего изучения и валидации.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сильная рекомендация, консенсус 83%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2992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ln>
            <a:headEnd type="none"/>
            <a:tailEnd type="none"/>
          </a:ln>
        </p:spPr>
        <p:txBody>
          <a:bodyPr wrap="square">
            <a:normAutofit/>
          </a:bodyPr>
          <a:lstStyle/>
          <a:p>
            <a:r>
              <a:t>FIGURE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7769352" y="741578"/>
            <a:ext cx="2432304" cy="1832400"/>
          </a:xfrm>
          <a:ln>
            <a:headEnd type="none"/>
            <a:tailEnd type="none"/>
          </a:ln>
        </p:spPr>
        <p:txBody>
          <a:bodyPr wrap="square" anchor="t">
            <a:normAutofit fontScale="92500" lnSpcReduction="20000"/>
          </a:bodyPr>
          <a:lstStyle/>
          <a:p>
            <a:r>
              <a:rPr sz="900" u="sng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  <a:hlinkClick r:id="" action="ppaction://hlinkfile"/>
              </a:rPr>
              <a:t>HEAR-MHE study: Automated speech analysis identifies minimal hepatic encephalopathy and may predict future overt hepatic encephalopathy</a:t>
            </a:r>
          </a:p>
          <a:p>
            <a:endParaRPr sz="900" u="sng" dirty="0">
              <a:solidFill>
                <a:srgbClr val="000000"/>
              </a:solidFill>
              <a:latin typeface="Calibri (Body)"/>
              <a:ea typeface="Calibri (Body)"/>
              <a:cs typeface="Calibri (Body)"/>
              <a:hlinkClick r:id="" action="ppaction://hlinkfile"/>
            </a:endParaRPr>
          </a:p>
          <a:p>
            <a:r>
              <a:rPr sz="9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Bloom, Patricia P.; Fisher, Caitlyn J.; Tedesco, Nicholas; Kamdar, Neil; Garrido-Trevino, Luis; Robin, Jessica; Asrani, Sumeet K.; Lok, Anna S.</a:t>
            </a:r>
          </a:p>
          <a:p>
            <a:endParaRPr sz="900" dirty="0">
              <a:solidFill>
                <a:srgbClr val="000000"/>
              </a:solidFill>
              <a:latin typeface="Calibri (Body)"/>
              <a:ea typeface="Calibri (Body)"/>
              <a:cs typeface="Calibri (Body)"/>
            </a:endParaRPr>
          </a:p>
          <a:p>
            <a:r>
              <a:rPr sz="9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Hepatology81(6):1740-1752, June 2025.</a:t>
            </a:r>
          </a:p>
          <a:p>
            <a:endParaRPr sz="900" dirty="0">
              <a:solidFill>
                <a:srgbClr val="000000"/>
              </a:solidFill>
              <a:latin typeface="Calibri (Body)"/>
              <a:ea typeface="Calibri (Body)"/>
              <a:cs typeface="Calibri (Body)"/>
            </a:endParaRPr>
          </a:p>
          <a:p>
            <a:r>
              <a:rPr sz="9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doi: 10.1097/HEP.0000000000001086</a:t>
            </a:r>
          </a:p>
          <a:p>
            <a:endParaRPr sz="900" dirty="0">
              <a:solidFill>
                <a:srgbClr val="000000"/>
              </a:solidFill>
              <a:latin typeface="Calibri (Body)"/>
              <a:ea typeface="Calibri (Body)"/>
              <a:cs typeface="Calibri (Body)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white">
          <a:xfrm>
            <a:off x="1706880" y="5943600"/>
            <a:ext cx="1600200" cy="685800"/>
          </a:xfrm>
          <a:prstGeom prst="rect">
            <a:avLst/>
          </a:prstGeom>
          <a:ln>
            <a:headEnd type="none"/>
            <a:tailEnd type="none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30F424-D034-4D1C-94EE-C3D7D3D7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886"/>
            <a:ext cx="9144000" cy="34943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BC922B8-0095-404A-BA15-F1D77E08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670012"/>
            <a:ext cx="3810000" cy="28069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FC930A5-E8D2-4732-B82E-A318AD0A4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859306"/>
            <a:ext cx="4191000" cy="2465294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57158" y="6479757"/>
            <a:ext cx="4240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00" dirty="0">
                <a:latin typeface="Arial" panose="020B0604020202020204" pitchFamily="34" charset="0"/>
              </a:rPr>
              <a:t>Bloom PP et al </a:t>
            </a:r>
            <a:r>
              <a:rPr lang="es-ES" altLang="es-ES" sz="1400" i="1" dirty="0" err="1">
                <a:latin typeface="Arial" panose="020B0604020202020204" pitchFamily="34" charset="0"/>
              </a:rPr>
              <a:t>Hepatology</a:t>
            </a:r>
            <a:r>
              <a:rPr lang="es-ES" altLang="es-ES" sz="1400" dirty="0">
                <a:latin typeface="Arial" panose="020B0604020202020204" pitchFamily="34" charset="0"/>
              </a:rPr>
              <a:t> 2025;81(6):1740-1752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F5512-8CF5-AFF7-D750-CA9574FDD6A4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51DCCD-6CAD-8B2B-5735-F4AE5BEF8E7D}"/>
              </a:ext>
            </a:extLst>
          </p:cNvPr>
          <p:cNvSpPr/>
          <p:nvPr/>
        </p:nvSpPr>
        <p:spPr>
          <a:xfrm>
            <a:off x="1752600" y="1173707"/>
            <a:ext cx="8382000" cy="1569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сследование HEAR-MHE: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втоматизированный анализ речи выявляет минимальную печеночную энцефалопатию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может предсказать развитие явной печеночной энцефалопатии в будущем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uadroTexto 7">
            <a:extLst>
              <a:ext uri="{FF2B5EF4-FFF2-40B4-BE49-F238E27FC236}">
                <a16:creationId xmlns:a16="http://schemas.microsoft.com/office/drawing/2014/main" id="{C5A24538-A56F-663D-07DC-68A1F8F544C7}"/>
              </a:ext>
            </a:extLst>
          </p:cNvPr>
          <p:cNvSpPr txBox="1"/>
          <p:nvPr/>
        </p:nvSpPr>
        <p:spPr>
          <a:xfrm>
            <a:off x="489098" y="1060610"/>
            <a:ext cx="112367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Скрытая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значимый фактор риска развития явной ПЭ</a:t>
            </a: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отвечает на анти-ПЭ</a:t>
            </a: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лечение.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ожидается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(но пока не доказано в рандомизированных контролируемых исследованиях),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лечение скрытой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снижает частоту эпизодов явной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усиливает аргументы в пользу скрининга.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Патофизиология ПЭ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любой степени считается одинаковой: скрытая ПЭ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фактором риска развития явной ПЭ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и, как правило, при переходе к явной форме наблюдается прогрессирование нейропсихологических и нейрофизиологических нарушений. </a:t>
            </a: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Различие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клинически выявляемыми легкими когнитивными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(степени </a:t>
            </a:r>
            <a:r>
              <a:rPr lang="e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нарушениями, которые можно обнаружить только с помощью специальных тестов (минимальными), часто трудно четко установить.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может говорить в пользу рассмотрения обоих состояний как единого целого (скрытая ПЭ</a:t>
            </a: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том числе и в целях начала лечения.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Существуют данные о положительном влиянии анти-ПЭ</a:t>
            </a: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терапии на когнитивные и нейрофизиологические функции в нескольких исследованиях и метаанализах.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Однако пока нет убедительных доказательств, что лечение скрытой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однозначно снижает риск явной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ситуации, когда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подозревается скрытая ПЭ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рассмотреть начало лечения невсасывающими дисахаридами (например, лактулозой) и/или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рифаксимином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Если лечение оказывается эффективным, оно может служить дополнительным подтверждением диагноза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 </a:t>
            </a:r>
            <a:r>
              <a:rPr kumimoji="0" lang="e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juvantibus</a:t>
            </a:r>
            <a:r>
              <a:rPr kumimoji="0" lang="e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лат. «по эффекту лечения»).</a:t>
            </a:r>
            <a:endParaRPr kumimoji="0" lang="es-E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9322F3-7BEA-6C2B-981B-2ED42F2FA120}"/>
              </a:ext>
            </a:extLst>
          </p:cNvPr>
          <p:cNvSpPr txBox="1"/>
          <p:nvPr/>
        </p:nvSpPr>
        <p:spPr>
          <a:xfrm>
            <a:off x="489098" y="326491"/>
            <a:ext cx="1123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№11. У пациентов с циррозом позволяет ли скрининг на скрытую ПЭ начать лечение и предотвратить развитие явной ПЭ?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0EC7F4-D18A-EA5E-2787-99C1613A8C3E}"/>
              </a:ext>
            </a:extLst>
          </p:cNvPr>
          <p:cNvSpPr txBox="1"/>
          <p:nvPr/>
        </p:nvSpPr>
        <p:spPr>
          <a:xfrm>
            <a:off x="489098" y="5991400"/>
            <a:ext cx="11493636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Mittal et 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 Gastroenterol Hepatol 2011;23:725-32;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Egberts et al.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Gastroenterology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1985;88:887-95; Morgan et al. J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1989;8:208-17;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Malaguarnera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 Dis Sci 2008;53:3018-25;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Malaguarnera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 Dis Sci 2007;52:3259-65;Pratap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Mouli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 et al.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Hepatol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 2015;45:880-9;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Sidhu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Liver Int 2016;36:378-85;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 et al.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Medicine (United States) 2018;97(17); Xia et al. J Int Med Res 2018;46:3596-604; Goh et al. Cochrane Database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Rev. 2018;5(5):Cd012410; 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himan et al. Clin Gastroenterol Hepatol.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 Apr;18(4):800-812.e25;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Gluud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Cochrane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Database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Syst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Rev. 2016;2016(5):Cd003044; Zacharias et al.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Cochrane Database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Rev. 2019;6(6):Cd012334.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BF170-2F24-F8CB-D83B-EBCDD37728F7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09237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D2D8CE7-1CB2-E76E-FC14-637633304A41}"/>
              </a:ext>
            </a:extLst>
          </p:cNvPr>
          <p:cNvSpPr txBox="1"/>
          <p:nvPr/>
        </p:nvSpPr>
        <p:spPr>
          <a:xfrm>
            <a:off x="1146412" y="326491"/>
            <a:ext cx="10206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№11. У пациентов с циррозом позволяет ли скрининг на скрытую ПЭ начать лечение и предотвратить развитие явной ПЭ?</a:t>
            </a:r>
          </a:p>
        </p:txBody>
      </p:sp>
      <p:pic>
        <p:nvPicPr>
          <p:cNvPr id="11" name="Imagen 10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EA22B4AE-7A29-50F9-A277-494FCECD8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9" y="2292349"/>
            <a:ext cx="9530401" cy="25348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F58F77-27F7-4DEB-B10F-ADE5931D9485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4678531" y="3622089"/>
            <a:ext cx="612559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V="1">
            <a:off x="2547891" y="4048217"/>
            <a:ext cx="3701989" cy="8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0FE081-9A05-40A5-2ABC-E39D8A9ABF8B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8A3596-9D73-FB88-C803-935DB0E95D1E}"/>
              </a:ext>
            </a:extLst>
          </p:cNvPr>
          <p:cNvSpPr/>
          <p:nvPr/>
        </p:nvSpPr>
        <p:spPr>
          <a:xfrm>
            <a:off x="1822449" y="2292349"/>
            <a:ext cx="9530401" cy="2534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со скрытой ПЭ следует начинать лечение с применением невсасывающихся дисахаридов.</a:t>
            </a:r>
            <a:b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3, сильная рекомендация, </a:t>
            </a:r>
          </a:p>
          <a:p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92%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23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50581-B36E-F862-FCAB-D8BB8B23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79" y="339895"/>
            <a:ext cx="10309716" cy="1127397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№14. У пациентов с явной ПЭ приводит ли выявление, предотвращение и контроль провоцирующих факторов (если таковые имеются) к улучшению лечения и прогноза?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56A48EC-8105-B433-162A-CBB86EB91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79" y="1837217"/>
            <a:ext cx="9533122" cy="25072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547EF1-67D3-41A4-8FE6-2280975DD48D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4B2D4DF-C573-445D-867A-0FE4E3820DAF}"/>
              </a:ext>
            </a:extLst>
          </p:cNvPr>
          <p:cNvCxnSpPr>
            <a:cxnSpLocks/>
          </p:cNvCxnSpPr>
          <p:nvPr/>
        </p:nvCxnSpPr>
        <p:spPr>
          <a:xfrm>
            <a:off x="5943600" y="3158836"/>
            <a:ext cx="4890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BB3860B-A3F1-4C6A-9D1D-1E12F43E1B7C}"/>
              </a:ext>
            </a:extLst>
          </p:cNvPr>
          <p:cNvCxnSpPr/>
          <p:nvPr/>
        </p:nvCxnSpPr>
        <p:spPr>
          <a:xfrm>
            <a:off x="2410691" y="3602182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50CEF4-A506-3EA2-4EAB-E5773E78F473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1823D6-3585-9BA1-0141-C1317FDF9EC9}"/>
              </a:ext>
            </a:extLst>
          </p:cNvPr>
          <p:cNvSpPr/>
          <p:nvPr/>
        </p:nvSpPr>
        <p:spPr>
          <a:xfrm>
            <a:off x="1641279" y="1837217"/>
            <a:ext cx="9533122" cy="25072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 </a:t>
            </a:r>
          </a:p>
          <a:p>
            <a:endParaRPr lang="ru-RU" sz="2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ПЭ провоцирующие факторы должны быть выявлены и устранены.</a:t>
            </a:r>
            <a:b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2, сильная рекомендация, </a:t>
            </a:r>
          </a:p>
          <a:p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100%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911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F6E09-CD06-83BC-B4EE-3A2F6492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27296"/>
            <a:ext cx="9691255" cy="1215736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№17. У пациентов, перенесших первый эпизод явной ПЭ, следует ли начинать вторичную профилактику для предотвращения повторных эпизодов?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0BEE9385-35E8-3154-8967-408B5F6CC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1257299"/>
            <a:ext cx="9000259" cy="46010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DDDC4F-8982-449C-B22D-C6AAA1093422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240A6-22F5-C227-9BF3-57C04890B4D1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755610-0642-9AEA-C026-A1326F3C0E56}"/>
              </a:ext>
            </a:extLst>
          </p:cNvPr>
          <p:cNvSpPr/>
          <p:nvPr/>
        </p:nvSpPr>
        <p:spPr>
          <a:xfrm>
            <a:off x="1847849" y="1257299"/>
            <a:ext cx="9000259" cy="4601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</a:t>
            </a:r>
          </a:p>
          <a:p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Лактулоза рекомендуется для вторичной профилактики после первого эпизода явной ПЭ. Дозировка должна подбираться так, чтобы обеспечивать 2–3 акта дефекации в день.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(Уровень доказательности 1, сильная рекомендация, консенсус 96%).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Рифаксимин в дополнение к лактулозе рекомендуется как средство вторичной профилактики при ≥1 дополнительных эпизодах явной ПЭ в течение 6 месяцев после первого.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2, сильная рекомендация, консенсус 92%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70538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E42C104-2AAE-4985-A87E-95C07DFC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8" y="277906"/>
            <a:ext cx="8702274" cy="65800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5434A9-A524-4FBD-8D29-4729EF36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49" y="1586753"/>
            <a:ext cx="8043145" cy="4522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C6D325-E509-3FBF-C73D-5CBDC693049C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55DD61-7BC4-C778-C7D6-3223F9FF6961}"/>
              </a:ext>
            </a:extLst>
          </p:cNvPr>
          <p:cNvSpPr/>
          <p:nvPr/>
        </p:nvSpPr>
        <p:spPr>
          <a:xfrm>
            <a:off x="532263" y="610672"/>
            <a:ext cx="9185478" cy="9043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Профилактическое применение рифаксимина вызывает устойчивость к антибиотику последнего резерва — даптомицину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0D83-0889-445A-BD19-F7B781BE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176345"/>
            <a:ext cx="11441689" cy="882624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№18. Следует ли использовать профилактику печеночной энцефалопатии (ПЭ) при остром эпизоде кровотечения у пациентов с циррозом?</a:t>
            </a:r>
            <a:endParaRPr lang="en-CH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612A5DA-7E0A-A52F-E0E0-97EF3A9BA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534436"/>
              </p:ext>
            </p:extLst>
          </p:nvPr>
        </p:nvGraphicFramePr>
        <p:xfrm>
          <a:off x="167519" y="1960285"/>
          <a:ext cx="5472112" cy="442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29D3462-345A-25EE-CC54-A2A3957E18A0}"/>
              </a:ext>
            </a:extLst>
          </p:cNvPr>
          <p:cNvSpPr txBox="1"/>
          <p:nvPr/>
        </p:nvSpPr>
        <p:spPr>
          <a:xfrm>
            <a:off x="964727" y="1468923"/>
            <a:ext cx="391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C00000"/>
                </a:solidFill>
                <a:latin typeface="Calibri" panose="020F0502020204030204"/>
              </a:rPr>
              <a:t>Желудочно-кишечное кровотечение </a:t>
            </a:r>
            <a:endParaRPr lang="fr-FR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723C6A-B905-16AB-72E4-FF3FF77A2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864" y="1323151"/>
            <a:ext cx="6213494" cy="394893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10000"/>
                  <a:satMod val="105000"/>
                  <a:tint val="67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BBECB5-E188-0D82-EB02-2C13CB5E0F58}"/>
              </a:ext>
            </a:extLst>
          </p:cNvPr>
          <p:cNvSpPr txBox="1"/>
          <p:nvPr/>
        </p:nvSpPr>
        <p:spPr>
          <a:xfrm>
            <a:off x="3373014" y="6369645"/>
            <a:ext cx="881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Bessman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et al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1963; Sharma P et al., JGH 2011; Wen J et al., Digestion 2013; Aires FT et al.,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 Bras 2016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DFE406-4FE6-58AE-8D74-89C3900715A4}"/>
              </a:ext>
            </a:extLst>
          </p:cNvPr>
          <p:cNvSpPr txBox="1"/>
          <p:nvPr/>
        </p:nvSpPr>
        <p:spPr>
          <a:xfrm>
            <a:off x="5628026" y="4551114"/>
            <a:ext cx="319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Факторы, связанные с ПЭ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Чайлд-Пью, Лактулоза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AECC3-03A4-CC95-43BB-52F4C0B5371B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57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Main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5888"/>
            <a:ext cx="81375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B27BD7-BB93-444B-9CC4-F48965E9606D}"/>
              </a:ext>
            </a:extLst>
          </p:cNvPr>
          <p:cNvSpPr txBox="1"/>
          <p:nvPr/>
        </p:nvSpPr>
        <p:spPr>
          <a:xfrm>
            <a:off x="4656139" y="6505576"/>
            <a:ext cx="5964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</a:rPr>
              <a:t>Rose CF, et al </a:t>
            </a:r>
            <a:r>
              <a:rPr lang="en-US" sz="1400" i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</a:rPr>
              <a:t>J Hepatol 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</a:rPr>
              <a:t> 2020; 73: 1526-1547.</a:t>
            </a: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074D8-A9AA-0CAF-0B01-615B6AB3A15B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6C8D39-23C4-19C9-ADCB-64E45C0FAD0B}"/>
              </a:ext>
            </a:extLst>
          </p:cNvPr>
          <p:cNvSpPr/>
          <p:nvPr/>
        </p:nvSpPr>
        <p:spPr>
          <a:xfrm>
            <a:off x="2351086" y="632744"/>
            <a:ext cx="933534" cy="3899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Цирроз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C7D213-ACE1-BC54-BFC3-9AB655021CC4}"/>
              </a:ext>
            </a:extLst>
          </p:cNvPr>
          <p:cNvSpPr/>
          <p:nvPr/>
        </p:nvSpPr>
        <p:spPr>
          <a:xfrm>
            <a:off x="1919336" y="2037030"/>
            <a:ext cx="1158843" cy="2013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Модификация белков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Экспрессия генов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Активация микроглии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Щелевые соединения Глимфатическая система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Нарушение энергетического обмена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ГАМК-</a:t>
            </a:r>
            <a:r>
              <a:rPr lang="ru-RU" sz="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ергический</a:t>
            </a:r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тонус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Стимуляция </a:t>
            </a:r>
            <a:r>
              <a:rPr lang="en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NMDA-</a:t>
            </a:r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рецепторов</a:t>
            </a:r>
          </a:p>
          <a:p>
            <a:pPr algn="ctr"/>
            <a:r>
              <a:rPr lang="ru-RU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Метаболиты спинномозговой жидкости (</a:t>
            </a:r>
            <a:r>
              <a:rPr lang="en" sz="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CSF)</a:t>
            </a:r>
            <a:endParaRPr lang="ru-RU" sz="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11FE7E-D237-04E8-EA11-C7754B0A643A}"/>
              </a:ext>
            </a:extLst>
          </p:cNvPr>
          <p:cNvSpPr/>
          <p:nvPr/>
        </p:nvSpPr>
        <p:spPr>
          <a:xfrm>
            <a:off x="3105338" y="1891532"/>
            <a:ext cx="2009869" cy="3899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Факторы и изменения в мозге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B0AEB7-7C02-1A5B-35C2-A31745EC7D7B}"/>
              </a:ext>
            </a:extLst>
          </p:cNvPr>
          <p:cNvSpPr/>
          <p:nvPr/>
        </p:nvSpPr>
        <p:spPr>
          <a:xfrm>
            <a:off x="3284620" y="2562131"/>
            <a:ext cx="1622358" cy="5881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Повышенное содержание глутамина в астроцитах</a:t>
            </a:r>
            <a:endParaRPr lang="ru-RU" sz="105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EB63D6-72F9-1673-EF59-32E1F1E1A2A1}"/>
              </a:ext>
            </a:extLst>
          </p:cNvPr>
          <p:cNvSpPr/>
          <p:nvPr/>
        </p:nvSpPr>
        <p:spPr>
          <a:xfrm>
            <a:off x="3257461" y="3429000"/>
            <a:ext cx="1371519" cy="4458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Отек и дисфункция астроцитов</a:t>
            </a:r>
            <a:endParaRPr lang="ru-RU" sz="1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1FEB53-273B-4E4E-E30F-927455551A16}"/>
              </a:ext>
            </a:extLst>
          </p:cNvPr>
          <p:cNvSpPr/>
          <p:nvPr/>
        </p:nvSpPr>
        <p:spPr>
          <a:xfrm>
            <a:off x="4656139" y="3847724"/>
            <a:ext cx="857421" cy="3168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Отек мозга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B5F160-CA8E-0F92-8ED3-60E22948C59A}"/>
              </a:ext>
            </a:extLst>
          </p:cNvPr>
          <p:cNvSpPr/>
          <p:nvPr/>
        </p:nvSpPr>
        <p:spPr>
          <a:xfrm>
            <a:off x="3675707" y="4237664"/>
            <a:ext cx="841972" cy="5335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Нарушение функции нейронов</a:t>
            </a:r>
            <a:endParaRPr lang="ru-RU" sz="1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602EAB-14C0-2B6F-FE94-641F91C6411E}"/>
              </a:ext>
            </a:extLst>
          </p:cNvPr>
          <p:cNvSpPr/>
          <p:nvPr/>
        </p:nvSpPr>
        <p:spPr>
          <a:xfrm>
            <a:off x="3494641" y="5088048"/>
            <a:ext cx="1188657" cy="4345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Клинические проявления ПЭ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6F61DCA-9102-43D0-7871-1B3CF08E4878}"/>
              </a:ext>
            </a:extLst>
          </p:cNvPr>
          <p:cNvSpPr/>
          <p:nvPr/>
        </p:nvSpPr>
        <p:spPr>
          <a:xfrm>
            <a:off x="1865011" y="4354717"/>
            <a:ext cx="1285592" cy="4979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Старение клеток</a:t>
            </a:r>
            <a:r>
              <a:rPr lang="en-US" sz="105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5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05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леточная смерть</a:t>
            </a:r>
            <a:endParaRPr lang="ru-RU" sz="105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63EFC7-274C-6DB7-EF54-04228CC56AD1}"/>
              </a:ext>
            </a:extLst>
          </p:cNvPr>
          <p:cNvSpPr/>
          <p:nvPr/>
        </p:nvSpPr>
        <p:spPr>
          <a:xfrm>
            <a:off x="1910276" y="5261514"/>
            <a:ext cx="1188657" cy="3519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ea typeface="Times New Roman" panose="02020603050405020304" pitchFamily="18" charset="0"/>
              </a:rPr>
              <a:t>Н</a:t>
            </a:r>
            <a:r>
              <a:rPr lang="ru-RU" sz="1200" kern="0" dirty="0">
                <a:effectLst/>
                <a:ea typeface="Times New Roman" panose="02020603050405020304" pitchFamily="18" charset="0"/>
              </a:rPr>
              <a:t>еобратимость</a:t>
            </a:r>
            <a:r>
              <a:rPr lang="ru-RU" sz="800" dirty="0">
                <a:effectLst/>
              </a:rPr>
              <a:t> </a:t>
            </a:r>
            <a:endParaRPr lang="ru-RU" sz="8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9602868-5A45-F2B9-1DC7-3E47D48B1608}"/>
              </a:ext>
            </a:extLst>
          </p:cNvPr>
          <p:cNvSpPr/>
          <p:nvPr/>
        </p:nvSpPr>
        <p:spPr>
          <a:xfrm>
            <a:off x="5003167" y="2372008"/>
            <a:ext cx="1158842" cy="138518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kern="0" dirty="0">
                <a:effectLst/>
                <a:ea typeface="Times New Roman" panose="02020603050405020304" pitchFamily="18" charset="0"/>
              </a:rPr>
              <a:t>Аммиак</a:t>
            </a:r>
          </a:p>
          <a:p>
            <a:pPr algn="ctr"/>
            <a:r>
              <a:rPr lang="ru-RU" sz="1050" kern="0" dirty="0"/>
              <a:t>Цитокины</a:t>
            </a:r>
          </a:p>
          <a:p>
            <a:pPr algn="ctr"/>
            <a:r>
              <a:rPr lang="ru-RU" sz="1050" dirty="0">
                <a:effectLst/>
              </a:rPr>
              <a:t>Активные формы кислорода / азота  </a:t>
            </a:r>
          </a:p>
          <a:p>
            <a:pPr algn="ctr"/>
            <a:r>
              <a:rPr lang="ru-RU" sz="1050" dirty="0"/>
              <a:t>Лактат</a:t>
            </a:r>
          </a:p>
          <a:p>
            <a:pPr algn="ctr"/>
            <a:r>
              <a:rPr lang="ru-RU" sz="1050" dirty="0"/>
              <a:t>Нейростероиды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DA62CA-1874-0CC0-0920-A308A2794CBE}"/>
              </a:ext>
            </a:extLst>
          </p:cNvPr>
          <p:cNvSpPr/>
          <p:nvPr/>
        </p:nvSpPr>
        <p:spPr>
          <a:xfrm>
            <a:off x="6062424" y="5419403"/>
            <a:ext cx="1500599" cy="6735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Повышенная проницаемость гематоэнцефалического барьера (ГЭБ)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38BF5A-9867-8AC3-1163-621D2F19ADE3}"/>
              </a:ext>
            </a:extLst>
          </p:cNvPr>
          <p:cNvSpPr/>
          <p:nvPr/>
        </p:nvSpPr>
        <p:spPr>
          <a:xfrm>
            <a:off x="7157346" y="3376283"/>
            <a:ext cx="1008880" cy="99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effectLst/>
                <a:ea typeface="Times New Roman" panose="02020603050405020304" pitchFamily="18" charset="0"/>
              </a:rPr>
              <a:t>Воспаление</a:t>
            </a:r>
            <a:r>
              <a:rPr lang="ru-RU" sz="900" dirty="0">
                <a:effectLst/>
              </a:rPr>
              <a:t> </a:t>
            </a:r>
          </a:p>
          <a:p>
            <a:pPr algn="ctr"/>
            <a:r>
              <a:rPr lang="ru-RU" sz="900" kern="0" dirty="0">
                <a:effectLst/>
                <a:ea typeface="Times New Roman" panose="02020603050405020304" pitchFamily="18" charset="0"/>
              </a:rPr>
              <a:t>Окислительный стресс</a:t>
            </a:r>
            <a:r>
              <a:rPr lang="ru-RU" sz="900" dirty="0">
                <a:effectLst/>
              </a:rPr>
              <a:t> </a:t>
            </a:r>
          </a:p>
          <a:p>
            <a:pPr algn="ctr"/>
            <a:r>
              <a:rPr lang="ru-RU" sz="900" dirty="0"/>
              <a:t>Лактат</a:t>
            </a:r>
          </a:p>
          <a:p>
            <a:pPr algn="ctr"/>
            <a:r>
              <a:rPr lang="ru-RU" sz="900" dirty="0"/>
              <a:t>Желчные кислоты </a:t>
            </a:r>
          </a:p>
          <a:p>
            <a:pPr algn="ctr"/>
            <a:r>
              <a:rPr lang="ru-RU" sz="900" dirty="0"/>
              <a:t>Марганец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B462B7-85F5-010C-D1D1-3F34DC74DFE2}"/>
              </a:ext>
            </a:extLst>
          </p:cNvPr>
          <p:cNvSpPr/>
          <p:nvPr/>
        </p:nvSpPr>
        <p:spPr>
          <a:xfrm>
            <a:off x="8385415" y="3684759"/>
            <a:ext cx="1184099" cy="325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effectLst/>
                <a:ea typeface="Times New Roman" panose="02020603050405020304" pitchFamily="18" charset="0"/>
              </a:rPr>
              <a:t>Гипераммониемия</a:t>
            </a:r>
            <a:r>
              <a:rPr lang="ru-RU" sz="200" dirty="0">
                <a:effectLst/>
              </a:rPr>
              <a:t> 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326582B-2067-D4D3-4039-79F429C9187E}"/>
              </a:ext>
            </a:extLst>
          </p:cNvPr>
          <p:cNvSpPr/>
          <p:nvPr/>
        </p:nvSpPr>
        <p:spPr>
          <a:xfrm>
            <a:off x="6080531" y="224958"/>
            <a:ext cx="1642078" cy="3353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Системные факторы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B60C11-2472-876C-AA1A-C8B1ED924D3B}"/>
              </a:ext>
            </a:extLst>
          </p:cNvPr>
          <p:cNvSpPr/>
          <p:nvPr/>
        </p:nvSpPr>
        <p:spPr>
          <a:xfrm>
            <a:off x="3885562" y="898538"/>
            <a:ext cx="833950" cy="550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Печеночная недостаточность</a:t>
            </a:r>
          </a:p>
          <a:p>
            <a:pPr algn="ctr"/>
            <a:r>
              <a:rPr lang="ru-RU" sz="700" i="1" dirty="0"/>
              <a:t>Дисфункция гепатоцитов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08C495C-4C95-8DA7-1891-0E69EAFC38E4}"/>
              </a:ext>
            </a:extLst>
          </p:cNvPr>
          <p:cNvSpPr/>
          <p:nvPr/>
        </p:nvSpPr>
        <p:spPr>
          <a:xfrm>
            <a:off x="4749332" y="898040"/>
            <a:ext cx="833950" cy="550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Портосистемное шунтирование</a:t>
            </a:r>
          </a:p>
          <a:p>
            <a:pPr algn="ctr"/>
            <a:r>
              <a:rPr lang="en" sz="700" i="1" dirty="0"/>
              <a:t>TIPS</a:t>
            </a:r>
            <a:endParaRPr lang="ru-RU" sz="700" i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0836D08-11BB-A98F-D072-CF5D7B285CC1}"/>
              </a:ext>
            </a:extLst>
          </p:cNvPr>
          <p:cNvSpPr/>
          <p:nvPr/>
        </p:nvSpPr>
        <p:spPr>
          <a:xfrm>
            <a:off x="5604049" y="907095"/>
            <a:ext cx="833950" cy="550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Недоедание</a:t>
            </a:r>
          </a:p>
          <a:p>
            <a:pPr algn="ctr"/>
            <a:r>
              <a:rPr lang="ru-RU" sz="700" i="1" dirty="0"/>
              <a:t>Саркопения, физическая хрупкость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87C311-6D12-A383-5EF5-DF5E3E20131B}"/>
              </a:ext>
            </a:extLst>
          </p:cNvPr>
          <p:cNvSpPr/>
          <p:nvPr/>
        </p:nvSpPr>
        <p:spPr>
          <a:xfrm>
            <a:off x="6470480" y="907094"/>
            <a:ext cx="899042" cy="9844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Нарушение электролитного баланса</a:t>
            </a:r>
          </a:p>
          <a:p>
            <a:pPr algn="ctr"/>
            <a:r>
              <a:rPr lang="ru-RU" sz="700" i="1" dirty="0"/>
              <a:t>Гипонатриемия, гиперкалиемия, почечная недостаточность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C17B473-7D91-5930-9410-3E862D816A40}"/>
              </a:ext>
            </a:extLst>
          </p:cNvPr>
          <p:cNvSpPr/>
          <p:nvPr/>
        </p:nvSpPr>
        <p:spPr>
          <a:xfrm>
            <a:off x="7402003" y="907094"/>
            <a:ext cx="764223" cy="858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Провоцирующие события</a:t>
            </a:r>
          </a:p>
          <a:p>
            <a:pPr algn="ctr"/>
            <a:r>
              <a:rPr lang="ru-RU" sz="700" i="1" dirty="0"/>
              <a:t>Кровотечение из ЖКТ, запор, инфекция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66E69FD-C78C-3FD0-E829-40DED59B0895}"/>
              </a:ext>
            </a:extLst>
          </p:cNvPr>
          <p:cNvSpPr/>
          <p:nvPr/>
        </p:nvSpPr>
        <p:spPr>
          <a:xfrm>
            <a:off x="8213241" y="907094"/>
            <a:ext cx="899042" cy="5500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Лекарственные препараты</a:t>
            </a:r>
          </a:p>
          <a:p>
            <a:pPr algn="ctr"/>
            <a:r>
              <a:rPr lang="ru-RU" sz="700" i="1" dirty="0"/>
              <a:t>Бензодиазепины, опиоиды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84C209A-C25F-400B-AB98-604D48400060}"/>
              </a:ext>
            </a:extLst>
          </p:cNvPr>
          <p:cNvSpPr/>
          <p:nvPr/>
        </p:nvSpPr>
        <p:spPr>
          <a:xfrm>
            <a:off x="9159298" y="907093"/>
            <a:ext cx="833950" cy="650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dirty="0"/>
              <a:t>Дисбиоз микробиоты</a:t>
            </a:r>
          </a:p>
          <a:p>
            <a:pPr algn="ctr"/>
            <a:r>
              <a:rPr lang="ru-RU" sz="700" i="1" dirty="0"/>
              <a:t>Бактериальная транслокация</a:t>
            </a:r>
          </a:p>
        </p:txBody>
      </p:sp>
    </p:spTree>
    <p:extLst>
      <p:ext uri="{BB962C8B-B14F-4D97-AF65-F5344CB8AC3E}">
        <p14:creationId xmlns:p14="http://schemas.microsoft.com/office/powerpoint/2010/main" val="3181813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0D83-0889-445A-BD19-F7B781BE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297382"/>
            <a:ext cx="9691255" cy="1303714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№18. Следует ли использовать профилактику печеночной энцефалопатии (ПЭ) при остром эпизоде кровотечения у пациентов с циррозом?</a:t>
            </a:r>
            <a:endParaRPr lang="en-CH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BE58013E-B459-A00D-33FD-5691E6FA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917699"/>
            <a:ext cx="8988118" cy="31738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2FEBA3-2582-41AB-AA94-7C1CF1FCB3D3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4C767-89B9-188E-F5EF-EACDE13A40C0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FEFC52-8B8F-97C4-160E-1E7706CA8730}"/>
              </a:ext>
            </a:extLst>
          </p:cNvPr>
          <p:cNvSpPr/>
          <p:nvPr/>
        </p:nvSpPr>
        <p:spPr>
          <a:xfrm>
            <a:off x="1828800" y="1847317"/>
            <a:ext cx="8993874" cy="32705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желудочно-кишечным кровотечением для профилактики ПЭ может применяться быстрое удаление крови из желудочно-кишечного тракта — с помощью лактулозы или маннитола, вводимых через назогастральный зонд, либо в виде клизм с лактулозой.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1, сильная рекомендация,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85%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412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7A2EA-8947-881C-0723-3F88E7A1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135082"/>
            <a:ext cx="9691255" cy="1106864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№20. Когда следует прекращать профилактическую терапию печеночной энцефалопатии (ПЭ) у пациентов с циррозом?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1644ADA-ABE0-F259-C898-F873FB277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1949450"/>
            <a:ext cx="9243868" cy="32003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42F5C8C-BFEE-4BF9-B33E-9C43C604DE4A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AC12B-9AD3-79D1-3B2A-D08E711093E6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42C1F9-BD3B-11EC-F7AB-A7AC7860FF58}"/>
              </a:ext>
            </a:extLst>
          </p:cNvPr>
          <p:cNvSpPr/>
          <p:nvPr/>
        </p:nvSpPr>
        <p:spPr>
          <a:xfrm>
            <a:off x="1822450" y="1949450"/>
            <a:ext cx="9243868" cy="3200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ранее перенесенной явной ПЭ, у которых наблюдается улучшение функции печени и нутритивного статуса, а также устранены провоцирующие факторы, прекращение терапии против ПЭ может рассматриваться в индивидуальном порядке.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5, слабая рекомендация,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77%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63209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D560B-1542-4059-AFC3-3F587126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7" y="166203"/>
            <a:ext cx="9691255" cy="947699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№21. Следует ли использовать цинк в качестве терапии для улучшения психического состояния у пациентов с ПЭ (печеночной энцефалопатией)?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94B8D512-CA4F-B603-292B-36C99C5E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3" y="1195790"/>
            <a:ext cx="5954851" cy="15370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DDBEF33-A2D1-976E-E4C6-EC24166788E6}"/>
              </a:ext>
            </a:extLst>
          </p:cNvPr>
          <p:cNvSpPr txBox="1"/>
          <p:nvPr/>
        </p:nvSpPr>
        <p:spPr>
          <a:xfrm>
            <a:off x="135080" y="3013501"/>
            <a:ext cx="9691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№22.</a:t>
            </a:r>
            <a:r>
              <a:rPr lang="en-GB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ли восполнение витаминов/микроэлементов терапевтической опцией для улучшения психического состояния у пациентов с ПЭ?</a:t>
            </a: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57D5B01-808C-9090-1C9E-8B26FCDEA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79" y="4361952"/>
            <a:ext cx="6101773" cy="18649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B47B72-8DF2-46DA-98FD-ECC32A7CAD71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D3B5B-25A8-116D-7700-9772B1947387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C0FC7A-7C87-AD21-124A-58E23D9EF5CF}"/>
              </a:ext>
            </a:extLst>
          </p:cNvPr>
          <p:cNvSpPr/>
          <p:nvPr/>
        </p:nvSpPr>
        <p:spPr>
          <a:xfrm>
            <a:off x="1662542" y="1195790"/>
            <a:ext cx="6921899" cy="15370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ПЭ регулярное назначение цинка не рекомендуется.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2, сильная рекомендация,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95%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38355C-F5C2-B386-CB1F-1A2F86597667}"/>
              </a:ext>
            </a:extLst>
          </p:cNvPr>
          <p:cNvSpPr/>
          <p:nvPr/>
        </p:nvSpPr>
        <p:spPr>
          <a:xfrm>
            <a:off x="1662542" y="4339988"/>
            <a:ext cx="6403285" cy="21699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ПЭ при выявлении или подозрении на дефицит витаминов и микроэлементов, эти дефициты следует устранять, поскольку они могут усугублять течение ПЭ.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слабая рекомендация,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консенсус 88%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469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26E4-CB40-481E-960B-3973633C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763" y="228600"/>
            <a:ext cx="9221855" cy="1080655"/>
          </a:xfrm>
        </p:spPr>
        <p:txBody>
          <a:bodyPr/>
          <a:lstStyle/>
          <a:p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№24.</a:t>
            </a:r>
            <a:r>
              <a:rPr lang="en-GB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У пациентов с рецидивирующей/персистирующей ПЭ может ли замена животного белка на растительный и молочный быть вариантом лечения, улучшающим исход?</a:t>
            </a:r>
            <a:endParaRPr lang="en-CH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AC36C76-D3CF-82F7-B480-BBE0AAA8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3" y="1747257"/>
            <a:ext cx="7325591" cy="25612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6A261F6-68F5-4E05-9BD7-B205AFD4C359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917B9-0FD4-2EFB-DF43-DFC08E3F7826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93A634-67CA-4C10-4582-2BA3E23177A5}"/>
              </a:ext>
            </a:extLst>
          </p:cNvPr>
          <p:cNvSpPr/>
          <p:nvPr/>
        </p:nvSpPr>
        <p:spPr>
          <a:xfrm>
            <a:off x="1641763" y="1747257"/>
            <a:ext cx="8771479" cy="32478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рецидивирующей или стойкой печеночной энцефалопатией замена животного белка на растительный и молочный может рассматриваться, при условии, что: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общее потребление белка остается на адекватном уровне;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учитывается индивидуальная переносимость пациентом таких изменений в рационе.</a:t>
            </a:r>
            <a:b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4, слабая рекомендация, консенсус 83%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679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26E4-CB40-481E-960B-3973633C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400834"/>
            <a:ext cx="9691255" cy="1282192"/>
          </a:xfrm>
        </p:spPr>
        <p:txBody>
          <a:bodyPr/>
          <a:lstStyle/>
          <a:p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№29.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У пациентов с циррозом и скрытой ПЭ, полезно ли начинать лечение с целью проведения дифференциальной диагностики и снижения вероятности развития явной ПЭ?</a:t>
            </a:r>
            <a:endParaRPr lang="en-C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E4EEC72A-844D-BBFA-3D8A-61C2C965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71" y="2455718"/>
            <a:ext cx="7772400" cy="23665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2B5C2F-784F-4F88-8E61-128484D77F33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07D43-1D1A-3668-C5D2-18D084F5C6E2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374021-5C0F-8CE1-3C7D-DC92E2D22994}"/>
              </a:ext>
            </a:extLst>
          </p:cNvPr>
          <p:cNvSpPr/>
          <p:nvPr/>
        </p:nvSpPr>
        <p:spPr>
          <a:xfrm>
            <a:off x="2277035" y="2455718"/>
            <a:ext cx="8426824" cy="25645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со скрытой печеночной энцефалопатией следует рассмотреть возможность назначения противоэнцефалопатического лечения как для целей дифференциальной диагностики, так и для профилактики перехода в явную ПЭ.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5, сильная рекомендация, консенсус 89%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2123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457990-2611-CA81-9780-126889D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0" y="169202"/>
            <a:ext cx="6373086" cy="2109974"/>
          </a:xfrm>
        </p:spPr>
        <p:txBody>
          <a:bodyPr/>
          <a:lstStyle/>
          <a:p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№30.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Следует ли пациентам с эпизодом или в анамнезе явной печеночной энцефалопатии (ПЭ) давать рекомендации по поводу вождения — для обеспечения их собственной и общественной безопасности?</a:t>
            </a:r>
            <a:endParaRPr lang="en-C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EA4833EB-4541-DA31-E343-825CD9D16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42" y="169202"/>
            <a:ext cx="4992559" cy="64758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3720781-A065-7161-8091-3496980B0000}"/>
              </a:ext>
            </a:extLst>
          </p:cNvPr>
          <p:cNvSpPr txBox="1"/>
          <p:nvPr/>
        </p:nvSpPr>
        <p:spPr>
          <a:xfrm>
            <a:off x="376036" y="6275726"/>
            <a:ext cx="571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Tapper E, Romero-Gómez M, Bajaj J. </a:t>
            </a: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Hepatol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2019;70:590</a:t>
            </a:r>
          </a:p>
        </p:txBody>
      </p:sp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CC4F08E-ED10-CB43-A17D-B95D15F5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5" y="2989438"/>
            <a:ext cx="5308317" cy="1863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7C988-4122-4AB0-438A-1A2F997F0FD0}"/>
              </a:ext>
            </a:extLst>
          </p:cNvPr>
          <p:cNvSpPr txBox="1"/>
          <p:nvPr/>
        </p:nvSpPr>
        <p:spPr>
          <a:xfrm rot="5400000">
            <a:off x="11318247" y="728844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E30529-5634-B3AD-0E3C-A281151AB2EE}"/>
              </a:ext>
            </a:extLst>
          </p:cNvPr>
          <p:cNvSpPr/>
          <p:nvPr/>
        </p:nvSpPr>
        <p:spPr>
          <a:xfrm>
            <a:off x="376035" y="2839310"/>
            <a:ext cx="5601683" cy="27562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Пациенты, перенесшие эпизод явной ПЭ, должны получать информацию о рисках, связанных с вождением, а также о целесообразности прохождения формальной оценки способности к вождению в сотрудничестве с соответствующими органами.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5, сильная рекомендация, консенсус 100%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40DB04-E6CE-20BE-A09D-7155B59DE388}"/>
              </a:ext>
            </a:extLst>
          </p:cNvPr>
          <p:cNvSpPr/>
          <p:nvPr/>
        </p:nvSpPr>
        <p:spPr>
          <a:xfrm>
            <a:off x="7434939" y="212942"/>
            <a:ext cx="4036715" cy="1095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Как ПЭ влияет на навыки вождения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/>
              <a:t>нарушение внимания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/>
              <a:t>снижение способности подавлять нежелательные реакции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/>
              <a:t>замедленная обработка информации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44AFBC-7E71-7A90-FF9E-7E2888353703}"/>
              </a:ext>
            </a:extLst>
          </p:cNvPr>
          <p:cNvSpPr/>
          <p:nvPr/>
        </p:nvSpPr>
        <p:spPr>
          <a:xfrm>
            <a:off x="6902824" y="2707341"/>
            <a:ext cx="788894" cy="4661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/>
              <a:t>Безопасный водитель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7EBE25-F065-C4FE-7E89-8DC8B4C41D7E}"/>
              </a:ext>
            </a:extLst>
          </p:cNvPr>
          <p:cNvSpPr/>
          <p:nvPr/>
        </p:nvSpPr>
        <p:spPr>
          <a:xfrm>
            <a:off x="10927976" y="2702568"/>
            <a:ext cx="788894" cy="4661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/>
              <a:t>Опасный водитель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92BE58-DF57-F1AA-227C-1A12E744A32B}"/>
              </a:ext>
            </a:extLst>
          </p:cNvPr>
          <p:cNvSpPr/>
          <p:nvPr/>
        </p:nvSpPr>
        <p:spPr>
          <a:xfrm>
            <a:off x="7691718" y="2925471"/>
            <a:ext cx="2095268" cy="4661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с высоким уровнем </a:t>
            </a:r>
            <a:r>
              <a:rPr lang="ru-RU" sz="11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бдительности</a:t>
            </a:r>
            <a:r>
              <a:rPr lang="ru-RU" sz="1100" dirty="0">
                <a:effectLst/>
              </a:rPr>
              <a:t> 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41C0E8-0E67-8985-4BC4-0459CC9426C4}"/>
              </a:ext>
            </a:extLst>
          </p:cNvPr>
          <p:cNvSpPr/>
          <p:nvPr/>
        </p:nvSpPr>
        <p:spPr>
          <a:xfrm>
            <a:off x="8832708" y="2696577"/>
            <a:ext cx="2095268" cy="221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со скрытой ПЭ</a:t>
            </a:r>
            <a:endParaRPr lang="ru-RU" sz="11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D962DBB-F539-115C-D4DD-4CAEEBE489FE}"/>
              </a:ext>
            </a:extLst>
          </p:cNvPr>
          <p:cNvSpPr/>
          <p:nvPr/>
        </p:nvSpPr>
        <p:spPr>
          <a:xfrm>
            <a:off x="8605458" y="3391635"/>
            <a:ext cx="1423003" cy="131961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Клиницисты</a:t>
            </a:r>
          </a:p>
          <a:p>
            <a:pPr algn="ctr">
              <a:lnSpc>
                <a:spcPct val="150000"/>
              </a:lnSpc>
            </a:pPr>
            <a:r>
              <a:rPr lang="ru-RU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Распознавание риска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CD5D757-4EC9-91C4-B0BA-68B89384E3B1}"/>
              </a:ext>
            </a:extLst>
          </p:cNvPr>
          <p:cNvSpPr/>
          <p:nvPr/>
        </p:nvSpPr>
        <p:spPr>
          <a:xfrm>
            <a:off x="6919387" y="5008259"/>
            <a:ext cx="1346072" cy="10339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Общественная политика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правил/регламентов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и учёт водителей из группы риска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0929C1-417D-92D4-B91A-361EC27B7901}"/>
              </a:ext>
            </a:extLst>
          </p:cNvPr>
          <p:cNvSpPr/>
          <p:nvPr/>
        </p:nvSpPr>
        <p:spPr>
          <a:xfrm>
            <a:off x="8360232" y="5020563"/>
            <a:ext cx="1931251" cy="7184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Профессиональные ассоциации</a:t>
            </a: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наилучшей практики</a:t>
            </a: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и внедрение эффективных подходов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E0626B-74C3-1CAD-1DD4-E8B717C56A18}"/>
              </a:ext>
            </a:extLst>
          </p:cNvPr>
          <p:cNvSpPr/>
          <p:nvPr/>
        </p:nvSpPr>
        <p:spPr>
          <a:xfrm>
            <a:off x="10416106" y="5005247"/>
            <a:ext cx="1346072" cy="10339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Родственники / Пациенты</a:t>
            </a: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Должны сообщать о беспокойствах</a:t>
            </a:r>
          </a:p>
          <a:p>
            <a:pPr algn="ctr"/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Соблюдать и поддерживать рекомендации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630DA9-19FF-108C-87FE-897979D31D60}"/>
              </a:ext>
            </a:extLst>
          </p:cNvPr>
          <p:cNvSpPr/>
          <p:nvPr/>
        </p:nvSpPr>
        <p:spPr>
          <a:xfrm>
            <a:off x="8229599" y="5848195"/>
            <a:ext cx="2186507" cy="7184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/>
              <a:t>Сотрудничество между пациентами, врачами, обществом и профессиональными организациями помогает продвигать безопасное вождение среди людей с ПЭ.</a:t>
            </a:r>
          </a:p>
        </p:txBody>
      </p:sp>
    </p:spTree>
    <p:extLst>
      <p:ext uri="{BB962C8B-B14F-4D97-AF65-F5344CB8AC3E}">
        <p14:creationId xmlns:p14="http://schemas.microsoft.com/office/powerpoint/2010/main" val="2035504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9C5F5E-3142-46A6-945C-49CAD4B8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465" y="1945971"/>
            <a:ext cx="8454920" cy="297487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994FCB3-1551-4BE9-B174-5F6F2A29F1FA}"/>
              </a:ext>
            </a:extLst>
          </p:cNvPr>
          <p:cNvSpPr txBox="1">
            <a:spLocks/>
          </p:cNvSpPr>
          <p:nvPr/>
        </p:nvSpPr>
        <p:spPr>
          <a:xfrm>
            <a:off x="1610590" y="295190"/>
            <a:ext cx="9691255" cy="1476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№28.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ли трансплантация фекальной микробиоты вариантом лечения у пациентов с рецидивирующей/персистирующей ПЭ с целью улучшения прогноза?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DA0325-D51F-4537-BB20-0F715BE7908C}"/>
              </a:ext>
            </a:extLst>
          </p:cNvPr>
          <p:cNvSpPr txBox="1"/>
          <p:nvPr/>
        </p:nvSpPr>
        <p:spPr>
          <a:xfrm>
            <a:off x="9022075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EASL CPG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Hepato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2022; 77:807–824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B6E38-9C98-EC88-FBE6-DF7F586A5FEB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DC8D23-4720-96B1-43A8-A450D8E0CFF6}"/>
              </a:ext>
            </a:extLst>
          </p:cNvPr>
          <p:cNvSpPr/>
          <p:nvPr/>
        </p:nvSpPr>
        <p:spPr>
          <a:xfrm>
            <a:off x="1700464" y="1945971"/>
            <a:ext cx="9135857" cy="32894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b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рецидивирующей или персистирующей ПЭ трансплантация фекальной микробиоты (FMT) не рекомендуется в качестве рутинного метода лечения, однако необходимы крупные рандомизированные плацебо-контролируемые исследования, направленные на клинические исходы, для подтверждения ее эффективности.</a:t>
            </a:r>
            <a:b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2, слабая рекомендация, консенсус 93%</a:t>
            </a:r>
            <a: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927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E23C3-9287-81A4-3227-CF59B074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90" y="295190"/>
            <a:ext cx="9691255" cy="1192415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№28.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У пациентов с рецидивирующей/персистирующей ПЭ является ли трансплантация фекальной микробиоты вариантом лечения для улучшения прогноза?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1E8E092-102C-CC66-7594-18026D157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82744"/>
              </p:ext>
            </p:extLst>
          </p:nvPr>
        </p:nvGraphicFramePr>
        <p:xfrm>
          <a:off x="368490" y="1691014"/>
          <a:ext cx="11584161" cy="425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8E0901F-B0FD-45F8-AE84-37B4CFF967F7}"/>
              </a:ext>
            </a:extLst>
          </p:cNvPr>
          <p:cNvSpPr txBox="1"/>
          <p:nvPr/>
        </p:nvSpPr>
        <p:spPr>
          <a:xfrm>
            <a:off x="9000111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B9D3E-C81C-0995-32D9-420B03C1F30A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A536F-B16E-8748-37F6-7E2C1B7DBAC8}"/>
              </a:ext>
            </a:extLst>
          </p:cNvPr>
          <p:cNvSpPr txBox="1"/>
          <p:nvPr/>
        </p:nvSpPr>
        <p:spPr>
          <a:xfrm>
            <a:off x="368490" y="6241370"/>
            <a:ext cx="6297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MELD — Model for End-Stage Liver Disease (</a:t>
            </a:r>
            <a:r>
              <a:rPr lang="ru-RU" sz="800" dirty="0"/>
              <a:t>шкала оценки тяжести заболевания печени)</a:t>
            </a:r>
          </a:p>
          <a:p>
            <a:r>
              <a:rPr lang="en-US" sz="800" dirty="0"/>
              <a:t>SPSS — spontaneous portosystemic shunts / </a:t>
            </a:r>
            <a:r>
              <a:rPr lang="ru-RU" sz="800" dirty="0"/>
              <a:t>спонтанные </a:t>
            </a:r>
            <a:r>
              <a:rPr lang="ru-RU" sz="800" dirty="0" err="1"/>
              <a:t>портосистемные</a:t>
            </a:r>
            <a:r>
              <a:rPr lang="ru-RU" sz="800" dirty="0"/>
              <a:t> шунты</a:t>
            </a:r>
          </a:p>
          <a:p>
            <a:r>
              <a:rPr lang="en-US" sz="800" dirty="0"/>
              <a:t>FMT — fecal microbiota transplantation / </a:t>
            </a:r>
            <a:r>
              <a:rPr lang="ru-RU" sz="800" dirty="0"/>
              <a:t>трансплантация фекальной микробиоты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78794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DCA8AF7-D675-21EE-6281-0E9BB6038C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" y="852666"/>
            <a:ext cx="12103472" cy="275743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5661751-9392-99DA-08B4-C29B7919A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4242" r="5689" b="4069"/>
          <a:stretch/>
        </p:blipFill>
        <p:spPr>
          <a:xfrm>
            <a:off x="8982026" y="3708069"/>
            <a:ext cx="3035802" cy="31499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DF78903-C7AA-4FFC-7FBD-1F9D8F0C84E7}"/>
              </a:ext>
            </a:extLst>
          </p:cNvPr>
          <p:cNvSpPr txBox="1"/>
          <p:nvPr/>
        </p:nvSpPr>
        <p:spPr>
          <a:xfrm>
            <a:off x="44264" y="0"/>
            <a:ext cx="11973564" cy="66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  <a:spcBef>
                <a:spcPts val="2000"/>
              </a:spcBef>
              <a:spcAft>
                <a:spcPts val="1000"/>
              </a:spcAft>
            </a:pP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Systematic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Efficacy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Safety of Fecal Microbiota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Transplantation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Hepatic</a:t>
            </a:r>
            <a:r>
              <a:rPr lang="es-ES" sz="1798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798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Encephalopathy</a:t>
            </a:r>
            <a:endParaRPr lang="es-ES" sz="1798" b="1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FEBE48-47E7-FA29-A9DC-3D0F9E032067}"/>
              </a:ext>
            </a:extLst>
          </p:cNvPr>
          <p:cNvSpPr txBox="1"/>
          <p:nvPr/>
        </p:nvSpPr>
        <p:spPr>
          <a:xfrm>
            <a:off x="5736772" y="6466114"/>
            <a:ext cx="291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Tun KM et al. </a:t>
            </a:r>
            <a:r>
              <a:rPr lang="en-AU" sz="1400" dirty="0" err="1"/>
              <a:t>Cureus</a:t>
            </a:r>
            <a:r>
              <a:rPr lang="en-AU" sz="1400" dirty="0"/>
              <a:t> 2022;14:e25537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640C90-06F3-F470-E4A6-764BF8A7E39D}"/>
              </a:ext>
            </a:extLst>
          </p:cNvPr>
          <p:cNvSpPr txBox="1"/>
          <p:nvPr/>
        </p:nvSpPr>
        <p:spPr>
          <a:xfrm>
            <a:off x="161975" y="3808976"/>
            <a:ext cx="88200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127 пациентов с циррозом печени получили FMT. </a:t>
            </a:r>
          </a:p>
          <a:p>
            <a:pPr algn="l"/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Печеночная энцефалопатия оценивалась с помощью когнитивных тестов, таких как PHES (Психометрическая шкала оценки печеночной энцефалопатии) и </a:t>
            </a:r>
            <a:r>
              <a:rPr lang="ru-RU" dirty="0" err="1">
                <a:solidFill>
                  <a:srgbClr val="212121"/>
                </a:solidFill>
                <a:latin typeface="Cambria" panose="02040503050406030204" pitchFamily="18" charset="0"/>
              </a:rPr>
              <a:t>EncephalApp</a:t>
            </a:r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12121"/>
                </a:solidFill>
                <a:latin typeface="Cambria" panose="02040503050406030204" pitchFamily="18" charset="0"/>
              </a:rPr>
              <a:t>Stroop</a:t>
            </a:r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12121"/>
                </a:solidFill>
                <a:latin typeface="Cambria" panose="02040503050406030204" pitchFamily="18" charset="0"/>
              </a:rPr>
              <a:t>test</a:t>
            </a:r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 (приложение для когнитивного тестирования). </a:t>
            </a:r>
            <a:endParaRPr lang="en-AU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algn="l"/>
            <a:r>
              <a:rPr lang="en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FMT </a:t>
            </a:r>
            <a:r>
              <a:rPr lang="ru-RU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была связана с улучшением когнитивных функций, снижением количества госпитализаций и рецидивов выраженной ПЭ</a:t>
            </a:r>
            <a:r>
              <a:rPr lang="en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</a:t>
            </a:r>
            <a:endParaRPr lang="en-AU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Отмечен низкий уровень побочных эффектов.</a:t>
            </a:r>
            <a:endParaRPr lang="en-AU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r>
              <a:rPr lang="ru-RU" dirty="0">
                <a:solidFill>
                  <a:srgbClr val="212121"/>
                </a:solidFill>
                <a:latin typeface="Cambria" panose="02040503050406030204" pitchFamily="18" charset="0"/>
              </a:rPr>
              <a:t>FMT продемонстрировала терапевтический потенциал в лечении ПЭ с точки зрения безопасности и эффективности.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7C72C-B594-A413-6915-D115CB028D99}"/>
              </a:ext>
            </a:extLst>
          </p:cNvPr>
          <p:cNvSpPr txBox="1"/>
          <p:nvPr/>
        </p:nvSpPr>
        <p:spPr>
          <a:xfrm>
            <a:off x="44264" y="6556502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D769E4-2888-5A80-CF68-F74621ECE43E}"/>
              </a:ext>
            </a:extLst>
          </p:cNvPr>
          <p:cNvSpPr/>
          <p:nvPr/>
        </p:nvSpPr>
        <p:spPr>
          <a:xfrm>
            <a:off x="286603" y="0"/>
            <a:ext cx="11731225" cy="8526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Систематический обзор эффективности и безопасности трансплантации фекальной микробиоты (FMT) при лечении печеночной энцефалопатии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4B93-7FF8-8E51-EBF9-8361BBA89F41}"/>
              </a:ext>
            </a:extLst>
          </p:cNvPr>
          <p:cNvSpPr txBox="1"/>
          <p:nvPr/>
        </p:nvSpPr>
        <p:spPr>
          <a:xfrm>
            <a:off x="5246914" y="627682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FMT — fecal microbiota transplantation /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трансплантация фекальной микробиоты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83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1F691-D5B3-7A52-CEF9-A3B3A323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357" y="114021"/>
            <a:ext cx="6930886" cy="117025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Таблица консенсуса по клиническим рекомендациям EASL по печеночной энцефалопатии (ПЭ)</a:t>
            </a:r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D774FA1-DDAF-8E25-408D-144DB050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518115"/>
              </p:ext>
            </p:extLst>
          </p:nvPr>
        </p:nvGraphicFramePr>
        <p:xfrm>
          <a:off x="2173357" y="1325218"/>
          <a:ext cx="6930886" cy="4903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1334">
                  <a:extLst>
                    <a:ext uri="{9D8B030D-6E8A-4147-A177-3AD203B41FA5}">
                      <a16:colId xmlns:a16="http://schemas.microsoft.com/office/drawing/2014/main" val="1346769693"/>
                    </a:ext>
                  </a:extLst>
                </a:gridCol>
                <a:gridCol w="1397136">
                  <a:extLst>
                    <a:ext uri="{9D8B030D-6E8A-4147-A177-3AD203B41FA5}">
                      <a16:colId xmlns:a16="http://schemas.microsoft.com/office/drawing/2014/main" val="3286565581"/>
                    </a:ext>
                  </a:extLst>
                </a:gridCol>
                <a:gridCol w="1917636">
                  <a:extLst>
                    <a:ext uri="{9D8B030D-6E8A-4147-A177-3AD203B41FA5}">
                      <a16:colId xmlns:a16="http://schemas.microsoft.com/office/drawing/2014/main" val="3455026000"/>
                    </a:ext>
                  </a:extLst>
                </a:gridCol>
                <a:gridCol w="1684780">
                  <a:extLst>
                    <a:ext uri="{9D8B030D-6E8A-4147-A177-3AD203B41FA5}">
                      <a16:colId xmlns:a16="http://schemas.microsoft.com/office/drawing/2014/main" val="1276838821"/>
                    </a:ext>
                  </a:extLst>
                </a:gridCol>
              </a:tblGrid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Рекомендация</a:t>
                      </a:r>
                      <a:r>
                        <a:rPr lang="en-US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Консенсус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Рекомендация</a:t>
                      </a:r>
                      <a:r>
                        <a:rPr lang="en-US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Консенсус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229899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#17a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014738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#17b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015145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#18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27132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#19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127501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#5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#20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447318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#6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#21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61786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#7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#22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899410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#8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#23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461059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#9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#24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43403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#10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#25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190948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#11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#26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17461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#12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#27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8380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#13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#28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165566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#14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#29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77488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#15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#30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00453"/>
                  </a:ext>
                </a:extLst>
              </a:tr>
              <a:tr h="2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#31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n-U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17175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477D097-B837-45CF-B24D-F774552828E1}"/>
              </a:ext>
            </a:extLst>
          </p:cNvPr>
          <p:cNvSpPr txBox="1"/>
          <p:nvPr/>
        </p:nvSpPr>
        <p:spPr>
          <a:xfrm>
            <a:off x="9243750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B833C-FE40-C253-EC92-F85AB4301F91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91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201227"/>
            <a:ext cx="10363200" cy="1143000"/>
          </a:xfrm>
        </p:spPr>
        <p:txBody>
          <a:bodyPr/>
          <a:lstStyle/>
          <a:p>
            <a:r>
              <a:rPr lang="ru-RU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данного доклада</a:t>
            </a:r>
            <a:endParaRPr lang="es-ES" sz="4000" b="1" kern="12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9185" y="1490372"/>
            <a:ext cx="11228831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ct val="0"/>
              </a:spcBef>
            </a:pPr>
            <a:r>
              <a:rPr lang="ru-RU" sz="2800" dirty="0">
                <a:latin typeface="Arial" panose="020B0604020202020204" pitchFamily="34" charset="0"/>
              </a:rPr>
              <a:t>Виды печеночной энцефалопатии (ПЭ)</a:t>
            </a:r>
            <a:endParaRPr lang="en-US" altLang="es-ES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s-ES" sz="2800" dirty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</a:pPr>
            <a:r>
              <a:rPr lang="ru-RU" sz="2800" dirty="0">
                <a:latin typeface="Arial" panose="020B0604020202020204" pitchFamily="34" charset="0"/>
              </a:rPr>
              <a:t>Характеристика ПЭ в контексте других возможных причин изменения психического статуса у пациентов с хроническими заболеваниями печени</a:t>
            </a:r>
            <a:endParaRPr lang="en-US" altLang="es-ES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s-ES" sz="2800" dirty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</a:pPr>
            <a:r>
              <a:rPr lang="ru-RU" sz="2800" dirty="0">
                <a:latin typeface="Arial" panose="020B0604020202020204" pitchFamily="34" charset="0"/>
              </a:rPr>
              <a:t>Скрытая (минимальная) ПЭ против явной ПЭ: текущие трудности диагностики и ведения</a:t>
            </a:r>
            <a:endParaRPr lang="en-US" altLang="es-ES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</a:pPr>
            <a:r>
              <a:rPr lang="ru-RU" sz="2800" dirty="0">
                <a:latin typeface="Arial" panose="020B0604020202020204" pitchFamily="34" charset="0"/>
              </a:rPr>
              <a:t>Современные и перспективные методы терапии ПЭ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9D393-7C63-FC66-DF6F-1CB664E05B5F}"/>
              </a:ext>
            </a:extLst>
          </p:cNvPr>
          <p:cNvSpPr txBox="1"/>
          <p:nvPr/>
        </p:nvSpPr>
        <p:spPr>
          <a:xfrm>
            <a:off x="10692384" y="653366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MS PGothic" panose="020B0600070205080204" pitchFamily="34" charset="-128"/>
              </a:rPr>
              <a:t>Author’s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D8E59-B51D-9F45-1E0F-F31DB1B73B32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6A4A9-8856-65C5-E9C0-F655CA4A247F}"/>
              </a:ext>
            </a:extLst>
          </p:cNvPr>
          <p:cNvSpPr txBox="1"/>
          <p:nvPr/>
        </p:nvSpPr>
        <p:spPr>
          <a:xfrm>
            <a:off x="618893" y="6410551"/>
            <a:ext cx="8396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ea typeface="MS PGothic" panose="020B0600070205080204" pitchFamily="34" charset="-128"/>
              </a:rPr>
              <a:t>ПЭ- печеночная энцефалопатия</a:t>
            </a:r>
            <a:endParaRPr lang="en-US" sz="10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780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E801BE-EBA0-3F8F-47B7-A5BE4CF7E734}"/>
              </a:ext>
            </a:extLst>
          </p:cNvPr>
          <p:cNvSpPr txBox="1"/>
          <p:nvPr/>
        </p:nvSpPr>
        <p:spPr>
          <a:xfrm>
            <a:off x="136071" y="235678"/>
            <a:ext cx="11919857" cy="220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Краткая информация о препаратах 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Mama &amp; Baby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Регистрационное удостоверение Республики Узбекистан: 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02568/01/17 действительно до </a:t>
            </a:r>
            <a:r>
              <a:rPr lang="uk-U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04.03.2027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Mama &amp; Baby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03719/11/17 действительно до </a:t>
            </a:r>
            <a:r>
              <a:rPr lang="uk-U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.11.202</a:t>
            </a:r>
            <a:r>
              <a:rPr lang="uk-U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Международное непатентованное название: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лактулоза.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Лекарственная форма 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Сироп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Состав.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мл раствора содержит: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активное вещество: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лактулоза 667 мг;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вспомогательное вещество: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вода очищенная до 1.00 мл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Лекарственная форма Дюфалак</a:t>
            </a:r>
            <a:r>
              <a:rPr lang="ru-RU" sz="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Mama &amp; Baby.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Раствор для приема внутрь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Состав.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мл раствора содержит: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активное вещество: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лактулоза 667 мг;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ароматизатор сливовый 0,1% (в объемном отношении),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вспомогательн</a:t>
            </a:r>
            <a:r>
              <a:rPr lang="uz-Cyrl-UZ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 веществ</a:t>
            </a:r>
            <a:r>
              <a:rPr lang="uz-Cyrl-UZ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о: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вода очищенная до 1.00 мл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Фармакотерапевтическая группа: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Слабительное средство. 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 АТХ: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A06AD11.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Показания к применению.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Запор: регуляция физиологического ритма толстой кишки. Размягчение стула в медицинских целях (геморрой, состояния после операции на толстой кишке и в области анального отверстия). Печёночная энцефалопатия: лечение и профилактика печеночной комы или прекомы (взрослые).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Очищение кишечника при подготовке взрослых к колоноскопии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пребиотик у взрослых, который помогает создавать и поддерживать здоровый баланс микрофлоры кишечника и стимулирует всасывание кальция и магния в кишечнике (взрослые).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Противопоказания.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Повышенная чувствительность к активному компоненту или какому-либо из неактивных компонентов препара</a:t>
            </a:r>
            <a:r>
              <a:rPr lang="uk-UA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галактоземия; кишечная непроходимость, перфорация кишечника или угроза перфорации кишечника; не следует применять для очищения кишечника у пациентов в бессознательном состоянии или с нарушением сознания или у пациентов со склонностью к аспирации или срыгиванию, с общей слабостью, с сильным обезвоживанием или нарушением глотательного рефлекса.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Способ применения и дозировка.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Можно принимать как в разведенном, так и в неразведенном виде. Дозировка подбирается индивидуально в зависимости от состояния пациента. Необходимо сразу проглотить принятую однократную дозу, не задерживая во рту.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Во время терапии слабительными средствами рекомендуется принимать достаточное количество жидкости (1.5-2 литра, что равно 6-8 стаканам) в день.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u="sng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Дозировка при лечении запора или для размягчения стула в медицинских целях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Суточную дозу лактулозы можно принимать однократно, либо разделив ее на две, используя мерный стаканчик. Через несколько дней начальная доза может быть скорректирована до поддерживающей дозы в зависимости от ответа на лечение.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Иногда может понадобиться несколько дней (2-3 дня) для развития лечебного эффекта.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B1F75D-B241-3A0A-D182-17BC3C620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47623"/>
              </p:ext>
            </p:extLst>
          </p:nvPr>
        </p:nvGraphicFramePr>
        <p:xfrm>
          <a:off x="228238" y="2506844"/>
          <a:ext cx="6009640" cy="660085"/>
        </p:xfrm>
        <a:graphic>
          <a:graphicData uri="http://schemas.openxmlformats.org/drawingml/2006/table">
            <a:tbl>
              <a:tblPr/>
              <a:tblGrid>
                <a:gridCol w="1689100">
                  <a:extLst>
                    <a:ext uri="{9D8B030D-6E8A-4147-A177-3AD203B41FA5}">
                      <a16:colId xmlns:a16="http://schemas.microsoft.com/office/drawing/2014/main" val="3635242105"/>
                    </a:ext>
                  </a:extLst>
                </a:gridCol>
                <a:gridCol w="1979930">
                  <a:extLst>
                    <a:ext uri="{9D8B030D-6E8A-4147-A177-3AD203B41FA5}">
                      <a16:colId xmlns:a16="http://schemas.microsoft.com/office/drawing/2014/main" val="4022832889"/>
                    </a:ext>
                  </a:extLst>
                </a:gridCol>
                <a:gridCol w="2340610">
                  <a:extLst>
                    <a:ext uri="{9D8B030D-6E8A-4147-A177-3AD203B41FA5}">
                      <a16:colId xmlns:a16="http://schemas.microsoft.com/office/drawing/2014/main" val="2020960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Возраст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Начальная суточная доза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Поддерживающая суточная доза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655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Взрослые и дети старше 14 лет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15-45 мл (1-3 пакетика)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15-30 мл (1-2 пакетика)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99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Дети 7-14 лет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15 мл (1 пакетик)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10-15 мл (1 пакетик)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106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Дети 1-6 лет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5-10 мл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5-10 мл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189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Дети до 1 года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до 5 мл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до 5 мл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558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B3DE2D-3BC5-90FA-5213-42EBCD0E3968}"/>
              </a:ext>
            </a:extLst>
          </p:cNvPr>
          <p:cNvSpPr txBox="1"/>
          <p:nvPr/>
        </p:nvSpPr>
        <p:spPr>
          <a:xfrm>
            <a:off x="136071" y="3293821"/>
            <a:ext cx="11735524" cy="34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Если поддерживающая доза ниже 15 мл, то необходимо использовать препарат во флаконах.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точного дозирования препарата младенцам и детям до 7 лет необходимо использовать препарат во флаконах.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u="sng" spc="-1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Дозировка при лечении </a:t>
            </a:r>
            <a:r>
              <a:rPr lang="ru-RU" sz="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печеночной комы и прекомы (только для взрослых)</a:t>
            </a:r>
            <a:r>
              <a:rPr lang="ru-RU" sz="800" u="sng" spc="-1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Начальная доза: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3-4 раза в день по 20-30 г или 30-45 мл (2-3 пакетика).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Затем переходят на индивидуально подобранную поддерживающую дозу так, чтобы мягкий стул был 2–3  раза в день.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ректального введения: В экстренных случаях (угроза развития комы или кома) лактулоза может быть введен в качестве удерживающей клизмы (300 мл лактулозы/700 мл воды). Клизма должна удерживаться в течение 30-60 минут; процедура должна повторяться каждые 4-6 часов, пока лекарственное средство не сможет быть применено внутрь.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Безопасность и эффективность у детей (0–18 лет) с печеночной энцефалопатией не была установлена. Данные отсутствуют.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очищения кишечника (взрослые)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Подготовку кишечника начинают с приема 10 мг бисакодила вечером накануне назначенной процедуры и 1 л раствора препарата Дюфалак® </a:t>
            </a:r>
            <a:r>
              <a:rPr lang="uk-UA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 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Дюфалак</a:t>
            </a:r>
            <a:r>
              <a:rPr lang="uz-Cyrl-UZ" sz="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Mama &amp; Baby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шесть часов до проведения колоноскопии. </a:t>
            </a:r>
            <a:r>
              <a:rPr lang="ru-RU" sz="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Приготовление раствора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препарат Дюфалак® </a:t>
            </a:r>
            <a:r>
              <a:rPr lang="uk-UA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или 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Дюфалак</a:t>
            </a:r>
            <a:r>
              <a:rPr lang="uz-Cyrl-UZ" sz="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Mama &amp; Baby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следует развести для получения 12,5% раствора лактулозы. Этого можно достичь путем разведения 200 мл препарата в 800 мл воды или лимонного сока. В случае применения лактулозы и бисакодила для очищения кишечника при подготовке к колоноскопии следует принимать во внимание особые указания и информацию по безопасности из инструкции по применению бисакодила.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пребиотик (взрослые)</a:t>
            </a:r>
            <a:r>
              <a:rPr lang="ru-RU" sz="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Суточная доза 7,5 мл -15 мл лактулозы (5 г - 10 г/сут) оказывает пребиотическое действие.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Побочное действие.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первые дни приема лактулозы возможно появление метеоризма. Как правило, он исчезает через несколько дней. Часто и очень часто наблюдались диарея, тошнота, рвота, метеоризм, боли в животе. В случае применения высоких доз в течение длительного времени, у пациента могут развиться нарушения электролитного баланса вследствие диареи.</a:t>
            </a:r>
            <a:r>
              <a:rPr lang="ru-RU" sz="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Дети.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применении препарата у детей ожидается схожий профиль безопасности по сравнению с таковым у взрослых.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Особые указания.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Необходимо обратиться к врачу, если до начала лечения имеют место боли в животе с неясной причиной; недостаточного терапевтического эффекта в течение нескольких дней после приема препарата. 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Лактулозу следует с осторожностью назначать пациентам с непереносимостью лактозы.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Доза, обычно применяемая при лечении запора, не требует коррекции для пациентов, страдающих сахарным диабетом. При лечении печеночной энцефалопатии обычно назначают более высокие дозы препарата, что должно учитываться для пациентов с сахарным диабетом.</a:t>
            </a:r>
            <a:r>
              <a:rPr lang="ru-RU" sz="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Пациентам с непереносимостью галактозы, фруктозы, дефицит лактазы, мальабсорбцией глюкозы-галактозы, не следует назначать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данные лекарственные препараты</a:t>
            </a:r>
            <a:r>
              <a:rPr lang="ru-RU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Применение при беременности и в период лактации.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Дюфалак®, </a:t>
            </a:r>
            <a:r>
              <a:rPr lang="uz-Cyrl-UZ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Дюфалак</a:t>
            </a:r>
            <a:r>
              <a:rPr lang="uz-Cyrl-UZ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uz-Cyrl-UZ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Mama &amp; Baby 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могут применяться во время беременности и в период грудного вскармливания.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Дети.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 лечении детей слабительные средства должны применяться в исключительных случаях и под наблюдением врача. Необходимо учитывать, что во время лечения могут возникнуть расстройства рефлекса опорожнения.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Влияние на способность управлять автотранспортом и механизмами.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 влияют или оказыва</a:t>
            </a:r>
            <a:r>
              <a:rPr lang="uk-UA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 незначительное влияние на способность к управлению автомобилем и механизмами.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Условия отпуска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Без рецепта.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Производитель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Эбботт Биолоджикалз Б.В.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Нидерланды / Abbott Biologicals B.V., The Netherlands.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Полная информация о препаратах находится в инструкциях по медицинскому применению Дюфалак</a:t>
            </a:r>
            <a:r>
              <a:rPr lang="ru-RU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Дюфалак</a:t>
            </a:r>
            <a:r>
              <a:rPr lang="ru-RU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Mama &amp; Baby от 25.08.2023.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дополнительной информацией вы можете обратиться в Представительство Abbott Laboratories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GmbH</a:t>
            </a:r>
            <a:r>
              <a:rPr lang="ru-R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Республике Узбекистан 100015, </a:t>
            </a:r>
            <a:r>
              <a:rPr lang="uz-Cyrl-UZ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Республика Узбекистан, </a:t>
            </a: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г.Ташкент, ул. Ойбека, 38а Тел.: +99878 129 05 50 (круглосуточно). Email: pv.cis@abbott.com.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16BE0C-9925-E240-A32D-E9634D603041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509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9AFC773-3282-7073-3C0A-F87B939F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16" y="304799"/>
            <a:ext cx="4049058" cy="5744817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AB909D8C-1CB9-5D20-ACFF-47927F65B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18" y="3852241"/>
            <a:ext cx="5359400" cy="20955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6A42C8-F2A8-5B8A-ED29-C895BB6571D1}"/>
              </a:ext>
            </a:extLst>
          </p:cNvPr>
          <p:cNvSpPr txBox="1"/>
          <p:nvPr/>
        </p:nvSpPr>
        <p:spPr>
          <a:xfrm>
            <a:off x="6482687" y="677333"/>
            <a:ext cx="4745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Благодарим пациентов, EASL и всех гепатологов,</a:t>
            </a:r>
            <a:br>
              <a:rPr lang="ru-RU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участвовавших в этом важном проекте —</a:t>
            </a:r>
            <a:br>
              <a:rPr lang="ru-RU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от членов экспертной панели до специалистов Delphi.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13001-8A37-8989-EDAC-0B562AD85364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9665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86AE34-365E-4187-8E8E-D9D06BE80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838"/>
            <a:ext cx="12192000" cy="22814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0EDF82-4200-44BA-AEF1-E795DDE2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685" y="4676212"/>
            <a:ext cx="6692630" cy="25486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E3D427-E19B-4C97-BE30-305EEE793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2" y="3163"/>
            <a:ext cx="10113818" cy="2557686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83C1C199-7AFB-750A-8F45-A935FF767754}"/>
              </a:ext>
            </a:extLst>
          </p:cNvPr>
          <p:cNvSpPr txBox="1"/>
          <p:nvPr/>
        </p:nvSpPr>
        <p:spPr>
          <a:xfrm>
            <a:off x="9344130" y="6515861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3CEA7-6A8D-AB14-EDCC-5126081B1835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EC58FE-FBF9-A01A-F918-FB899FED8FA4}"/>
              </a:ext>
            </a:extLst>
          </p:cNvPr>
          <p:cNvSpPr/>
          <p:nvPr/>
        </p:nvSpPr>
        <p:spPr>
          <a:xfrm>
            <a:off x="1828800" y="1050878"/>
            <a:ext cx="8529851" cy="13759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Клинические рекомендации EASL</a:t>
            </a:r>
            <a:b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ведению печеночной энцефалопатии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Европейская ассоциация по изучению печени</a:t>
            </a:r>
          </a:p>
        </p:txBody>
      </p:sp>
    </p:spTree>
    <p:extLst>
      <p:ext uri="{BB962C8B-B14F-4D97-AF65-F5344CB8AC3E}">
        <p14:creationId xmlns:p14="http://schemas.microsoft.com/office/powerpoint/2010/main" val="163108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A22DE-E7F9-3A62-6C36-E82FDA9F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242372"/>
            <a:ext cx="11000096" cy="1143082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№1. У пациентов с печеночной энцефалопатией (ПЭ), могут ли заранее определенные критерии классификации улучшить точность диагностики и эффективность лечения?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C7B645D-413C-632E-EDD2-E2B2AE740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8" y="1497822"/>
            <a:ext cx="7315199" cy="44897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2EE97E-4B6D-448D-982A-89E7D367B9FB}"/>
              </a:ext>
            </a:extLst>
          </p:cNvPr>
          <p:cNvSpPr txBox="1"/>
          <p:nvPr/>
        </p:nvSpPr>
        <p:spPr>
          <a:xfrm>
            <a:off x="7581207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11619-C3D8-1AC3-4D19-F311CA51A6EF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F97CBA-C78D-77E3-A734-58AC73FBBC3E}"/>
              </a:ext>
            </a:extLst>
          </p:cNvPr>
          <p:cNvSpPr/>
          <p:nvPr/>
        </p:nvSpPr>
        <p:spPr>
          <a:xfrm>
            <a:off x="1637725" y="1365189"/>
            <a:ext cx="9385898" cy="47833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Печеночная энцефалопатия (ПЭ</a:t>
            </a:r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классифицироваться: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тип </a:t>
            </a:r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острой печеночной недостаточностью,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тип </a:t>
            </a:r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—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портосистемного шунта,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тип </a:t>
            </a:r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—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циррозом печени.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Явная ПЭ</a:t>
            </a:r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определяться как рецидивирующая, если происходит два или более эпизодов в течение 6 месяцев, и как персистирующая, если пациент не возвращается к своему исходному когнитивному уровню между эпизодами.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также регистрировать степень выраженности психических нарушений, наличие провоцирующих факторов и портосистемных шунтов, так как эти параметры влияют как на точность диагностики, так и на эффективность лечения.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доказательности 5, сильная рекомендация, консенсус 96%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2541C6B-36CF-4B59-AFD2-77D402D64A8C}"/>
              </a:ext>
            </a:extLst>
          </p:cNvPr>
          <p:cNvCxnSpPr>
            <a:cxnSpLocks/>
          </p:cNvCxnSpPr>
          <p:nvPr/>
        </p:nvCxnSpPr>
        <p:spPr>
          <a:xfrm>
            <a:off x="5363569" y="4780519"/>
            <a:ext cx="4493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3D9943D-4108-42C8-B523-A711B5AB8396}"/>
              </a:ext>
            </a:extLst>
          </p:cNvPr>
          <p:cNvCxnSpPr>
            <a:cxnSpLocks/>
          </p:cNvCxnSpPr>
          <p:nvPr/>
        </p:nvCxnSpPr>
        <p:spPr>
          <a:xfrm>
            <a:off x="1696203" y="5140737"/>
            <a:ext cx="89717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A5C3136-1895-4928-83C2-4755FAB6814E}"/>
              </a:ext>
            </a:extLst>
          </p:cNvPr>
          <p:cNvCxnSpPr>
            <a:cxnSpLocks/>
          </p:cNvCxnSpPr>
          <p:nvPr/>
        </p:nvCxnSpPr>
        <p:spPr>
          <a:xfrm>
            <a:off x="1709851" y="5473246"/>
            <a:ext cx="82515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F6BD7CB-1382-4489-99E3-93F8F2194C49}"/>
              </a:ext>
            </a:extLst>
          </p:cNvPr>
          <p:cNvCxnSpPr>
            <a:cxnSpLocks/>
          </p:cNvCxnSpPr>
          <p:nvPr/>
        </p:nvCxnSpPr>
        <p:spPr>
          <a:xfrm>
            <a:off x="1709025" y="5778046"/>
            <a:ext cx="2952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>
            <a:extLst>
              <a:ext uri="{FF2B5EF4-FFF2-40B4-BE49-F238E27FC236}">
                <a16:creationId xmlns:a16="http://schemas.microsoft.com/office/drawing/2014/main" id="{505A3F4F-9ACF-8641-AC33-C56FDDDF44C1}"/>
              </a:ext>
            </a:extLst>
          </p:cNvPr>
          <p:cNvSpPr txBox="1">
            <a:spLocks/>
          </p:cNvSpPr>
          <p:nvPr/>
        </p:nvSpPr>
        <p:spPr bwMode="auto">
          <a:xfrm>
            <a:off x="617912" y="200024"/>
            <a:ext cx="1017510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печеночной энцефалопатии (ПЭ)</a:t>
            </a:r>
          </a:p>
        </p:txBody>
      </p:sp>
      <p:sp>
        <p:nvSpPr>
          <p:cNvPr id="24579" name="11 CuadroTexto">
            <a:extLst>
              <a:ext uri="{FF2B5EF4-FFF2-40B4-BE49-F238E27FC236}">
                <a16:creationId xmlns:a16="http://schemas.microsoft.com/office/drawing/2014/main" id="{4257315E-3898-2A47-8E22-2C7D7DA7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103" y="6308533"/>
            <a:ext cx="29906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kumimoji="0" lang="en-U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  <a:cs typeface="+mn-cs"/>
              </a:rPr>
              <a:t>Córdoba et al. </a:t>
            </a:r>
            <a:r>
              <a:rPr kumimoji="0" lang="en-US" alt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  <a:cs typeface="+mn-cs"/>
              </a:rPr>
              <a:t>J Hepatol </a:t>
            </a:r>
            <a:r>
              <a:rPr kumimoji="0" lang="en-U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  <a:cs typeface="+mn-cs"/>
              </a:rPr>
              <a:t>2014;</a:t>
            </a:r>
          </a:p>
          <a:p>
            <a:pPr eaLnBrk="1" hangingPunct="1">
              <a:defRPr/>
            </a:pPr>
            <a:r>
              <a:rPr lang="en-US" sz="1400" dirty="0">
                <a:latin typeface="+mn-lt"/>
              </a:rPr>
              <a:t>EASL CPG </a:t>
            </a:r>
            <a:r>
              <a:rPr lang="en-US" sz="1400" i="1" dirty="0">
                <a:latin typeface="+mn-lt"/>
              </a:rPr>
              <a:t>J Hepato</a:t>
            </a:r>
            <a:r>
              <a:rPr lang="en-US" sz="1400" dirty="0">
                <a:latin typeface="+mn-lt"/>
              </a:rPr>
              <a:t>l</a:t>
            </a:r>
            <a:r>
              <a:rPr lang="en-US" sz="1400" b="1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2022; 77: 807–824</a:t>
            </a:r>
            <a:endParaRPr lang="es-ES" sz="14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4A64E44-2D37-AB40-81A4-C7BEA19EF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497757"/>
              </p:ext>
            </p:extLst>
          </p:nvPr>
        </p:nvGraphicFramePr>
        <p:xfrm>
          <a:off x="617912" y="906462"/>
          <a:ext cx="109644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2B87C74-4DB2-BF2F-880E-95D551CC40C8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982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1646E-BB92-C17F-C2CA-389619CE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374574"/>
            <a:ext cx="10903424" cy="63663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№2. Подходят ли шкала Вест-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Хейвен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и шкала комы Глазго для оценки степени тяжести печеночной энцефалопатии у пациентов с ПЭ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FF5EAD7A-E79F-D74A-166C-16F597EC2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6" y="1286835"/>
            <a:ext cx="9050314" cy="49950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F87857-9CA2-4693-86AF-A2F8A7CC7818}"/>
              </a:ext>
            </a:extLst>
          </p:cNvPr>
          <p:cNvSpPr txBox="1"/>
          <p:nvPr/>
        </p:nvSpPr>
        <p:spPr>
          <a:xfrm>
            <a:off x="7581207" y="639525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EASL CPG </a:t>
            </a:r>
            <a:r>
              <a:rPr lang="en-US" sz="1400" i="1" dirty="0"/>
              <a:t>J Hepato</a:t>
            </a:r>
            <a:r>
              <a:rPr lang="en-US" sz="1400" dirty="0"/>
              <a:t>l</a:t>
            </a:r>
            <a:r>
              <a:rPr lang="en-US" sz="1400" b="1" dirty="0"/>
              <a:t> </a:t>
            </a:r>
            <a:r>
              <a:rPr lang="en-US" sz="1400" dirty="0"/>
              <a:t>2022; 77:807–824</a:t>
            </a:r>
            <a:endParaRPr lang="es-E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3D793-5287-7360-5813-D7E8B7C624DC}"/>
              </a:ext>
            </a:extLst>
          </p:cNvPr>
          <p:cNvSpPr txBox="1"/>
          <p:nvPr/>
        </p:nvSpPr>
        <p:spPr>
          <a:xfrm>
            <a:off x="11228346" y="51161"/>
            <a:ext cx="1365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A3815"/>
                </a:solidFill>
                <a:effectLst/>
                <a:latin typeface="Lato" panose="020F0502020204030203" pitchFamily="34" charset="0"/>
              </a:rPr>
              <a:t>UZN2357573</a:t>
            </a:r>
            <a:endParaRPr lang="en-US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21ABDE-BEE5-4423-D63B-BEE32820FF6B}"/>
              </a:ext>
            </a:extLst>
          </p:cNvPr>
          <p:cNvSpPr/>
          <p:nvPr/>
        </p:nvSpPr>
        <p:spPr>
          <a:xfrm>
            <a:off x="2045316" y="1286835"/>
            <a:ext cx="9050314" cy="49950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Рекомендация</a:t>
            </a:r>
          </a:p>
          <a:p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оценки степени печеночной энцефалопатии (ПЭ) следует использовать критерии Вест-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Хейвен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начиная с момента появления дезориентации во времени (то есть при степени ≥2 по шкале Вест-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Хейвен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без нейропсихиатрических нарушений или с их слабыми проявлениями (то есть не соответствующих критериям ПЭ ≥2 степени по шкале Вест-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Хейвен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для постановки диагноза скрытой ПЭ следует применять нейропсихологическое, нейрофизиологическое или терапевтическое тестирование.</a:t>
            </a:r>
          </a:p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пациентов с ПЭ степени III–IV по шкале Вест-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Хейвен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следует дополнительно использовать Шкалу комы Глазго.</a:t>
            </a:r>
          </a:p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доказательности 5, сильная рекомендация, консенсус 96%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710148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aecb54-40be-4c34-9848-2c505d0a123d">
      <Terms xmlns="http://schemas.microsoft.com/office/infopath/2007/PartnerControls"/>
    </lcf76f155ced4ddcb4097134ff3c332f>
    <TaxCatchAll xmlns="03616124-831f-43a7-8c1a-9257ba9b03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5534FCA8B9F447AB776FCD7DB53590" ma:contentTypeVersion="16" ma:contentTypeDescription="Crear nuevo documento." ma:contentTypeScope="" ma:versionID="91dcded24c358ecdbe70e9c9200c3012">
  <xsd:schema xmlns:xsd="http://www.w3.org/2001/XMLSchema" xmlns:xs="http://www.w3.org/2001/XMLSchema" xmlns:p="http://schemas.microsoft.com/office/2006/metadata/properties" xmlns:ns2="03616124-831f-43a7-8c1a-9257ba9b031c" xmlns:ns3="87aecb54-40be-4c34-9848-2c505d0a123d" targetNamespace="http://schemas.microsoft.com/office/2006/metadata/properties" ma:root="true" ma:fieldsID="690b3f6fca3d820566eca1b22a0ea563" ns2:_="" ns3:_="">
    <xsd:import namespace="03616124-831f-43a7-8c1a-9257ba9b031c"/>
    <xsd:import namespace="87aecb54-40be-4c34-9848-2c505d0a12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16124-831f-43a7-8c1a-9257ba9b03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c119a8-8031-4e7a-83e2-14e761df7e7a}" ma:internalName="TaxCatchAll" ma:showField="CatchAllData" ma:web="03616124-831f-43a7-8c1a-9257ba9b03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ecb54-40be-4c34-9848-2c505d0a1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5f86da4c-98c9-4f7e-b563-823a269b74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59CDEA-441D-44D0-AA38-33CDACEA74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B89F7C-8EA0-4324-8C0E-B4A4D915E4A9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03616124-831f-43a7-8c1a-9257ba9b031c"/>
    <ds:schemaRef ds:uri="http://schemas.openxmlformats.org/package/2006/metadata/core-properties"/>
    <ds:schemaRef ds:uri="87aecb54-40be-4c34-9848-2c505d0a123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463991A-9A83-4DAF-B880-53009DE32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16124-831f-43a7-8c1a-9257ba9b031c"/>
    <ds:schemaRef ds:uri="87aecb54-40be-4c34-9848-2c505d0a12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4055</TotalTime>
  <Words>5989</Words>
  <Application>Microsoft Office PowerPoint</Application>
  <PresentationFormat>Widescreen</PresentationFormat>
  <Paragraphs>588</Paragraphs>
  <Slides>40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MS PGothic</vt:lpstr>
      <vt:lpstr>Aptos</vt:lpstr>
      <vt:lpstr>Arial</vt:lpstr>
      <vt:lpstr>Calibri</vt:lpstr>
      <vt:lpstr>Calibri (Body)</vt:lpstr>
      <vt:lpstr>Calibri Light</vt:lpstr>
      <vt:lpstr>Calibri,Italic</vt:lpstr>
      <vt:lpstr>Cambria</vt:lpstr>
      <vt:lpstr>Courier New</vt:lpstr>
      <vt:lpstr>Lato</vt:lpstr>
      <vt:lpstr>Noto Sans Symbols</vt:lpstr>
      <vt:lpstr>Symbol</vt:lpstr>
      <vt:lpstr>Times New Roman</vt:lpstr>
      <vt:lpstr>Verdana</vt:lpstr>
      <vt:lpstr>Wingdings</vt:lpstr>
      <vt:lpstr>1_Diseño personalizado</vt:lpstr>
      <vt:lpstr>Office Theme</vt:lpstr>
      <vt:lpstr>Tema de Office</vt:lpstr>
      <vt:lpstr>3_Diseño predeterminado</vt:lpstr>
      <vt:lpstr>PowerPoint Presentation</vt:lpstr>
      <vt:lpstr>PowerPoint Presentation</vt:lpstr>
      <vt:lpstr>PowerPoint Presentation</vt:lpstr>
      <vt:lpstr>Цели данного доклада</vt:lpstr>
      <vt:lpstr>PowerPoint Presentation</vt:lpstr>
      <vt:lpstr>PowerPoint Presentation</vt:lpstr>
      <vt:lpstr>№1. У пациентов с печеночной энцефалопатией (ПЭ), могут ли заранее определенные критерии классификации улучшить точность диагностики и эффективность лечения?</vt:lpstr>
      <vt:lpstr>PowerPoint Presentation</vt:lpstr>
      <vt:lpstr>№2. Подходят ли шкала Вест-Хейвен и шкала комы Глазго для оценки степени тяжести печеночной энцефалопатии у пациентов с ПЭ?</vt:lpstr>
      <vt:lpstr>PowerPoint Presentation</vt:lpstr>
      <vt:lpstr>№4. У пациентов с циррозом зависят ли особенности и прогноз печеночной энцефалопатии от этиологии цирроза?</vt:lpstr>
      <vt:lpstr>№5. У пациентов с подозрением на ПЭ может ли исключение или выявление альтернативных или дополнительных причин нейропсихиатрических нарушений повысить точность прогноза и эффективность лечения?</vt:lpstr>
      <vt:lpstr>№6. Отличаются ли признаки легких когнитивных нарушений, вызванных причинами, не связанными с нарушением функции печени, от скрытой ПЭ у пациентов с циррозом?</vt:lpstr>
      <vt:lpstr>PowerPoint Presentation</vt:lpstr>
      <vt:lpstr>Аммониемия </vt:lpstr>
      <vt:lpstr>PowerPoint Presentation</vt:lpstr>
      <vt:lpstr>№8. Следует ли пациентам с циррозом и делирием проводить нейровизуализацию для диагностики, дифференциальной диагностики и подбора лечения?</vt:lpstr>
      <vt:lpstr>PowerPoint Presentation</vt:lpstr>
      <vt:lpstr>№9. У пациентов с циррозом могут ли какие-либо методы нейровизуализации подтвердить диагноз печеночной энцефалопатии (ПЭ)?</vt:lpstr>
      <vt:lpstr>PowerPoint Presentation</vt:lpstr>
      <vt:lpstr>PowerPoint Presentation</vt:lpstr>
      <vt:lpstr>PowerPoint Presentation</vt:lpstr>
      <vt:lpstr>FIGURE 3</vt:lpstr>
      <vt:lpstr>PowerPoint Presentation</vt:lpstr>
      <vt:lpstr>PowerPoint Presentation</vt:lpstr>
      <vt:lpstr>№14. У пациентов с явной ПЭ приводит ли выявление, предотвращение и контроль провоцирующих факторов (если таковые имеются) к улучшению лечения и прогноза?</vt:lpstr>
      <vt:lpstr>№17. У пациентов, перенесших первый эпизод явной ПЭ, следует ли начинать вторичную профилактику для предотвращения повторных эпизодов?</vt:lpstr>
      <vt:lpstr>PowerPoint Presentation</vt:lpstr>
      <vt:lpstr>№18. Следует ли использовать профилактику печеночной энцефалопатии (ПЭ) при остром эпизоде кровотечения у пациентов с циррозом?</vt:lpstr>
      <vt:lpstr>№18. Следует ли использовать профилактику печеночной энцефалопатии (ПЭ) при остром эпизоде кровотечения у пациентов с циррозом?</vt:lpstr>
      <vt:lpstr>№20. Когда следует прекращать профилактическую терапию печеночной энцефалопатии (ПЭ) у пациентов с циррозом?</vt:lpstr>
      <vt:lpstr>№21. Следует ли использовать цинк в качестве терапии для улучшения психического состояния у пациентов с ПЭ (печеночной энцефалопатией)?</vt:lpstr>
      <vt:lpstr>№24. У пациентов с рецидивирующей/персистирующей ПЭ может ли замена животного белка на растительный и молочный быть вариантом лечения, улучшающим исход?</vt:lpstr>
      <vt:lpstr>№29. У пациентов с циррозом и скрытой ПЭ, полезно ли начинать лечение с целью проведения дифференциальной диагностики и снижения вероятности развития явной ПЭ?</vt:lpstr>
      <vt:lpstr>№30. Следует ли пациентам с эпизодом или в анамнезе явной печеночной энцефалопатии (ПЭ) давать рекомендации по поводу вождения — для обеспечения их собственной и общественной безопасности?</vt:lpstr>
      <vt:lpstr>PowerPoint Presentation</vt:lpstr>
      <vt:lpstr>№28. У пациентов с рецидивирующей/персистирующей ПЭ является ли трансплантация фекальной микробиоты вариантом лечения для улучшения прогноза?</vt:lpstr>
      <vt:lpstr>PowerPoint Presentation</vt:lpstr>
      <vt:lpstr>Таблица консенсуса по клиническим рекомендациям EASL по печеночной энцефалопатии (ПЭ)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Jesica González</dc:creator>
  <cp:lastModifiedBy>Yugay, Tatyana</cp:lastModifiedBy>
  <cp:revision>130</cp:revision>
  <dcterms:created xsi:type="dcterms:W3CDTF">2020-10-16T10:26:58Z</dcterms:created>
  <dcterms:modified xsi:type="dcterms:W3CDTF">2025-06-03T11:26:59Z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0x010100425534FCA8B9F447AB776FCD7DB53590</vt:lpwstr>
  </property>
  <property fmtid="{D5CDD505-2E9C-101B-9397-08002B2CF9AE}" pid="3" name="MediaServiceImageTags">
    <vt:lpwstr/>
  </property>
</Properties>
</file>