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 id="2147483698" r:id="rId3"/>
    <p:sldMasterId id="2147483708" r:id="rId4"/>
    <p:sldMasterId id="2147483737" r:id="rId5"/>
    <p:sldMasterId id="2147483747" r:id="rId6"/>
    <p:sldMasterId id="2147483761" r:id="rId7"/>
    <p:sldMasterId id="2147483780" r:id="rId8"/>
  </p:sldMasterIdLst>
  <p:notesMasterIdLst>
    <p:notesMasterId r:id="rId34"/>
  </p:notesMasterIdLst>
  <p:handoutMasterIdLst>
    <p:handoutMasterId r:id="rId35"/>
  </p:handoutMasterIdLst>
  <p:sldIdLst>
    <p:sldId id="2147483567" r:id="rId9"/>
    <p:sldId id="347" r:id="rId10"/>
    <p:sldId id="8442" r:id="rId11"/>
    <p:sldId id="8458" r:id="rId12"/>
    <p:sldId id="2145706595" r:id="rId13"/>
    <p:sldId id="2145706584" r:id="rId14"/>
    <p:sldId id="2145706537" r:id="rId15"/>
    <p:sldId id="2145706586" r:id="rId16"/>
    <p:sldId id="2145706587" r:id="rId17"/>
    <p:sldId id="2145706588" r:id="rId18"/>
    <p:sldId id="2145706589" r:id="rId19"/>
    <p:sldId id="2145706602" r:id="rId20"/>
    <p:sldId id="2145706622" r:id="rId21"/>
    <p:sldId id="4742" r:id="rId22"/>
    <p:sldId id="4793" r:id="rId23"/>
    <p:sldId id="4772" r:id="rId24"/>
    <p:sldId id="4784" r:id="rId25"/>
    <p:sldId id="2344" r:id="rId26"/>
    <p:sldId id="4746" r:id="rId27"/>
    <p:sldId id="4764" r:id="rId28"/>
    <p:sldId id="4782" r:id="rId29"/>
    <p:sldId id="424" r:id="rId30"/>
    <p:sldId id="4779" r:id="rId31"/>
    <p:sldId id="4794" r:id="rId32"/>
    <p:sldId id="2147483640" r:id="rId33"/>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DA1AB"/>
    <a:srgbClr val="474749"/>
    <a:srgbClr val="AFD3A6"/>
    <a:srgbClr val="C88386"/>
    <a:srgbClr val="0B9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5" autoAdjust="0"/>
    <p:restoredTop sz="92450" autoAdjust="0"/>
  </p:normalViewPr>
  <p:slideViewPr>
    <p:cSldViewPr snapToGrid="0" snapToObjects="1">
      <p:cViewPr varScale="1">
        <p:scale>
          <a:sx n="86" d="100"/>
          <a:sy n="86" d="100"/>
        </p:scale>
        <p:origin x="84" y="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075785972231851E-2"/>
          <c:y val="0.13792753186153919"/>
          <c:w val="0.88501339985473226"/>
          <c:h val="0.78892523846556728"/>
        </c:manualLayout>
      </c:layout>
      <c:barChart>
        <c:barDir val="col"/>
        <c:grouping val="clustered"/>
        <c:varyColors val="0"/>
        <c:ser>
          <c:idx val="0"/>
          <c:order val="0"/>
          <c:tx>
            <c:strRef>
              <c:f>Hoja1!$B$1</c:f>
              <c:strCache>
                <c:ptCount val="1"/>
                <c:pt idx="0">
                  <c:v>Tractaments</c:v>
                </c:pt>
              </c:strCache>
            </c:strRef>
          </c:tx>
          <c:spPr>
            <a:solidFill>
              <a:schemeClr val="tx1"/>
            </a:solidFill>
            <a:ln>
              <a:solidFill>
                <a:schemeClr val="bg1"/>
              </a:solidFill>
            </a:ln>
          </c:spPr>
          <c:invertIfNegative val="0"/>
          <c:dLbls>
            <c:spPr>
              <a:noFill/>
              <a:ln>
                <a:noFill/>
              </a:ln>
              <a:effectLst/>
            </c:spPr>
            <c:txPr>
              <a:bodyPr/>
              <a:lstStyle/>
              <a:p>
                <a:pPr>
                  <a:defRPr sz="1400" baseline="0">
                    <a:latin typeface="Arial" panose="020B0604020202020204" pitchFamily="34" charset="0"/>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Hoja1!$A$3:$A$11</c:f>
              <c:numCache>
                <c:formatCode>General</c:formatCode>
                <c:ptCount val="9"/>
                <c:pt idx="0">
                  <c:v>2016</c:v>
                </c:pt>
                <c:pt idx="1">
                  <c:v>2017</c:v>
                </c:pt>
                <c:pt idx="2">
                  <c:v>2018</c:v>
                </c:pt>
                <c:pt idx="3">
                  <c:v>2019</c:v>
                </c:pt>
                <c:pt idx="4">
                  <c:v>2020</c:v>
                </c:pt>
                <c:pt idx="5">
                  <c:v>2021</c:v>
                </c:pt>
                <c:pt idx="6">
                  <c:v>2022</c:v>
                </c:pt>
                <c:pt idx="7">
                  <c:v>2023</c:v>
                </c:pt>
              </c:numCache>
            </c:numRef>
          </c:cat>
          <c:val>
            <c:numRef>
              <c:f>Hoja1!$B$3:$B$11</c:f>
              <c:numCache>
                <c:formatCode>General</c:formatCode>
                <c:ptCount val="9"/>
                <c:pt idx="0">
                  <c:v>181</c:v>
                </c:pt>
                <c:pt idx="1">
                  <c:v>222</c:v>
                </c:pt>
                <c:pt idx="2">
                  <c:v>331</c:v>
                </c:pt>
                <c:pt idx="3">
                  <c:v>229</c:v>
                </c:pt>
                <c:pt idx="4">
                  <c:v>122</c:v>
                </c:pt>
                <c:pt idx="5">
                  <c:v>68</c:v>
                </c:pt>
                <c:pt idx="6">
                  <c:v>70</c:v>
                </c:pt>
                <c:pt idx="7">
                  <c:v>57</c:v>
                </c:pt>
              </c:numCache>
            </c:numRef>
          </c:val>
          <c:extLst>
            <c:ext xmlns:c16="http://schemas.microsoft.com/office/drawing/2014/chart" uri="{C3380CC4-5D6E-409C-BE32-E72D297353CC}">
              <c16:uniqueId val="{00000000-E7A1-FC47-9765-6D59C7516B2B}"/>
            </c:ext>
          </c:extLst>
        </c:ser>
        <c:dLbls>
          <c:showLegendKey val="0"/>
          <c:showVal val="0"/>
          <c:showCatName val="0"/>
          <c:showSerName val="0"/>
          <c:showPercent val="0"/>
          <c:showBubbleSize val="0"/>
        </c:dLbls>
        <c:gapWidth val="150"/>
        <c:axId val="28225920"/>
        <c:axId val="28227456"/>
      </c:barChart>
      <c:lineChart>
        <c:grouping val="standard"/>
        <c:varyColors val="0"/>
        <c:ser>
          <c:idx val="1"/>
          <c:order val="1"/>
          <c:tx>
            <c:strRef>
              <c:f>Hoja1!$C$1</c:f>
              <c:strCache>
                <c:ptCount val="1"/>
                <c:pt idx="0">
                  <c:v>RNA-VHC</c:v>
                </c:pt>
              </c:strCache>
            </c:strRef>
          </c:tx>
          <c:marker>
            <c:symbol val="none"/>
          </c:marker>
          <c:dLbls>
            <c:dLbl>
              <c:idx val="0"/>
              <c:layout>
                <c:manualLayout>
                  <c:x val="-3.777146497797982E-2"/>
                  <c:y val="-4.0312981097338413E-2"/>
                </c:manualLayout>
              </c:layout>
              <c:tx>
                <c:rich>
                  <a:bodyPr/>
                  <a:lstStyle/>
                  <a:p>
                    <a:r>
                      <a:rPr lang="en-US">
                        <a:solidFill>
                          <a:schemeClr val="bg1"/>
                        </a:solidFill>
                      </a:rPr>
                      <a:t>10,1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7A1-FC47-9765-6D59C7516B2B}"/>
                </c:ext>
              </c:extLst>
            </c:dLbl>
            <c:dLbl>
              <c:idx val="1"/>
              <c:tx>
                <c:rich>
                  <a:bodyPr/>
                  <a:lstStyle/>
                  <a:p>
                    <a:r>
                      <a:rPr lang="en-US">
                        <a:solidFill>
                          <a:schemeClr val="bg1"/>
                        </a:solidFill>
                      </a:rPr>
                      <a:t>8,8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7A1-FC47-9765-6D59C7516B2B}"/>
                </c:ext>
              </c:extLst>
            </c:dLbl>
            <c:dLbl>
              <c:idx val="2"/>
              <c:tx>
                <c:rich>
                  <a:bodyPr/>
                  <a:lstStyle/>
                  <a:p>
                    <a:r>
                      <a:rPr lang="en-US">
                        <a:solidFill>
                          <a:schemeClr val="bg1"/>
                        </a:solidFill>
                      </a:rPr>
                      <a:t>5,2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7A1-FC47-9765-6D59C7516B2B}"/>
                </c:ext>
              </c:extLst>
            </c:dLbl>
            <c:dLbl>
              <c:idx val="7"/>
              <c:tx>
                <c:rich>
                  <a:bodyPr/>
                  <a:lstStyle/>
                  <a:p>
                    <a:r>
                      <a:rPr lang="en-US"/>
                      <a:t>0,09</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4-E7A1-FC47-9765-6D59C7516B2B}"/>
                </c:ext>
              </c:extLst>
            </c:dLbl>
            <c:spPr>
              <a:solidFill>
                <a:srgbClr val="C00000"/>
              </a:solidFill>
              <a:ln>
                <a:solidFill>
                  <a:schemeClr val="tx1"/>
                </a:solidFill>
              </a:ln>
            </c:spPr>
            <c:txPr>
              <a:bodyPr/>
              <a:lstStyle/>
              <a:p>
                <a:pPr>
                  <a:defRPr sz="1400" baseline="0">
                    <a:solidFill>
                      <a:schemeClr val="bg1"/>
                    </a:solidFill>
                    <a:latin typeface="Arial" panose="020B0604020202020204" pitchFamily="34" charset="0"/>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Hoja1!$A$3:$A$11</c:f>
              <c:numCache>
                <c:formatCode>General</c:formatCode>
                <c:ptCount val="9"/>
                <c:pt idx="0">
                  <c:v>2016</c:v>
                </c:pt>
                <c:pt idx="1">
                  <c:v>2017</c:v>
                </c:pt>
                <c:pt idx="2">
                  <c:v>2018</c:v>
                </c:pt>
                <c:pt idx="3">
                  <c:v>2019</c:v>
                </c:pt>
                <c:pt idx="4">
                  <c:v>2020</c:v>
                </c:pt>
                <c:pt idx="5">
                  <c:v>2021</c:v>
                </c:pt>
                <c:pt idx="6">
                  <c:v>2022</c:v>
                </c:pt>
                <c:pt idx="7">
                  <c:v>2023</c:v>
                </c:pt>
              </c:numCache>
            </c:numRef>
          </c:cat>
          <c:val>
            <c:numRef>
              <c:f>Hoja1!$C$3:$C$11</c:f>
              <c:numCache>
                <c:formatCode>General</c:formatCode>
                <c:ptCount val="9"/>
                <c:pt idx="0">
                  <c:v>8.8000000000000007</c:v>
                </c:pt>
                <c:pt idx="1">
                  <c:v>5.2</c:v>
                </c:pt>
                <c:pt idx="2">
                  <c:v>3.1</c:v>
                </c:pt>
                <c:pt idx="3">
                  <c:v>1.5</c:v>
                </c:pt>
                <c:pt idx="4">
                  <c:v>0.3</c:v>
                </c:pt>
                <c:pt idx="5">
                  <c:v>0.3</c:v>
                </c:pt>
                <c:pt idx="6">
                  <c:v>0.3</c:v>
                </c:pt>
                <c:pt idx="7">
                  <c:v>0.09</c:v>
                </c:pt>
              </c:numCache>
            </c:numRef>
          </c:val>
          <c:smooth val="0"/>
          <c:extLst>
            <c:ext xmlns:c16="http://schemas.microsoft.com/office/drawing/2014/chart" uri="{C3380CC4-5D6E-409C-BE32-E72D297353CC}">
              <c16:uniqueId val="{00000005-E7A1-FC47-9765-6D59C7516B2B}"/>
            </c:ext>
          </c:extLst>
        </c:ser>
        <c:dLbls>
          <c:showLegendKey val="0"/>
          <c:showVal val="0"/>
          <c:showCatName val="0"/>
          <c:showSerName val="0"/>
          <c:showPercent val="0"/>
          <c:showBubbleSize val="0"/>
        </c:dLbls>
        <c:marker val="1"/>
        <c:smooth val="0"/>
        <c:axId val="28230784"/>
        <c:axId val="28228992"/>
      </c:lineChart>
      <c:catAx>
        <c:axId val="28225920"/>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600" baseline="0">
                <a:latin typeface="Arial" panose="020B0604020202020204" pitchFamily="34" charset="0"/>
              </a:defRPr>
            </a:pPr>
            <a:endParaRPr lang="ca-ES"/>
          </a:p>
        </c:txPr>
        <c:crossAx val="28227456"/>
        <c:crosses val="autoZero"/>
        <c:auto val="1"/>
        <c:lblAlgn val="ctr"/>
        <c:lblOffset val="100"/>
        <c:noMultiLvlLbl val="0"/>
      </c:catAx>
      <c:valAx>
        <c:axId val="28227456"/>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600" baseline="0">
                <a:latin typeface="Arial" panose="020B0604020202020204" pitchFamily="34" charset="0"/>
              </a:defRPr>
            </a:pPr>
            <a:endParaRPr lang="ca-ES"/>
          </a:p>
        </c:txPr>
        <c:crossAx val="28225920"/>
        <c:crosses val="autoZero"/>
        <c:crossBetween val="between"/>
      </c:valAx>
      <c:valAx>
        <c:axId val="28228992"/>
        <c:scaling>
          <c:orientation val="minMax"/>
        </c:scaling>
        <c:delete val="0"/>
        <c:axPos val="r"/>
        <c:numFmt formatCode="General" sourceLinked="1"/>
        <c:majorTickMark val="out"/>
        <c:minorTickMark val="none"/>
        <c:tickLblPos val="nextTo"/>
        <c:crossAx val="28230784"/>
        <c:crosses val="max"/>
        <c:crossBetween val="between"/>
      </c:valAx>
      <c:catAx>
        <c:axId val="28230784"/>
        <c:scaling>
          <c:orientation val="minMax"/>
        </c:scaling>
        <c:delete val="1"/>
        <c:axPos val="b"/>
        <c:numFmt formatCode="General" sourceLinked="1"/>
        <c:majorTickMark val="out"/>
        <c:minorTickMark val="none"/>
        <c:tickLblPos val="nextTo"/>
        <c:crossAx val="28228992"/>
        <c:crosses val="autoZero"/>
        <c:auto val="1"/>
        <c:lblAlgn val="ctr"/>
        <c:lblOffset val="100"/>
        <c:noMultiLvlLbl val="0"/>
      </c:catAx>
      <c:spPr>
        <a:ln>
          <a:noFill/>
        </a:ln>
      </c:spPr>
    </c:plotArea>
    <c:legend>
      <c:legendPos val="t"/>
      <c:layout>
        <c:manualLayout>
          <c:xMode val="edge"/>
          <c:yMode val="edge"/>
          <c:x val="0.35774772769413293"/>
          <c:y val="0"/>
          <c:w val="0.28450454461173413"/>
          <c:h val="8.2528726966844948E-2"/>
        </c:manualLayout>
      </c:layout>
      <c:overlay val="0"/>
    </c:legend>
    <c:plotVisOnly val="1"/>
    <c:dispBlanksAs val="gap"/>
    <c:showDLblsOverMax val="0"/>
  </c:chart>
  <c:txPr>
    <a:bodyPr/>
    <a:lstStyle/>
    <a:p>
      <a:pPr>
        <a:defRPr sz="1800"/>
      </a:pPr>
      <a:endParaRPr lang="ca-E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0.00241</cdr:x>
      <cdr:y>0</cdr:y>
    </cdr:from>
    <cdr:to>
      <cdr:x>0.25672</cdr:x>
      <cdr:y>0.16709</cdr:y>
    </cdr:to>
    <cdr:sp macro="" textlink="">
      <cdr:nvSpPr>
        <cdr:cNvPr id="2" name="1 CuadroTexto"/>
        <cdr:cNvSpPr txBox="1"/>
      </cdr:nvSpPr>
      <cdr:spPr>
        <a:xfrm xmlns:a="http://schemas.openxmlformats.org/drawingml/2006/main">
          <a:off x="25903" y="0"/>
          <a:ext cx="2736304" cy="8422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err="1">
              <a:solidFill>
                <a:schemeClr val="tx1">
                  <a:lumMod val="50000"/>
                  <a:lumOff val="50000"/>
                </a:schemeClr>
              </a:solidFill>
              <a:latin typeface="Arial" panose="020B0604020202020204" pitchFamily="34" charset="0"/>
              <a:cs typeface="Arial" panose="020B0604020202020204" pitchFamily="34" charset="0"/>
            </a:rPr>
            <a:t>Tretament</a:t>
          </a:r>
          <a:r>
            <a:rPr lang="en-US" sz="1600" dirty="0">
              <a:solidFill>
                <a:schemeClr val="tx1">
                  <a:lumMod val="50000"/>
                  <a:lumOff val="50000"/>
                </a:schemeClr>
              </a:solidFill>
              <a:latin typeface="Arial" panose="020B0604020202020204" pitchFamily="34" charset="0"/>
              <a:cs typeface="Arial" panose="020B0604020202020204" pitchFamily="34" charset="0"/>
            </a:rPr>
            <a:t> (n)</a:t>
          </a:r>
        </a:p>
      </cdr:txBody>
    </cdr:sp>
  </cdr:relSizeAnchor>
  <cdr:relSizeAnchor xmlns:cdr="http://schemas.openxmlformats.org/drawingml/2006/chartDrawing">
    <cdr:from>
      <cdr:x>0.74568</cdr:x>
      <cdr:y>0</cdr:y>
    </cdr:from>
    <cdr:to>
      <cdr:x>1</cdr:x>
      <cdr:y>0.16709</cdr:y>
    </cdr:to>
    <cdr:sp macro="" textlink="">
      <cdr:nvSpPr>
        <cdr:cNvPr id="3" name="1 CuadroTexto"/>
        <cdr:cNvSpPr txBox="1"/>
      </cdr:nvSpPr>
      <cdr:spPr>
        <a:xfrm xmlns:a="http://schemas.openxmlformats.org/drawingml/2006/main">
          <a:off x="8023141" y="-764704"/>
          <a:ext cx="2736304" cy="84221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600" dirty="0">
              <a:solidFill>
                <a:schemeClr val="tx1">
                  <a:lumMod val="50000"/>
                  <a:lumOff val="50000"/>
                </a:schemeClr>
              </a:solidFill>
              <a:latin typeface="Arial" panose="020B0604020202020204" pitchFamily="34" charset="0"/>
              <a:cs typeface="Arial" panose="020B0604020202020204" pitchFamily="34" charset="0"/>
            </a:rPr>
            <a:t>RNA-VHC</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E6D02C-7B83-4577-8F29-6B8A2ECF32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F9E4D21B-7B2B-4CD8-9C0F-CA433A33EA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F597AF-00CB-468D-AE88-A01F27246D9A}" type="datetimeFigureOut">
              <a:rPr lang="en-AU" smtClean="0"/>
              <a:t>5/06/2025</a:t>
            </a:fld>
            <a:endParaRPr lang="en-AU"/>
          </a:p>
        </p:txBody>
      </p:sp>
      <p:sp>
        <p:nvSpPr>
          <p:cNvPr id="4" name="Footer Placeholder 3">
            <a:extLst>
              <a:ext uri="{FF2B5EF4-FFF2-40B4-BE49-F238E27FC236}">
                <a16:creationId xmlns:a16="http://schemas.microsoft.com/office/drawing/2014/main" id="{92F704B4-4CF1-439E-BD52-BAF952206E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CB2B69C9-2988-4379-9E9C-7BDA420AFC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165121-0A39-4B2C-AD13-512FF0E6140A}" type="slidenum">
              <a:rPr lang="en-AU" smtClean="0"/>
              <a:t>‹Nº›</a:t>
            </a:fld>
            <a:endParaRPr lang="en-AU"/>
          </a:p>
        </p:txBody>
      </p:sp>
    </p:spTree>
    <p:extLst>
      <p:ext uri="{BB962C8B-B14F-4D97-AF65-F5344CB8AC3E}">
        <p14:creationId xmlns:p14="http://schemas.microsoft.com/office/powerpoint/2010/main" val="8554650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90F7E-41A2-6C4B-A0B3-CE146D04B91C}"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249EB-BE83-2B44-92D8-99DE19BDF6FD}" type="slidenum">
              <a:rPr lang="en-US" smtClean="0"/>
              <a:t>‹Nº›</a:t>
            </a:fld>
            <a:endParaRPr lang="en-US"/>
          </a:p>
        </p:txBody>
      </p:sp>
    </p:spTree>
    <p:extLst>
      <p:ext uri="{BB962C8B-B14F-4D97-AF65-F5344CB8AC3E}">
        <p14:creationId xmlns:p14="http://schemas.microsoft.com/office/powerpoint/2010/main" val="1164162321"/>
      </p:ext>
    </p:extLst>
  </p:cSld>
  <p:clrMap bg1="lt1" tx1="dk1" bg2="lt2" tx2="dk2" accent1="accent1" accent2="accent2" accent3="accent3" accent4="accent4" accent5="accent5" accent6="accent6" hlink="hlink" folHlink="folHlink"/>
  <p:hf hdr="0" ft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gencat.cat/justicia/estadistiques_serveis_penitenciaris/12_pob.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kern="1200">
                <a:solidFill>
                  <a:srgbClr val="303335"/>
                </a:solidFill>
                <a:effectLst/>
                <a:uFill>
                  <a:solidFill>
                    <a:srgbClr val="00EB00"/>
                  </a:solidFill>
                </a:uFill>
                <a:latin typeface="Arial" panose="020B0604020202020204" pitchFamily="34" charset="0"/>
                <a:cs typeface="Arial" panose="020B0604020202020204" pitchFamily="34" charset="0"/>
              </a:rPr>
              <a:t>Mandatory Declaration of Conflicts of Interest (COI)</a:t>
            </a:r>
            <a:endParaRPr lang="en-GB" sz="1400" u="sng">
              <a:solidFill>
                <a:srgbClr val="303335"/>
              </a:solidFill>
              <a:effectLst/>
              <a:uFill>
                <a:solidFill>
                  <a:srgbClr val="00EB00"/>
                </a:solidFill>
              </a:uFill>
              <a:latin typeface="Arial" panose="020B0604020202020204" pitchFamily="34" charset="0"/>
              <a:cs typeface="Arial" panose="020B0604020202020204" pitchFamily="34" charset="0"/>
            </a:endParaRPr>
          </a:p>
          <a:p>
            <a:endParaRPr lang="en-GB" sz="1200" kern="1200" baseline="0">
              <a:solidFill>
                <a:srgbClr val="303335"/>
              </a:solidFill>
              <a:effectLst/>
              <a:latin typeface="Arial" panose="020B0604020202020204" pitchFamily="34" charset="0"/>
              <a:cs typeface="Arial" panose="020B0604020202020204" pitchFamily="34" charset="0"/>
            </a:endParaRPr>
          </a:p>
          <a:p>
            <a:r>
              <a:rPr lang="en-GB" sz="1200" b="1" kern="1200">
                <a:solidFill>
                  <a:srgbClr val="303335"/>
                </a:solidFill>
                <a:effectLst/>
                <a:latin typeface="Arial" panose="020B0604020202020204" pitchFamily="34" charset="0"/>
                <a:cs typeface="Arial" panose="020B0604020202020204" pitchFamily="34" charset="0"/>
              </a:rPr>
              <a:t>Please make sure to insert a declaration of conflicting interests as first slide of your presentation. This slide is </a:t>
            </a:r>
            <a:r>
              <a:rPr lang="en-GB" sz="1200" b="1" u="sng" kern="1200">
                <a:solidFill>
                  <a:srgbClr val="303335"/>
                </a:solidFill>
                <a:effectLst/>
                <a:latin typeface="Arial" panose="020B0604020202020204" pitchFamily="34" charset="0"/>
                <a:cs typeface="Arial" panose="020B0604020202020204" pitchFamily="34" charset="0"/>
              </a:rPr>
              <a:t>mandatory</a:t>
            </a:r>
            <a:r>
              <a:rPr lang="en-GB" sz="1200" b="1" kern="1200">
                <a:solidFill>
                  <a:srgbClr val="303335"/>
                </a:solidFill>
                <a:effectLst/>
                <a:latin typeface="Arial" panose="020B0604020202020204" pitchFamily="34" charset="0"/>
                <a:cs typeface="Arial" panose="020B0604020202020204" pitchFamily="34" charset="0"/>
              </a:rPr>
              <a:t> for all speakers and for each presentation, even if there are no COI to declare. </a:t>
            </a:r>
            <a:endParaRPr lang="en-GB" sz="1200" kern="1200">
              <a:solidFill>
                <a:srgbClr val="303335"/>
              </a:solidFill>
              <a:effectLst/>
              <a:latin typeface="Arial" panose="020B0604020202020204" pitchFamily="34" charset="0"/>
              <a:cs typeface="Arial" panose="020B0604020202020204" pitchFamily="34" charset="0"/>
            </a:endParaRPr>
          </a:p>
          <a:p>
            <a:r>
              <a:rPr lang="en-GB" sz="1200" b="1" kern="1200">
                <a:solidFill>
                  <a:srgbClr val="303335"/>
                </a:solidFill>
                <a:effectLst/>
                <a:latin typeface="Arial" panose="020B0604020202020204" pitchFamily="34" charset="0"/>
                <a:cs typeface="Arial" panose="020B0604020202020204" pitchFamily="34" charset="0"/>
              </a:rPr>
              <a:t> </a:t>
            </a:r>
            <a:endParaRPr lang="en-GB" sz="1200" kern="1200">
              <a:solidFill>
                <a:srgbClr val="303335"/>
              </a:solidFill>
              <a:effectLst/>
              <a:latin typeface="Arial" panose="020B0604020202020204" pitchFamily="34" charset="0"/>
              <a:cs typeface="Arial" panose="020B0604020202020204" pitchFamily="34" charset="0"/>
            </a:endParaRPr>
          </a:p>
          <a:p>
            <a:r>
              <a:rPr lang="en-GB" sz="1200" kern="1200">
                <a:solidFill>
                  <a:srgbClr val="303335"/>
                </a:solidFill>
                <a:effectLst/>
                <a:latin typeface="Arial" panose="020B0604020202020204" pitchFamily="34" charset="0"/>
                <a:cs typeface="Arial" panose="020B0604020202020204" pitchFamily="34" charset="0"/>
              </a:rPr>
              <a:t>UEG is committed to ensuring scientific rigour and objectivity in all of its educational activities. These include all aspects of the educational programme at UEG Week 2024, including those that are directly and jointly sponsored activities. </a:t>
            </a:r>
          </a:p>
          <a:p>
            <a:r>
              <a:rPr lang="en-GB" sz="1200" kern="1200">
                <a:solidFill>
                  <a:srgbClr val="303335"/>
                </a:solidFill>
                <a:effectLst/>
                <a:latin typeface="Arial" panose="020B0604020202020204" pitchFamily="34" charset="0"/>
                <a:cs typeface="Arial" panose="020B0604020202020204" pitchFamily="34" charset="0"/>
              </a:rPr>
              <a:t> </a:t>
            </a:r>
          </a:p>
          <a:p>
            <a:r>
              <a:rPr lang="en-GB" sz="1200" kern="1200">
                <a:solidFill>
                  <a:srgbClr val="303335"/>
                </a:solidFill>
                <a:effectLst/>
                <a:latin typeface="Arial" panose="020B0604020202020204" pitchFamily="34" charset="0"/>
                <a:cs typeface="Arial" panose="020B0604020202020204" pitchFamily="34" charset="0"/>
              </a:rPr>
              <a:t>All presenters, whether invited faculty (speaker, chair and expert) or abstract (oral or poster) presenters at the UEG Week (hereinafter "Presenter(s)") are required to disclose to those organising and attending meetings any relevant financial or other relationship that may lead to a potential bias. UEG reserves the right to review the information disclosed for potential conflicts of interest. Please note that the sole responsibility for the content of each presentation lies with the Presenter.</a:t>
            </a:r>
          </a:p>
          <a:p>
            <a:r>
              <a:rPr lang="en-GB" sz="1200" kern="1200">
                <a:solidFill>
                  <a:srgbClr val="303335"/>
                </a:solidFill>
                <a:effectLst/>
                <a:latin typeface="Arial" panose="020B0604020202020204" pitchFamily="34" charset="0"/>
                <a:cs typeface="Arial" panose="020B0604020202020204" pitchFamily="34" charset="0"/>
              </a:rPr>
              <a:t> </a:t>
            </a:r>
          </a:p>
          <a:p>
            <a:r>
              <a:rPr lang="en-GB" sz="1200" kern="1200">
                <a:solidFill>
                  <a:srgbClr val="303335"/>
                </a:solidFill>
                <a:effectLst/>
                <a:latin typeface="Arial" panose="020B0604020202020204" pitchFamily="34" charset="0"/>
                <a:cs typeface="Arial" panose="020B0604020202020204" pitchFamily="34" charset="0"/>
              </a:rPr>
              <a:t>UEG requires all Presenters to disclose any financial relationship with or any advisory or consultancy roles in the Biomedical Industry and the Biomedical Technology Industry during the past three years. These and any other potential conflicts of interest should be disclosed during introductory comments to the presentation. All Presenters are requested to disclose potential conflicts of interest on a PowerPoint slide to be shown immediately at the beginning of the presentation. Poster Presenters are required to disclose potential conflicts of interest at the bottom of their poster.</a:t>
            </a:r>
          </a:p>
          <a:p>
            <a:r>
              <a:rPr lang="en-GB" sz="1200" kern="1200">
                <a:solidFill>
                  <a:srgbClr val="303335"/>
                </a:solidFill>
                <a:effectLst/>
                <a:latin typeface="Arial" panose="020B0604020202020204" pitchFamily="34" charset="0"/>
                <a:cs typeface="Arial" panose="020B0604020202020204" pitchFamily="34" charset="0"/>
              </a:rPr>
              <a:t> </a:t>
            </a:r>
          </a:p>
          <a:p>
            <a:r>
              <a:rPr lang="en-GB" sz="1200" kern="1200">
                <a:solidFill>
                  <a:srgbClr val="303335"/>
                </a:solidFill>
                <a:effectLst/>
                <a:latin typeface="Arial" panose="020B0604020202020204" pitchFamily="34" charset="0"/>
                <a:cs typeface="Arial" panose="020B0604020202020204" pitchFamily="34" charset="0"/>
              </a:rPr>
              <a:t>Conflicts of interest may exist through a financial relationship or when the individual has the opportunity to influence the content of a presentation, and can involve grants, honoraria, shares, paid positions on advisory boards, etc. Conflicts of interest are frequent and expected, and do not preclude an individual from making a presentation, provided the conflict is disclosed. If there is any doubt about the relevance of a potential conflict of interest, UEG requires all Presenters to act responsibly and to disclose such potential conflict of interest</a:t>
            </a:r>
          </a:p>
          <a:p>
            <a:endParaRPr lang="en-GB"/>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17DB5-CBF1-4397-B712-6AC7363832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18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5C76E0-B9AB-4F7F-BC89-5E834A5D05E9}" type="slidenum">
              <a:rPr lang="en-GB" smtClean="0"/>
              <a:t>19</a:t>
            </a:fld>
            <a:endParaRPr lang="en-GB" dirty="0"/>
          </a:p>
        </p:txBody>
      </p:sp>
    </p:spTree>
    <p:extLst>
      <p:ext uri="{BB962C8B-B14F-4D97-AF65-F5344CB8AC3E}">
        <p14:creationId xmlns:p14="http://schemas.microsoft.com/office/powerpoint/2010/main" val="58523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685800" y="1143000"/>
            <a:ext cx="5486400" cy="3086100"/>
          </a:xfrm>
        </p:spPr>
      </p:sp>
      <p:sp>
        <p:nvSpPr>
          <p:cNvPr id="3" name="Contenidor de notes 2"/>
          <p:cNvSpPr>
            <a:spLocks noGrp="1"/>
          </p:cNvSpPr>
          <p:nvPr>
            <p:ph type="body" idx="1"/>
          </p:nvPr>
        </p:nvSpPr>
        <p:spPr/>
        <p:txBody>
          <a:bodyPr/>
          <a:lstStyle/>
          <a:p>
            <a:endParaRPr lang="es-ES" dirty="0"/>
          </a:p>
          <a:p>
            <a:pPr algn="just"/>
            <a:r>
              <a:rPr lang="en-GB" b="0" i="0" u="none" strike="noStrike" dirty="0">
                <a:solidFill>
                  <a:srgbClr val="333333"/>
                </a:solidFill>
                <a:effectLst/>
                <a:latin typeface="OpenSansRegular"/>
              </a:rPr>
              <a:t>En les </a:t>
            </a:r>
            <a:r>
              <a:rPr lang="en-GB" b="0" i="0" u="none" strike="noStrike" dirty="0" err="1">
                <a:solidFill>
                  <a:srgbClr val="333333"/>
                </a:solidFill>
                <a:effectLst/>
                <a:latin typeface="OpenSansRegular"/>
              </a:rPr>
              <a:t>presons</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catalanes</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el</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nombre</a:t>
            </a:r>
            <a:r>
              <a:rPr lang="en-GB" b="0" i="0" u="none" strike="noStrike" dirty="0">
                <a:solidFill>
                  <a:srgbClr val="333333"/>
                </a:solidFill>
                <a:effectLst/>
                <a:latin typeface="OpenSansRegular"/>
              </a:rPr>
              <a:t> de </a:t>
            </a:r>
            <a:r>
              <a:rPr lang="en-GB" b="0" i="0" u="none" strike="noStrike" dirty="0" err="1">
                <a:solidFill>
                  <a:srgbClr val="333333"/>
                </a:solidFill>
                <a:effectLst/>
                <a:latin typeface="OpenSansRegular"/>
              </a:rPr>
              <a:t>persones</a:t>
            </a:r>
            <a:r>
              <a:rPr lang="en-GB" b="0" i="0" u="none" strike="noStrike" dirty="0">
                <a:solidFill>
                  <a:srgbClr val="333333"/>
                </a:solidFill>
                <a:effectLst/>
                <a:latin typeface="OpenSansRegular"/>
              </a:rPr>
              <a:t> que </a:t>
            </a:r>
            <a:r>
              <a:rPr lang="en-GB" b="0" i="0" u="none" strike="noStrike" dirty="0" err="1">
                <a:solidFill>
                  <a:srgbClr val="333333"/>
                </a:solidFill>
                <a:effectLst/>
                <a:latin typeface="OpenSansRegular"/>
              </a:rPr>
              <a:t>s’injecten</a:t>
            </a:r>
            <a:r>
              <a:rPr lang="en-GB" b="0" i="0" u="none" strike="noStrike" dirty="0">
                <a:solidFill>
                  <a:srgbClr val="333333"/>
                </a:solidFill>
                <a:effectLst/>
                <a:latin typeface="OpenSansRegular"/>
              </a:rPr>
              <a:t> drogues (PQID) </a:t>
            </a:r>
            <a:r>
              <a:rPr lang="en-GB" b="0" i="0" u="none" strike="noStrike" dirty="0" err="1">
                <a:solidFill>
                  <a:srgbClr val="333333"/>
                </a:solidFill>
                <a:effectLst/>
                <a:latin typeface="OpenSansRegular"/>
              </a:rPr>
              <a:t>s’ha</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reduït</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considerablement</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en</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els</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últims</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vint</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anys</a:t>
            </a:r>
            <a:r>
              <a:rPr lang="en-GB" b="0" i="0" u="none" strike="noStrike" dirty="0">
                <a:solidFill>
                  <a:srgbClr val="333333"/>
                </a:solidFill>
                <a:effectLst/>
                <a:latin typeface="OpenSansRegular"/>
              </a:rPr>
              <a:t>. A finals de 2021, </a:t>
            </a:r>
            <a:r>
              <a:rPr lang="en-GB" b="0" i="0" u="none" strike="noStrike" dirty="0" err="1">
                <a:solidFill>
                  <a:srgbClr val="333333"/>
                </a:solidFill>
                <a:effectLst/>
                <a:latin typeface="OpenSansRegular"/>
              </a:rPr>
              <a:t>el</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percentatge</a:t>
            </a:r>
            <a:r>
              <a:rPr lang="en-GB" b="0" i="0" u="none" strike="noStrike" dirty="0">
                <a:solidFill>
                  <a:srgbClr val="333333"/>
                </a:solidFill>
                <a:effectLst/>
                <a:latin typeface="OpenSansRegular"/>
              </a:rPr>
              <a:t> de </a:t>
            </a:r>
            <a:r>
              <a:rPr lang="en-GB" b="0" i="0" u="none" strike="noStrike" dirty="0" err="1">
                <a:solidFill>
                  <a:srgbClr val="333333"/>
                </a:solidFill>
                <a:effectLst/>
                <a:latin typeface="OpenSansRegular"/>
              </a:rPr>
              <a:t>persones</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amb</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presència</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d’anticossos</a:t>
            </a:r>
            <a:r>
              <a:rPr lang="en-GB" b="0" i="0" u="none" strike="noStrike" dirty="0">
                <a:solidFill>
                  <a:srgbClr val="333333"/>
                </a:solidFill>
                <a:effectLst/>
                <a:latin typeface="OpenSansRegular"/>
              </a:rPr>
              <a:t> contra </a:t>
            </a:r>
            <a:r>
              <a:rPr lang="en-GB" b="0" i="0" u="none" strike="noStrike" dirty="0" err="1">
                <a:solidFill>
                  <a:srgbClr val="333333"/>
                </a:solidFill>
                <a:effectLst/>
                <a:latin typeface="OpenSansRegular"/>
              </a:rPr>
              <a:t>el</a:t>
            </a:r>
            <a:r>
              <a:rPr lang="en-GB" b="0" i="0" u="none" strike="noStrike" dirty="0">
                <a:solidFill>
                  <a:srgbClr val="333333"/>
                </a:solidFill>
                <a:effectLst/>
                <a:latin typeface="OpenSansRegular"/>
              </a:rPr>
              <a:t> VHC </a:t>
            </a:r>
            <a:r>
              <a:rPr lang="en-GB" b="0" i="0" u="none" strike="noStrike" dirty="0" err="1">
                <a:solidFill>
                  <a:srgbClr val="333333"/>
                </a:solidFill>
                <a:effectLst/>
                <a:latin typeface="OpenSansRegular"/>
              </a:rPr>
              <a:t>en</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el</a:t>
            </a:r>
            <a:r>
              <a:rPr lang="en-GB" b="0" i="0" u="none" strike="noStrike" dirty="0">
                <a:solidFill>
                  <a:srgbClr val="333333"/>
                </a:solidFill>
                <a:effectLst/>
                <a:latin typeface="OpenSansRegular"/>
              </a:rPr>
              <a:t> total de </a:t>
            </a:r>
            <a:r>
              <a:rPr lang="en-GB" b="0" i="0" u="none" strike="noStrike" dirty="0" err="1">
                <a:solidFill>
                  <a:srgbClr val="333333"/>
                </a:solidFill>
                <a:effectLst/>
                <a:latin typeface="OpenSansRegular"/>
              </a:rPr>
              <a:t>persones</a:t>
            </a:r>
            <a:r>
              <a:rPr lang="en-GB" b="0" i="0" u="none" strike="noStrike" dirty="0">
                <a:solidFill>
                  <a:srgbClr val="333333"/>
                </a:solidFill>
                <a:effectLst/>
                <a:latin typeface="OpenSansRegular"/>
              </a:rPr>
              <a:t> internes a </a:t>
            </a:r>
            <a:r>
              <a:rPr lang="en-GB" b="0" i="0" u="none" strike="noStrike" dirty="0" err="1">
                <a:solidFill>
                  <a:srgbClr val="333333"/>
                </a:solidFill>
                <a:effectLst/>
                <a:latin typeface="OpenSansRegular"/>
              </a:rPr>
              <a:t>presons</a:t>
            </a:r>
            <a:r>
              <a:rPr lang="en-GB" b="0" i="0" u="none" strike="noStrike" dirty="0">
                <a:solidFill>
                  <a:srgbClr val="333333"/>
                </a:solidFill>
                <a:effectLst/>
                <a:latin typeface="OpenSansRegular"/>
              </a:rPr>
              <a:t> </a:t>
            </a:r>
            <a:r>
              <a:rPr lang="en-GB" b="0" i="0" u="none" strike="noStrike" dirty="0" err="1">
                <a:solidFill>
                  <a:srgbClr val="333333"/>
                </a:solidFill>
                <a:effectLst/>
                <a:latin typeface="OpenSansRegular"/>
              </a:rPr>
              <a:t>va</a:t>
            </a:r>
            <a:r>
              <a:rPr lang="en-GB" b="0" i="0" u="none" strike="noStrike" dirty="0">
                <a:solidFill>
                  <a:srgbClr val="333333"/>
                </a:solidFill>
                <a:effectLst/>
                <a:latin typeface="OpenSansRegular"/>
              </a:rPr>
              <a:t> ser del </a:t>
            </a:r>
            <a:r>
              <a:rPr lang="en-GB" b="0" i="0" u="sng" strike="noStrike" dirty="0">
                <a:solidFill>
                  <a:srgbClr val="C00000"/>
                </a:solidFill>
                <a:effectLst/>
                <a:latin typeface="OpenSansRegular"/>
                <a:hlinkClick r:id="rId3" tooltip="enllaç a l'estadística"/>
              </a:rPr>
              <a:t>3,0%, </a:t>
            </a:r>
            <a:r>
              <a:rPr lang="en-GB" b="0" i="0" u="sng" strike="noStrike" dirty="0" err="1">
                <a:solidFill>
                  <a:srgbClr val="C00000"/>
                </a:solidFill>
                <a:effectLst/>
                <a:latin typeface="OpenSansRegular"/>
                <a:hlinkClick r:id="rId3" tooltip="enllaç a l'estadística"/>
              </a:rPr>
              <a:t>i</a:t>
            </a:r>
            <a:r>
              <a:rPr lang="en-GB" b="0" i="0" u="sng" strike="noStrike" dirty="0">
                <a:solidFill>
                  <a:srgbClr val="C00000"/>
                </a:solidFill>
                <a:effectLst/>
                <a:latin typeface="OpenSansRegular"/>
                <a:hlinkClick r:id="rId3" tooltip="enllaç a l'estadística"/>
              </a:rPr>
              <a:t> d’un 0,8% de </a:t>
            </a:r>
            <a:r>
              <a:rPr lang="en-GB" b="0" i="0" u="sng" strike="noStrike" dirty="0" err="1">
                <a:solidFill>
                  <a:srgbClr val="C00000"/>
                </a:solidFill>
                <a:effectLst/>
                <a:latin typeface="OpenSansRegular"/>
                <a:hlinkClick r:id="rId3" tooltip="enllaç a l'estadística"/>
              </a:rPr>
              <a:t>persones</a:t>
            </a:r>
            <a:r>
              <a:rPr lang="en-GB" b="0" i="0" u="sng" strike="noStrike" dirty="0">
                <a:solidFill>
                  <a:srgbClr val="C00000"/>
                </a:solidFill>
                <a:effectLst/>
                <a:latin typeface="OpenSansRegular"/>
                <a:hlinkClick r:id="rId3" tooltip="enllaç a l'estadística"/>
              </a:rPr>
              <a:t> </a:t>
            </a:r>
            <a:r>
              <a:rPr lang="en-GB" b="0" i="0" u="sng" strike="noStrike" dirty="0" err="1">
                <a:solidFill>
                  <a:srgbClr val="C00000"/>
                </a:solidFill>
                <a:effectLst/>
                <a:latin typeface="OpenSansRegular"/>
                <a:hlinkClick r:id="rId3" tooltip="enllaç a l'estadística"/>
              </a:rPr>
              <a:t>amb</a:t>
            </a:r>
            <a:r>
              <a:rPr lang="en-GB" b="0" i="0" u="sng" strike="noStrike" dirty="0">
                <a:solidFill>
                  <a:srgbClr val="C00000"/>
                </a:solidFill>
                <a:effectLst/>
                <a:latin typeface="OpenSansRegular"/>
                <a:hlinkClick r:id="rId3" tooltip="enllaç a l'estadística"/>
              </a:rPr>
              <a:t> </a:t>
            </a:r>
            <a:r>
              <a:rPr lang="en-GB" b="0" i="0" u="sng" strike="noStrike" dirty="0" err="1">
                <a:solidFill>
                  <a:srgbClr val="C00000"/>
                </a:solidFill>
                <a:effectLst/>
                <a:latin typeface="OpenSansRegular"/>
                <a:hlinkClick r:id="rId3" tooltip="enllaç a l'estadística"/>
              </a:rPr>
              <a:t>virèmia</a:t>
            </a:r>
            <a:r>
              <a:rPr lang="en-GB" b="0" i="0" u="sng" strike="noStrike" dirty="0">
                <a:solidFill>
                  <a:srgbClr val="C00000"/>
                </a:solidFill>
                <a:effectLst/>
                <a:latin typeface="OpenSansRegular"/>
                <a:hlinkClick r:id="rId3" tooltip="enllaç a l'estadística"/>
              </a:rPr>
              <a:t>.</a:t>
            </a:r>
            <a:r>
              <a:rPr lang="en-GB" b="0" i="0" u="none" strike="noStrike" dirty="0">
                <a:solidFill>
                  <a:srgbClr val="333333"/>
                </a:solidFill>
                <a:effectLst/>
                <a:latin typeface="OpenSansRegular"/>
              </a:rPr>
              <a:t>.</a:t>
            </a:r>
          </a:p>
          <a:p>
            <a:br>
              <a:rPr lang="en-GB" dirty="0"/>
            </a:br>
            <a:endParaRPr lang="es-ES" dirty="0"/>
          </a:p>
        </p:txBody>
      </p:sp>
      <p:sp>
        <p:nvSpPr>
          <p:cNvPr id="4" name="Conteni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F5E65-AEAD-4862-B66F-924F81F5796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05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b="0" dirty="0">
                <a:latin typeface="Calibri" pitchFamily="34" charset="0"/>
                <a:cs typeface="Calibri" pitchFamily="34" charset="0"/>
              </a:rPr>
              <a:t>What prevents people from accessing HCV services</a:t>
            </a:r>
            <a:endParaRPr lang="es-ES" dirty="0"/>
          </a:p>
        </p:txBody>
      </p:sp>
      <p:sp>
        <p:nvSpPr>
          <p:cNvPr id="4" name="3 Marcador de número de diapositiva"/>
          <p:cNvSpPr>
            <a:spLocks noGrp="1"/>
          </p:cNvSpPr>
          <p:nvPr>
            <p:ph type="sldNum" sz="quarter" idx="10"/>
          </p:nvPr>
        </p:nvSpPr>
        <p:spPr/>
        <p:txBody>
          <a:bodyPr/>
          <a:lstStyle/>
          <a:p>
            <a:fld id="{F46528EF-16B6-4AA1-83F3-716F9BF03464}" type="slidenum">
              <a:rPr lang="en-GB" smtClean="0"/>
              <a:pPr/>
              <a:t>7</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46528EF-16B6-4AA1-83F3-716F9BF03464}" type="slidenum">
              <a:rPr lang="en-GB" smtClean="0"/>
              <a:pPr/>
              <a:t>8</a:t>
            </a:fld>
            <a:endParaRPr lang="en-GB"/>
          </a:p>
        </p:txBody>
      </p:sp>
    </p:spTree>
    <p:extLst>
      <p:ext uri="{BB962C8B-B14F-4D97-AF65-F5344CB8AC3E}">
        <p14:creationId xmlns:p14="http://schemas.microsoft.com/office/powerpoint/2010/main" val="303828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46528EF-16B6-4AA1-83F3-716F9BF03464}" type="slidenum">
              <a:rPr lang="en-GB" smtClean="0"/>
              <a:pPr/>
              <a:t>9</a:t>
            </a:fld>
            <a:endParaRPr lang="en-GB"/>
          </a:p>
        </p:txBody>
      </p:sp>
    </p:spTree>
    <p:extLst>
      <p:ext uri="{BB962C8B-B14F-4D97-AF65-F5344CB8AC3E}">
        <p14:creationId xmlns:p14="http://schemas.microsoft.com/office/powerpoint/2010/main" val="4149604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46528EF-16B6-4AA1-83F3-716F9BF03464}" type="slidenum">
              <a:rPr lang="en-GB" smtClean="0"/>
              <a:pPr/>
              <a:t>10</a:t>
            </a:fld>
            <a:endParaRPr lang="en-GB"/>
          </a:p>
        </p:txBody>
      </p:sp>
    </p:spTree>
    <p:extLst>
      <p:ext uri="{BB962C8B-B14F-4D97-AF65-F5344CB8AC3E}">
        <p14:creationId xmlns:p14="http://schemas.microsoft.com/office/powerpoint/2010/main" val="393920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46528EF-16B6-4AA1-83F3-716F9BF03464}" type="slidenum">
              <a:rPr lang="en-GB" smtClean="0"/>
              <a:pPr/>
              <a:t>13</a:t>
            </a:fld>
            <a:endParaRPr lang="en-GB"/>
          </a:p>
        </p:txBody>
      </p:sp>
    </p:spTree>
    <p:extLst>
      <p:ext uri="{BB962C8B-B14F-4D97-AF65-F5344CB8AC3E}">
        <p14:creationId xmlns:p14="http://schemas.microsoft.com/office/powerpoint/2010/main" val="2613090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5C76E0-B9AB-4F7F-BC89-5E834A5D05E9}" type="slidenum">
              <a:rPr lang="en-GB" smtClean="0"/>
              <a:t>14</a:t>
            </a:fld>
            <a:endParaRPr lang="en-GB" dirty="0"/>
          </a:p>
        </p:txBody>
      </p:sp>
    </p:spTree>
    <p:extLst>
      <p:ext uri="{BB962C8B-B14F-4D97-AF65-F5344CB8AC3E}">
        <p14:creationId xmlns:p14="http://schemas.microsoft.com/office/powerpoint/2010/main" val="185615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significant impact of including penitentiaries in a National Plan has been shown in Spain. In 2015 Spanish Strategic Plan to Tackle Hepatitis C in The National Health System was launched with the aim to make progress in eliminating HCV over a 3 year period from 2015-2017. The forward thinking plan included inmates as a priority population. </a:t>
            </a:r>
            <a:r>
              <a:rPr lang="en-GB" sz="1200" kern="1200" dirty="0">
                <a:solidFill>
                  <a:schemeClr val="tx1"/>
                </a:solidFill>
                <a:effectLst/>
                <a:latin typeface="+mn-lt"/>
                <a:ea typeface="+mn-ea"/>
                <a:cs typeface="+mn-cs"/>
              </a:rPr>
              <a:t>The Plan was structured into 4 strategic lines, setting specific targets and priority actions to be carried out over the 2015-2017 in collaboration by Regional Health Services, management centres of the Ministry of Health, Social Services and Equality, </a:t>
            </a:r>
            <a:r>
              <a:rPr lang="en-GB" sz="1200" b="1" kern="1200" dirty="0">
                <a:solidFill>
                  <a:schemeClr val="tx1"/>
                </a:solidFill>
                <a:effectLst/>
                <a:latin typeface="+mn-lt"/>
                <a:ea typeface="+mn-ea"/>
                <a:cs typeface="+mn-cs"/>
              </a:rPr>
              <a:t>Penitentiary Institutions</a:t>
            </a:r>
            <a:r>
              <a:rPr lang="en-GB" sz="1200" kern="1200" dirty="0">
                <a:solidFill>
                  <a:schemeClr val="tx1"/>
                </a:solidFill>
                <a:effectLst/>
                <a:latin typeface="+mn-lt"/>
                <a:ea typeface="+mn-ea"/>
                <a:cs typeface="+mn-cs"/>
              </a:rPr>
              <a:t> and the Carlos III Health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actions specific to prisons include: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Increase availability of access and the use of sterile material in intravenous drug users in Penitentiary institutions.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Consider prisoners as a priority population for HCV screening programmes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Establish collaborate programmes in prisons for prevention and diagnosis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To ensure appropriate implementation of the plan an Institutional Committee was formed which included representation from Penitentiary Institutions. The progress of plan was evaluated throughout its implementation period by a working group using key indicators, and included a memorandum of understating date with penitentiary Institutions to promote the prevention and diagnosis on HCV.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The plan in 2015 has considered the prison environment and has probably played a major role in the current prevalence of HCV RNA being around 3% as reported by the Penitentiary Institution Report of May 2019. The transparent publication of HCV data from prisons in Spain that is publicly accessible on line is also noteworthy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E5C76E0-B9AB-4F7F-BC89-5E834A5D05E9}" type="slidenum">
              <a:rPr lang="en-GB" smtClean="0"/>
              <a:t>16</a:t>
            </a:fld>
            <a:endParaRPr lang="en-GB" dirty="0"/>
          </a:p>
        </p:txBody>
      </p:sp>
    </p:spTree>
    <p:extLst>
      <p:ext uri="{BB962C8B-B14F-4D97-AF65-F5344CB8AC3E}">
        <p14:creationId xmlns:p14="http://schemas.microsoft.com/office/powerpoint/2010/main" val="64324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year Dr Javier Crespo told us about the JAILFREE-C project in the Cantabria region in Spain, led by him and his team in the Gastroenterology department </a:t>
            </a:r>
            <a:r>
              <a:rPr lang="en-GB" sz="1200" dirty="0"/>
              <a:t>Valdecilla hospital in collaboration with medical staff at El Dueso prison. This </a:t>
            </a:r>
            <a:r>
              <a:rPr lang="en-US" dirty="0"/>
              <a:t>multidisciplinary collaboration included multiple specials from the Valdecilla hospital such as radiologists, specialised nurses, psychologists, pharmacists as well as medical and nursing staff from </a:t>
            </a:r>
            <a:r>
              <a:rPr lang="en-GB" dirty="0"/>
              <a:t>the prison, people from the community, social services and addiction specialists. </a:t>
            </a:r>
            <a:endParaRPr lang="en-US" dirty="0"/>
          </a:p>
          <a:p>
            <a:endParaRPr lang="en-US" dirty="0"/>
          </a:p>
          <a:p>
            <a:r>
              <a:rPr lang="en-US" dirty="0"/>
              <a:t>Background information </a:t>
            </a:r>
          </a:p>
          <a:p>
            <a:r>
              <a:rPr lang="en-US" dirty="0"/>
              <a:t>In Spain, treatment of HCV in prisons can be problematic. </a:t>
            </a:r>
            <a:r>
              <a:rPr lang="en-GB" dirty="0"/>
              <a:t>Primary healthcare teams in prisons are funded by the Ministry of Internal Affairs. Secondary care services, such as hepatology, are provided by National Healthcare System. This mixed system often results in communication breakdown. In general prison healthcare teams </a:t>
            </a:r>
            <a:r>
              <a:rPr lang="en-GB" sz="1200" dirty="0"/>
              <a:t>have little to no interaction with external health centres. As a rule any form of medical research or sharing of practices between prisons is near impossible as sharing of data externally is often not permitted. This hinders advances in healthcare delivery within these settings and can lead to a lack of consistency between the prison healthcare system (led by the Ministry of Justice) and traditional, external healthcare system (led by the Ministry of Health) or even between the prisons themselves. </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Against this background it can be seen that The JAILFREE-C project is a truly remarkable initiative. Prison health care and secondary healthcare teams have collaborated and worked together to eliminate HCV from the prison. JAILFREE-C was initiated as a </a:t>
            </a:r>
            <a:r>
              <a:rPr lang="en-GB" sz="1200" b="0" i="0" u="none" strike="noStrike" kern="1200" baseline="0" dirty="0">
                <a:solidFill>
                  <a:schemeClr val="tx1"/>
                </a:solidFill>
                <a:latin typeface="+mn-lt"/>
                <a:ea typeface="+mn-ea"/>
                <a:cs typeface="+mn-cs"/>
              </a:rPr>
              <a:t>open-label clinical trial. Clinical trials are extremely unusual in a prison environments in many countries not only in Spain. </a:t>
            </a:r>
            <a:r>
              <a:rPr lang="en-GB" sz="1200" dirty="0"/>
              <a:t>JAILFREE-C has now become embedded in routine clinical practice at Valdecilla Hospital and the model of care has been transported to other hospitals and prisons in the Cantabria region. It has initiated a broadscale change how secondary healthcare is delivered in the prisons in the Cantabria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Importantly, data from JAILFREE-C was published in American Journal of Gastroenterology – a high impact journal. This brought widespread attention to their work and adds to the evidence base showing that HCV can be treated and eliminated in prisons. Published evidence such as this is needed in order to lobby for change from a broad range of stakeholders including politicians, medical and prison services. </a:t>
            </a:r>
          </a:p>
          <a:p>
            <a:endParaRPr lang="en-GB" sz="1200" dirty="0"/>
          </a:p>
          <a:p>
            <a:endParaRPr lang="en-GB" dirty="0"/>
          </a:p>
        </p:txBody>
      </p:sp>
      <p:sp>
        <p:nvSpPr>
          <p:cNvPr id="4" name="Slide Number Placeholder 3"/>
          <p:cNvSpPr>
            <a:spLocks noGrp="1"/>
          </p:cNvSpPr>
          <p:nvPr>
            <p:ph type="sldNum" sz="quarter" idx="5"/>
          </p:nvPr>
        </p:nvSpPr>
        <p:spPr/>
        <p:txBody>
          <a:bodyPr/>
          <a:lstStyle/>
          <a:p>
            <a:fld id="{CE5C76E0-B9AB-4F7F-BC89-5E834A5D05E9}" type="slidenum">
              <a:rPr lang="en-GB" smtClean="0"/>
              <a:t>18</a:t>
            </a:fld>
            <a:endParaRPr lang="en-GB" dirty="0"/>
          </a:p>
        </p:txBody>
      </p:sp>
    </p:spTree>
    <p:extLst>
      <p:ext uri="{BB962C8B-B14F-4D97-AF65-F5344CB8AC3E}">
        <p14:creationId xmlns:p14="http://schemas.microsoft.com/office/powerpoint/2010/main" val="1640371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imary">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42CC400F-21E7-CDF9-F73E-AEF8AD5B2FEA}"/>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7" name="Title 1"/>
          <p:cNvSpPr>
            <a:spLocks noGrp="1"/>
          </p:cNvSpPr>
          <p:nvPr>
            <p:ph type="title" hasCustomPrompt="1"/>
          </p:nvPr>
        </p:nvSpPr>
        <p:spPr>
          <a:xfrm>
            <a:off x="831851" y="1470028"/>
            <a:ext cx="6518075" cy="2852737"/>
          </a:xfrm>
        </p:spPr>
        <p:txBody>
          <a:bodyPr anchor="b">
            <a:normAutofit/>
          </a:bodyPr>
          <a:lstStyle>
            <a:lvl1pPr>
              <a:defRPr sz="4500">
                <a:solidFill>
                  <a:schemeClr val="accent1"/>
                </a:solidFill>
              </a:defRPr>
            </a:lvl1pPr>
          </a:lstStyle>
          <a:p>
            <a:r>
              <a:rPr lang="en-US" dirty="0"/>
              <a:t>Click to edit title slide example 1</a:t>
            </a:r>
          </a:p>
        </p:txBody>
      </p:sp>
      <p:sp>
        <p:nvSpPr>
          <p:cNvPr id="8" name="Text Placeholder 2"/>
          <p:cNvSpPr>
            <a:spLocks noGrp="1"/>
          </p:cNvSpPr>
          <p:nvPr>
            <p:ph type="body" idx="1" hasCustomPrompt="1"/>
          </p:nvPr>
        </p:nvSpPr>
        <p:spPr>
          <a:xfrm>
            <a:off x="831851" y="4589464"/>
            <a:ext cx="6518075" cy="1163155"/>
          </a:xfrm>
        </p:spPr>
        <p:txBody>
          <a:bodyPr>
            <a:normAutofit/>
          </a:bodyPr>
          <a:lstStyle>
            <a:lvl1pPr marL="0" indent="0">
              <a:spcBef>
                <a:spcPts val="0"/>
              </a:spcBef>
              <a:spcAft>
                <a:spcPts val="600"/>
              </a:spcAft>
              <a:buNone/>
              <a:defRPr sz="2200" baseline="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Author  |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ide: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7043963" cy="1825625"/>
          </a:xfrm>
        </p:spPr>
        <p:txBody>
          <a:bodyPr>
            <a:normAutofit/>
          </a:bodyPr>
          <a:lstStyle>
            <a:lvl1pPr>
              <a:defRPr sz="4000">
                <a:solidFill>
                  <a:schemeClr val="tx1"/>
                </a:solidFill>
              </a:defRPr>
            </a:lvl1pPr>
          </a:lstStyle>
          <a:p>
            <a:r>
              <a:rPr lang="en-US" dirty="0"/>
              <a:t>This is for a quote page</a:t>
            </a:r>
          </a:p>
        </p:txBody>
      </p:sp>
      <p:sp>
        <p:nvSpPr>
          <p:cNvPr id="8" name="Text Placeholder 3"/>
          <p:cNvSpPr>
            <a:spLocks noGrp="1"/>
          </p:cNvSpPr>
          <p:nvPr>
            <p:ph type="body" sz="half" idx="2"/>
          </p:nvPr>
        </p:nvSpPr>
        <p:spPr>
          <a:xfrm>
            <a:off x="839789" y="2438402"/>
            <a:ext cx="3294891" cy="3476263"/>
          </a:xfrm>
        </p:spPr>
        <p:txBody>
          <a:bodyPr/>
          <a:lstStyle>
            <a:lvl1pPr marL="0" indent="0">
              <a:spcBef>
                <a:spcPts val="500"/>
              </a:spcBef>
              <a:buNone/>
              <a:defRPr sz="1600" b="0" i="0">
                <a:latin typeface="+mn-lt"/>
                <a:ea typeface="Roboto Mono" charset="0"/>
                <a:cs typeface="Roboto Mono"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Text Placeholder 3"/>
          <p:cNvSpPr>
            <a:spLocks noGrp="1"/>
          </p:cNvSpPr>
          <p:nvPr>
            <p:ph type="body" sz="half" idx="14"/>
          </p:nvPr>
        </p:nvSpPr>
        <p:spPr>
          <a:xfrm>
            <a:off x="4587272" y="2438402"/>
            <a:ext cx="3294891" cy="3476263"/>
          </a:xfrm>
        </p:spPr>
        <p:txBody>
          <a:bodyPr/>
          <a:lstStyle>
            <a:lvl1pPr marL="0" indent="0">
              <a:spcBef>
                <a:spcPts val="500"/>
              </a:spcBef>
              <a:buNone/>
              <a:defRPr sz="1600" b="0" i="0">
                <a:latin typeface="+mn-lt"/>
                <a:ea typeface="Roboto Mono" charset="0"/>
                <a:cs typeface="Roboto Mono"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Text Placeholder 3"/>
          <p:cNvSpPr>
            <a:spLocks noGrp="1"/>
          </p:cNvSpPr>
          <p:nvPr>
            <p:ph type="body" sz="half" idx="15"/>
          </p:nvPr>
        </p:nvSpPr>
        <p:spPr>
          <a:xfrm>
            <a:off x="8334755" y="2438402"/>
            <a:ext cx="3294891" cy="3476263"/>
          </a:xfrm>
        </p:spPr>
        <p:txBody>
          <a:bodyPr/>
          <a:lstStyle>
            <a:lvl1pPr marL="0" indent="0">
              <a:spcBef>
                <a:spcPts val="500"/>
              </a:spcBef>
              <a:buNone/>
              <a:defRPr sz="1600" b="0" i="0">
                <a:latin typeface="+mn-lt"/>
                <a:ea typeface="Roboto Mono" charset="0"/>
                <a:cs typeface="Roboto Mono"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1" name="Title 1"/>
          <p:cNvSpPr txBox="1">
            <a:spLocks/>
          </p:cNvSpPr>
          <p:nvPr userDrawn="1"/>
        </p:nvSpPr>
        <p:spPr>
          <a:xfrm>
            <a:off x="0" y="-231222"/>
            <a:ext cx="964096" cy="182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sz="9600" dirty="0">
                <a:solidFill>
                  <a:schemeClr val="accent1"/>
                </a:solidFill>
              </a:rPr>
              <a:t>“</a:t>
            </a:r>
          </a:p>
        </p:txBody>
      </p:sp>
      <p:sp>
        <p:nvSpPr>
          <p:cNvPr id="12" name="Title 1"/>
          <p:cNvSpPr txBox="1">
            <a:spLocks/>
          </p:cNvSpPr>
          <p:nvPr userDrawn="1"/>
        </p:nvSpPr>
        <p:spPr>
          <a:xfrm>
            <a:off x="11449017" y="5808664"/>
            <a:ext cx="1909175" cy="182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sz="9600" dirty="0">
                <a:solidFill>
                  <a:schemeClr val="accent1"/>
                </a:solidFill>
              </a:rPr>
              <a:t>”</a:t>
            </a:r>
          </a:p>
        </p:txBody>
      </p:sp>
      <p:sp>
        <p:nvSpPr>
          <p:cNvPr id="17" name="Footer Placeholder 4">
            <a:extLst>
              <a:ext uri="{FF2B5EF4-FFF2-40B4-BE49-F238E27FC236}">
                <a16:creationId xmlns:a16="http://schemas.microsoft.com/office/drawing/2014/main" id="{9A1CDB8A-30CE-48B1-9B8A-FE450FB11E07}"/>
              </a:ext>
            </a:extLst>
          </p:cNvPr>
          <p:cNvSpPr>
            <a:spLocks noGrp="1"/>
          </p:cNvSpPr>
          <p:nvPr>
            <p:ph type="ftr" sz="quarter" idx="3"/>
          </p:nvPr>
        </p:nvSpPr>
        <p:spPr>
          <a:xfrm>
            <a:off x="4038601" y="6308172"/>
            <a:ext cx="6044076" cy="365125"/>
          </a:xfrm>
          <a:prstGeom prst="rect">
            <a:avLst/>
          </a:prstGeom>
        </p:spPr>
        <p:txBody>
          <a:bodyPr vert="horz" lIns="91440" tIns="45720" rIns="91440" bIns="45720" rtlCol="0" anchor="ctr"/>
          <a:lstStyle>
            <a:lvl1pPr algn="ctr">
              <a:defRPr sz="1200" b="0" i="0">
                <a:solidFill>
                  <a:schemeClr val="tx2"/>
                </a:solidFill>
                <a:latin typeface="+mn-lt"/>
                <a:ea typeface="Roboto" charset="0"/>
                <a:cs typeface="Roboto" charset="0"/>
              </a:defRPr>
            </a:lvl1pPr>
          </a:lstStyle>
          <a:p>
            <a:r>
              <a:rPr lang="en-US"/>
              <a:t>Edit footer - go to Insert tab &gt; Header &amp; Footer</a:t>
            </a:r>
            <a:endParaRPr lang="en-US" dirty="0"/>
          </a:p>
        </p:txBody>
      </p:sp>
      <p:sp>
        <p:nvSpPr>
          <p:cNvPr id="18" name="Slide Number Placeholder 5">
            <a:extLst>
              <a:ext uri="{FF2B5EF4-FFF2-40B4-BE49-F238E27FC236}">
                <a16:creationId xmlns:a16="http://schemas.microsoft.com/office/drawing/2014/main" id="{AD37FFED-CA07-41E6-95AE-DE1EBD7C810F}"/>
              </a:ext>
            </a:extLst>
          </p:cNvPr>
          <p:cNvSpPr>
            <a:spLocks noGrp="1"/>
          </p:cNvSpPr>
          <p:nvPr>
            <p:ph type="sldNum" sz="quarter" idx="4"/>
          </p:nvPr>
        </p:nvSpPr>
        <p:spPr>
          <a:xfrm>
            <a:off x="10463002" y="6292768"/>
            <a:ext cx="890799" cy="365125"/>
          </a:xfrm>
          <a:prstGeom prst="rect">
            <a:avLst/>
          </a:prstGeom>
        </p:spPr>
        <p:txBody>
          <a:bodyPr vert="horz" lIns="91440" tIns="45720" rIns="91440" bIns="45720" rtlCol="0" anchor="ctr"/>
          <a:lstStyle>
            <a:lvl1pPr algn="r">
              <a:defRPr sz="1200" b="0" i="0">
                <a:solidFill>
                  <a:schemeClr val="tx2"/>
                </a:solidFill>
                <a:latin typeface="+mn-lt"/>
                <a:ea typeface="Roboto" charset="0"/>
                <a:cs typeface="Roboto" charset="0"/>
              </a:defRPr>
            </a:lvl1pPr>
          </a:lstStyle>
          <a:p>
            <a:fld id="{27658008-9535-442B-8149-213DFE0C0411}" type="slidenum">
              <a:rPr lang="en-US" smtClean="0"/>
              <a:pPr/>
              <a:t>‹Nº›</a:t>
            </a:fld>
            <a:endParaRPr lang="en-US" dirty="0"/>
          </a:p>
        </p:txBody>
      </p:sp>
    </p:spTree>
    <p:extLst>
      <p:ext uri="{BB962C8B-B14F-4D97-AF65-F5344CB8AC3E}">
        <p14:creationId xmlns:p14="http://schemas.microsoft.com/office/powerpoint/2010/main" val="346253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lt interio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C400F-21E7-CDF9-F73E-AEF8AD5B2FEA}"/>
              </a:ext>
            </a:extLst>
          </p:cNvPr>
          <p:cNvPicPr>
            <a:picLocks noChangeAspect="1"/>
          </p:cNvPicPr>
          <p:nvPr userDrawn="1"/>
        </p:nvPicPr>
        <p:blipFill>
          <a:blip r:embed="rId2"/>
          <a:srcRect/>
          <a:stretch/>
        </p:blipFill>
        <p:spPr>
          <a:xfrm>
            <a:off x="0" y="0"/>
            <a:ext cx="12191999" cy="6857999"/>
          </a:xfrm>
          <a:prstGeom prst="rect">
            <a:avLst/>
          </a:prstGeom>
        </p:spPr>
      </p:pic>
      <p:sp>
        <p:nvSpPr>
          <p:cNvPr id="7" name="Title 1"/>
          <p:cNvSpPr>
            <a:spLocks noGrp="1"/>
          </p:cNvSpPr>
          <p:nvPr>
            <p:ph type="title" hasCustomPrompt="1"/>
          </p:nvPr>
        </p:nvSpPr>
        <p:spPr>
          <a:xfrm>
            <a:off x="831851" y="1470028"/>
            <a:ext cx="6518075" cy="2852737"/>
          </a:xfrm>
        </p:spPr>
        <p:txBody>
          <a:bodyPr anchor="b">
            <a:normAutofit/>
          </a:bodyPr>
          <a:lstStyle>
            <a:lvl1pPr>
              <a:defRPr sz="4500">
                <a:solidFill>
                  <a:schemeClr val="accent1"/>
                </a:solidFill>
              </a:defRPr>
            </a:lvl1pPr>
          </a:lstStyle>
          <a:p>
            <a:r>
              <a:rPr lang="en-US" dirty="0"/>
              <a:t>Click to edit title slide example 1</a:t>
            </a:r>
          </a:p>
        </p:txBody>
      </p:sp>
      <p:sp>
        <p:nvSpPr>
          <p:cNvPr id="8" name="Text Placeholder 2"/>
          <p:cNvSpPr>
            <a:spLocks noGrp="1"/>
          </p:cNvSpPr>
          <p:nvPr>
            <p:ph type="body" idx="1" hasCustomPrompt="1"/>
          </p:nvPr>
        </p:nvSpPr>
        <p:spPr>
          <a:xfrm>
            <a:off x="831851" y="4589464"/>
            <a:ext cx="6518075" cy="1163155"/>
          </a:xfrm>
        </p:spPr>
        <p:txBody>
          <a:bodyPr>
            <a:normAutofit/>
          </a:bodyPr>
          <a:lstStyle>
            <a:lvl1pPr marL="0" indent="0">
              <a:spcBef>
                <a:spcPts val="0"/>
              </a:spcBef>
              <a:spcAft>
                <a:spcPts val="600"/>
              </a:spcAft>
              <a:buNone/>
              <a:defRPr sz="2200" baseline="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Author  |  Date</a:t>
            </a:r>
          </a:p>
        </p:txBody>
      </p:sp>
    </p:spTree>
    <p:extLst>
      <p:ext uri="{BB962C8B-B14F-4D97-AF65-F5344CB8AC3E}">
        <p14:creationId xmlns:p14="http://schemas.microsoft.com/office/powerpoint/2010/main" val="3256226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lt interio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C400F-21E7-CDF9-F73E-AEF8AD5B2FEA}"/>
              </a:ext>
            </a:extLst>
          </p:cNvPr>
          <p:cNvPicPr>
            <a:picLocks noChangeAspect="1"/>
          </p:cNvPicPr>
          <p:nvPr userDrawn="1"/>
        </p:nvPicPr>
        <p:blipFill>
          <a:blip r:embed="rId2"/>
          <a:srcRect/>
          <a:stretch/>
        </p:blipFill>
        <p:spPr>
          <a:xfrm>
            <a:off x="0" y="0"/>
            <a:ext cx="12191999" cy="6857999"/>
          </a:xfrm>
          <a:prstGeom prst="rect">
            <a:avLst/>
          </a:prstGeom>
        </p:spPr>
      </p:pic>
      <p:sp>
        <p:nvSpPr>
          <p:cNvPr id="7" name="Title 1"/>
          <p:cNvSpPr>
            <a:spLocks noGrp="1"/>
          </p:cNvSpPr>
          <p:nvPr>
            <p:ph type="title" hasCustomPrompt="1"/>
          </p:nvPr>
        </p:nvSpPr>
        <p:spPr>
          <a:xfrm>
            <a:off x="831851" y="1470028"/>
            <a:ext cx="6518075" cy="2852737"/>
          </a:xfrm>
        </p:spPr>
        <p:txBody>
          <a:bodyPr anchor="b">
            <a:normAutofit/>
          </a:bodyPr>
          <a:lstStyle>
            <a:lvl1pPr>
              <a:defRPr sz="4500">
                <a:solidFill>
                  <a:schemeClr val="accent1"/>
                </a:solidFill>
              </a:defRPr>
            </a:lvl1pPr>
          </a:lstStyle>
          <a:p>
            <a:r>
              <a:rPr lang="en-US" dirty="0"/>
              <a:t>Click to edit title slide example 1</a:t>
            </a:r>
          </a:p>
        </p:txBody>
      </p:sp>
      <p:sp>
        <p:nvSpPr>
          <p:cNvPr id="8" name="Text Placeholder 2"/>
          <p:cNvSpPr>
            <a:spLocks noGrp="1"/>
          </p:cNvSpPr>
          <p:nvPr>
            <p:ph type="body" idx="1" hasCustomPrompt="1"/>
          </p:nvPr>
        </p:nvSpPr>
        <p:spPr>
          <a:xfrm>
            <a:off x="831851" y="4589464"/>
            <a:ext cx="6518075" cy="1163155"/>
          </a:xfrm>
        </p:spPr>
        <p:txBody>
          <a:bodyPr>
            <a:normAutofit/>
          </a:bodyPr>
          <a:lstStyle>
            <a:lvl1pPr marL="0" indent="0">
              <a:spcBef>
                <a:spcPts val="0"/>
              </a:spcBef>
              <a:spcAft>
                <a:spcPts val="600"/>
              </a:spcAft>
              <a:buNone/>
              <a:defRPr sz="2200" baseline="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Author  |  Date</a:t>
            </a:r>
          </a:p>
        </p:txBody>
      </p:sp>
    </p:spTree>
    <p:extLst>
      <p:ext uri="{BB962C8B-B14F-4D97-AF65-F5344CB8AC3E}">
        <p14:creationId xmlns:p14="http://schemas.microsoft.com/office/powerpoint/2010/main" val="183125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lt cel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C400F-21E7-CDF9-F73E-AEF8AD5B2FEA}"/>
              </a:ext>
            </a:extLst>
          </p:cNvPr>
          <p:cNvPicPr>
            <a:picLocks noChangeAspect="1"/>
          </p:cNvPicPr>
          <p:nvPr userDrawn="1"/>
        </p:nvPicPr>
        <p:blipFill>
          <a:blip r:embed="rId2"/>
          <a:srcRect/>
          <a:stretch/>
        </p:blipFill>
        <p:spPr>
          <a:xfrm>
            <a:off x="0" y="0"/>
            <a:ext cx="12191999" cy="6857999"/>
          </a:xfrm>
          <a:prstGeom prst="rect">
            <a:avLst/>
          </a:prstGeom>
        </p:spPr>
      </p:pic>
      <p:sp>
        <p:nvSpPr>
          <p:cNvPr id="7" name="Title 1"/>
          <p:cNvSpPr>
            <a:spLocks noGrp="1"/>
          </p:cNvSpPr>
          <p:nvPr>
            <p:ph type="title" hasCustomPrompt="1"/>
          </p:nvPr>
        </p:nvSpPr>
        <p:spPr>
          <a:xfrm>
            <a:off x="831851" y="1470028"/>
            <a:ext cx="6518075" cy="2852737"/>
          </a:xfrm>
        </p:spPr>
        <p:txBody>
          <a:bodyPr anchor="b">
            <a:normAutofit/>
          </a:bodyPr>
          <a:lstStyle>
            <a:lvl1pPr>
              <a:defRPr sz="4500">
                <a:solidFill>
                  <a:schemeClr val="accent1"/>
                </a:solidFill>
              </a:defRPr>
            </a:lvl1pPr>
          </a:lstStyle>
          <a:p>
            <a:r>
              <a:rPr lang="en-US" dirty="0"/>
              <a:t>Click to edit title slide example 1</a:t>
            </a:r>
          </a:p>
        </p:txBody>
      </p:sp>
      <p:sp>
        <p:nvSpPr>
          <p:cNvPr id="8" name="Text Placeholder 2"/>
          <p:cNvSpPr>
            <a:spLocks noGrp="1"/>
          </p:cNvSpPr>
          <p:nvPr>
            <p:ph type="body" idx="1" hasCustomPrompt="1"/>
          </p:nvPr>
        </p:nvSpPr>
        <p:spPr>
          <a:xfrm>
            <a:off x="831851" y="4589464"/>
            <a:ext cx="6518075" cy="1163155"/>
          </a:xfrm>
        </p:spPr>
        <p:txBody>
          <a:bodyPr>
            <a:normAutofit/>
          </a:bodyPr>
          <a:lstStyle>
            <a:lvl1pPr marL="0" indent="0">
              <a:spcBef>
                <a:spcPts val="0"/>
              </a:spcBef>
              <a:spcAft>
                <a:spcPts val="600"/>
              </a:spcAft>
              <a:buNone/>
              <a:defRPr sz="2200" baseline="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Author  |  Date</a:t>
            </a:r>
          </a:p>
        </p:txBody>
      </p:sp>
    </p:spTree>
    <p:extLst>
      <p:ext uri="{BB962C8B-B14F-4D97-AF65-F5344CB8AC3E}">
        <p14:creationId xmlns:p14="http://schemas.microsoft.com/office/powerpoint/2010/main" val="779833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lt cel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C400F-21E7-CDF9-F73E-AEF8AD5B2FEA}"/>
              </a:ext>
            </a:extLst>
          </p:cNvPr>
          <p:cNvPicPr>
            <a:picLocks noChangeAspect="1"/>
          </p:cNvPicPr>
          <p:nvPr userDrawn="1"/>
        </p:nvPicPr>
        <p:blipFill>
          <a:blip r:embed="rId2"/>
          <a:srcRect/>
          <a:stretch/>
        </p:blipFill>
        <p:spPr>
          <a:xfrm>
            <a:off x="0" y="0"/>
            <a:ext cx="12191999" cy="6857999"/>
          </a:xfrm>
          <a:prstGeom prst="rect">
            <a:avLst/>
          </a:prstGeom>
        </p:spPr>
      </p:pic>
      <p:sp>
        <p:nvSpPr>
          <p:cNvPr id="7" name="Title 1"/>
          <p:cNvSpPr>
            <a:spLocks noGrp="1"/>
          </p:cNvSpPr>
          <p:nvPr>
            <p:ph type="title" hasCustomPrompt="1"/>
          </p:nvPr>
        </p:nvSpPr>
        <p:spPr>
          <a:xfrm>
            <a:off x="831851" y="1470028"/>
            <a:ext cx="6518075" cy="2852737"/>
          </a:xfrm>
        </p:spPr>
        <p:txBody>
          <a:bodyPr anchor="b">
            <a:normAutofit/>
          </a:bodyPr>
          <a:lstStyle>
            <a:lvl1pPr>
              <a:defRPr sz="4500">
                <a:solidFill>
                  <a:schemeClr val="accent1"/>
                </a:solidFill>
              </a:defRPr>
            </a:lvl1pPr>
          </a:lstStyle>
          <a:p>
            <a:r>
              <a:rPr lang="en-US" dirty="0"/>
              <a:t>Click to edit title slide example 1</a:t>
            </a:r>
          </a:p>
        </p:txBody>
      </p:sp>
      <p:sp>
        <p:nvSpPr>
          <p:cNvPr id="8" name="Text Placeholder 2"/>
          <p:cNvSpPr>
            <a:spLocks noGrp="1"/>
          </p:cNvSpPr>
          <p:nvPr>
            <p:ph type="body" idx="1" hasCustomPrompt="1"/>
          </p:nvPr>
        </p:nvSpPr>
        <p:spPr>
          <a:xfrm>
            <a:off x="831851" y="4589464"/>
            <a:ext cx="6518075" cy="1163155"/>
          </a:xfrm>
        </p:spPr>
        <p:txBody>
          <a:bodyPr>
            <a:normAutofit/>
          </a:bodyPr>
          <a:lstStyle>
            <a:lvl1pPr marL="0" indent="0">
              <a:spcBef>
                <a:spcPts val="0"/>
              </a:spcBef>
              <a:spcAft>
                <a:spcPts val="600"/>
              </a:spcAft>
              <a:buNone/>
              <a:defRPr sz="2200" baseline="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Author  |  Date</a:t>
            </a:r>
          </a:p>
        </p:txBody>
      </p:sp>
    </p:spTree>
    <p:extLst>
      <p:ext uri="{BB962C8B-B14F-4D97-AF65-F5344CB8AC3E}">
        <p14:creationId xmlns:p14="http://schemas.microsoft.com/office/powerpoint/2010/main" val="3171682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2D0499-13D7-4815-88B5-8A0C84AECC98}"/>
              </a:ext>
            </a:extLst>
          </p:cNvPr>
          <p:cNvSpPr>
            <a:spLocks noGrp="1"/>
          </p:cNvSpPr>
          <p:nvPr>
            <p:ph type="dt" sz="half" idx="10"/>
          </p:nvPr>
        </p:nvSpPr>
        <p:spPr/>
        <p:txBody>
          <a:bodyPr/>
          <a:lstStyle/>
          <a:p>
            <a:fld id="{066D5591-4DD5-4EBD-A764-633AEDEF31D5}" type="datetimeFigureOut">
              <a:rPr lang="en-GB" smtClean="0"/>
              <a:pPr/>
              <a:t>05/06/2025</a:t>
            </a:fld>
            <a:endParaRPr lang="en-GB"/>
          </a:p>
        </p:txBody>
      </p:sp>
      <p:sp>
        <p:nvSpPr>
          <p:cNvPr id="3" name="Footer Placeholder 2">
            <a:extLst>
              <a:ext uri="{FF2B5EF4-FFF2-40B4-BE49-F238E27FC236}">
                <a16:creationId xmlns:a16="http://schemas.microsoft.com/office/drawing/2014/main" id="{D760A245-F5EC-4F15-B3FB-0431AFDC49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DAB7F16-8B0C-4D3F-B46E-902807C71BF4}"/>
              </a:ext>
            </a:extLst>
          </p:cNvPr>
          <p:cNvSpPr>
            <a:spLocks noGrp="1"/>
          </p:cNvSpPr>
          <p:nvPr>
            <p:ph type="sldNum" sz="quarter" idx="12"/>
          </p:nvPr>
        </p:nvSpPr>
        <p:spPr/>
        <p:txBody>
          <a:bodyPr/>
          <a:lstStyle/>
          <a:p>
            <a:fld id="{0BFCD015-4B9A-4F16-872E-E22E6E63E16B}" type="slidenum">
              <a:rPr lang="en-GB" smtClean="0"/>
              <a:pPr/>
              <a:t>‹Nº›</a:t>
            </a:fld>
            <a:endParaRPr lang="en-GB"/>
          </a:p>
        </p:txBody>
      </p:sp>
    </p:spTree>
    <p:extLst>
      <p:ext uri="{BB962C8B-B14F-4D97-AF65-F5344CB8AC3E}">
        <p14:creationId xmlns:p14="http://schemas.microsoft.com/office/powerpoint/2010/main" val="2988037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C05E-162E-44D6-8500-FC94E12040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BA8F41-F320-456A-8435-5B6BC16CB4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E7A528-797F-4DDC-833D-2DDC72C4F0B5}"/>
              </a:ext>
            </a:extLst>
          </p:cNvPr>
          <p:cNvSpPr>
            <a:spLocks noGrp="1"/>
          </p:cNvSpPr>
          <p:nvPr>
            <p:ph type="dt" sz="half" idx="10"/>
          </p:nvPr>
        </p:nvSpPr>
        <p:spPr/>
        <p:txBody>
          <a:bodyPr/>
          <a:lstStyle/>
          <a:p>
            <a:fld id="{066D5591-4DD5-4EBD-A764-633AEDEF31D5}" type="datetimeFigureOut">
              <a:rPr lang="en-GB" smtClean="0"/>
              <a:pPr/>
              <a:t>05/06/2025</a:t>
            </a:fld>
            <a:endParaRPr lang="en-GB"/>
          </a:p>
        </p:txBody>
      </p:sp>
      <p:sp>
        <p:nvSpPr>
          <p:cNvPr id="5" name="Footer Placeholder 4">
            <a:extLst>
              <a:ext uri="{FF2B5EF4-FFF2-40B4-BE49-F238E27FC236}">
                <a16:creationId xmlns:a16="http://schemas.microsoft.com/office/drawing/2014/main" id="{95221DC2-33D5-4C1E-9787-CA0D0382F9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0B980-54D1-4167-9B0F-E51EE275D69F}"/>
              </a:ext>
            </a:extLst>
          </p:cNvPr>
          <p:cNvSpPr>
            <a:spLocks noGrp="1"/>
          </p:cNvSpPr>
          <p:nvPr>
            <p:ph type="sldNum" sz="quarter" idx="12"/>
          </p:nvPr>
        </p:nvSpPr>
        <p:spPr/>
        <p:txBody>
          <a:bodyPr/>
          <a:lstStyle/>
          <a:p>
            <a:fld id="{0BFCD015-4B9A-4F16-872E-E22E6E63E16B}" type="slidenum">
              <a:rPr lang="en-GB" smtClean="0"/>
              <a:pPr/>
              <a:t>‹Nº›</a:t>
            </a:fld>
            <a:endParaRPr lang="en-GB"/>
          </a:p>
        </p:txBody>
      </p:sp>
    </p:spTree>
    <p:extLst>
      <p:ext uri="{BB962C8B-B14F-4D97-AF65-F5344CB8AC3E}">
        <p14:creationId xmlns:p14="http://schemas.microsoft.com/office/powerpoint/2010/main" val="3628704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0"/>
          </p:nvPr>
        </p:nvSpPr>
        <p:spPr>
          <a:xfrm>
            <a:off x="45158" y="6347882"/>
            <a:ext cx="6769100" cy="476250"/>
          </a:xfrm>
        </p:spPr>
        <p:txBody>
          <a:bodyPr anchor="b">
            <a:noAutofit/>
          </a:bodyPr>
          <a:lstStyle>
            <a:lvl1pPr marL="0" indent="0">
              <a:spcBef>
                <a:spcPts val="0"/>
              </a:spcBef>
              <a:buNone/>
              <a:defRPr sz="1000"/>
            </a:lvl1pPr>
          </a:lstStyle>
          <a:p>
            <a:pPr lvl="0"/>
            <a:endParaRPr lang="en-GB" dirty="0"/>
          </a:p>
        </p:txBody>
      </p:sp>
      <p:sp>
        <p:nvSpPr>
          <p:cNvPr id="9" name="Text Placeholder 7"/>
          <p:cNvSpPr>
            <a:spLocks noGrp="1"/>
          </p:cNvSpPr>
          <p:nvPr>
            <p:ph type="body" sz="quarter" idx="11"/>
          </p:nvPr>
        </p:nvSpPr>
        <p:spPr>
          <a:xfrm>
            <a:off x="5377743" y="6347882"/>
            <a:ext cx="6769100" cy="476250"/>
          </a:xfrm>
        </p:spPr>
        <p:txBody>
          <a:bodyPr anchor="b">
            <a:noAutofit/>
          </a:bodyPr>
          <a:lstStyle>
            <a:lvl1pPr marL="0" indent="0" algn="r">
              <a:spcBef>
                <a:spcPts val="0"/>
              </a:spcBef>
              <a:buNone/>
              <a:defRPr sz="1000"/>
            </a:lvl1pPr>
          </a:lstStyle>
          <a:p>
            <a:pPr lvl="0"/>
            <a:endParaRPr lang="en-GB" dirty="0"/>
          </a:p>
        </p:txBody>
      </p:sp>
    </p:spTree>
    <p:extLst>
      <p:ext uri="{BB962C8B-B14F-4D97-AF65-F5344CB8AC3E}">
        <p14:creationId xmlns:p14="http://schemas.microsoft.com/office/powerpoint/2010/main" val="180323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opics - Gold">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2">
                    <a:lumMod val="40000"/>
                    <a:lumOff val="60000"/>
                  </a:schemeClr>
                </a:solidFill>
                <a:latin typeface="+mn-lt"/>
              </a:defRPr>
            </a:lvl1pPr>
          </a:lstStyle>
          <a:p>
            <a:pPr lvl="0"/>
            <a:r>
              <a:rPr lang="en-US" dirty="0"/>
              <a:t>Topic A</a:t>
            </a:r>
          </a:p>
        </p:txBody>
      </p:sp>
      <p:sp>
        <p:nvSpPr>
          <p:cNvPr id="2"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
        <p:nvSpPr>
          <p:cNvPr id="3" name="Slide Number Placeholder 2"/>
          <p:cNvSpPr>
            <a:spLocks noGrp="1"/>
          </p:cNvSpPr>
          <p:nvPr>
            <p:ph type="sldNum" sz="quarter" idx="13"/>
          </p:nvPr>
        </p:nvSpPr>
        <p:spPr>
          <a:xfrm>
            <a:off x="-4496822" y="6525347"/>
            <a:ext cx="890753" cy="251748"/>
          </a:xfrm>
        </p:spPr>
        <p:txBody>
          <a:bodyPr/>
          <a:lstStyle>
            <a:lvl1pPr>
              <a:defRPr b="0">
                <a:solidFill>
                  <a:schemeClr val="bg2"/>
                </a:solidFill>
              </a:defRPr>
            </a:lvl1pPr>
          </a:lstStyle>
          <a:p>
            <a:fld id="{8C385F23-470B-B540-9492-8220B9E90E81}" type="slidenum">
              <a:rPr lang="en-US" smtClean="0"/>
              <a:pPr/>
              <a:t>‹Nº›</a:t>
            </a:fld>
            <a:endParaRPr lang="en-US" dirty="0"/>
          </a:p>
        </p:txBody>
      </p:sp>
    </p:spTree>
    <p:extLst>
      <p:ext uri="{BB962C8B-B14F-4D97-AF65-F5344CB8AC3E}">
        <p14:creationId xmlns:p14="http://schemas.microsoft.com/office/powerpoint/2010/main" val="1632607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opics - White">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1">
                    <a:lumMod val="75000"/>
                  </a:schemeClr>
                </a:solidFill>
                <a:latin typeface="+mn-lt"/>
              </a:defRPr>
            </a:lvl1pPr>
          </a:lstStyle>
          <a:p>
            <a:pPr lvl="0"/>
            <a:r>
              <a:rPr lang="en-US" dirty="0"/>
              <a:t>Topic A</a:t>
            </a:r>
          </a:p>
        </p:txBody>
      </p:sp>
      <p:sp>
        <p:nvSpPr>
          <p:cNvPr id="5" name="Slide Number Placeholder 4"/>
          <p:cNvSpPr>
            <a:spLocks noGrp="1"/>
          </p:cNvSpPr>
          <p:nvPr>
            <p:ph type="sldNum" sz="quarter" idx="13"/>
          </p:nvPr>
        </p:nvSpPr>
        <p:spPr>
          <a:xfrm>
            <a:off x="-4705999" y="6525347"/>
            <a:ext cx="890753" cy="251748"/>
          </a:xfrm>
        </p:spPr>
        <p:txBody>
          <a:bodyPr/>
          <a:lstStyle/>
          <a:p>
            <a:fld id="{8C385F23-470B-B540-9492-8220B9E90E81}" type="slidenum">
              <a:rPr lang="en-US" smtClean="0"/>
              <a:pPr/>
              <a:t>‹Nº›</a:t>
            </a:fld>
            <a:endParaRPr lang="en-US" dirty="0"/>
          </a:p>
        </p:txBody>
      </p:sp>
      <p:sp>
        <p:nvSpPr>
          <p:cNvPr id="6"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385832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plain">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1524000" y="1450067"/>
            <a:ext cx="9144000" cy="2387600"/>
          </a:xfrm>
        </p:spPr>
        <p:txBody>
          <a:bodyPr anchor="b">
            <a:normAutofit/>
          </a:bodyPr>
          <a:lstStyle>
            <a:lvl1pPr algn="ctr">
              <a:defRPr sz="4500">
                <a:solidFill>
                  <a:schemeClr val="accent1"/>
                </a:solidFill>
              </a:defRPr>
            </a:lvl1pPr>
          </a:lstStyle>
          <a:p>
            <a:r>
              <a:rPr lang="en-US" dirty="0"/>
              <a:t>Click to edit title slide example 2</a:t>
            </a:r>
          </a:p>
        </p:txBody>
      </p:sp>
      <p:sp>
        <p:nvSpPr>
          <p:cNvPr id="3" name="Subtitle 2"/>
          <p:cNvSpPr>
            <a:spLocks noGrp="1"/>
          </p:cNvSpPr>
          <p:nvPr userDrawn="1">
            <p:ph type="subTitle" idx="1" hasCustomPrompt="1"/>
          </p:nvPr>
        </p:nvSpPr>
        <p:spPr>
          <a:xfrm>
            <a:off x="1524000" y="4151314"/>
            <a:ext cx="9144000" cy="692148"/>
          </a:xfrm>
        </p:spPr>
        <p:txBody>
          <a:bodyPr>
            <a:normAutofit/>
          </a:bodyPr>
          <a:lstStyle>
            <a:lvl1pPr marL="0" indent="0" algn="ctr">
              <a:spcBef>
                <a:spcPts val="0"/>
              </a:spcBef>
              <a:spcAft>
                <a:spcPts val="600"/>
              </a:spcAft>
              <a:buNone/>
              <a:defRPr sz="2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dirty="0"/>
              <a:t>Author  |  Date</a:t>
            </a:r>
          </a:p>
        </p:txBody>
      </p:sp>
      <p:cxnSp>
        <p:nvCxnSpPr>
          <p:cNvPr id="12" name="Straight Connector 11">
            <a:extLst>
              <a:ext uri="{FF2B5EF4-FFF2-40B4-BE49-F238E27FC236}">
                <a16:creationId xmlns:a16="http://schemas.microsoft.com/office/drawing/2014/main" id="{BDDA6032-1C15-6A47-AD9E-235670A45C86}"/>
              </a:ext>
            </a:extLst>
          </p:cNvPr>
          <p:cNvCxnSpPr>
            <a:cxnSpLocks/>
          </p:cNvCxnSpPr>
          <p:nvPr userDrawn="1"/>
        </p:nvCxnSpPr>
        <p:spPr>
          <a:xfrm>
            <a:off x="4932218" y="4002304"/>
            <a:ext cx="245225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FDB3BD-5D66-4F82-B41D-20962C0CFB74}"/>
              </a:ext>
            </a:extLst>
          </p:cNvPr>
          <p:cNvSpPr/>
          <p:nvPr userDrawn="1"/>
        </p:nvSpPr>
        <p:spPr>
          <a:xfrm>
            <a:off x="0" y="6124756"/>
            <a:ext cx="12192000" cy="7332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sz="1351"/>
          </a:p>
        </p:txBody>
      </p:sp>
      <p:grpSp>
        <p:nvGrpSpPr>
          <p:cNvPr id="4" name="Group 3">
            <a:extLst>
              <a:ext uri="{FF2B5EF4-FFF2-40B4-BE49-F238E27FC236}">
                <a16:creationId xmlns:a16="http://schemas.microsoft.com/office/drawing/2014/main" id="{A3059353-C37E-4E0E-8C8E-744EC5F66D07}"/>
              </a:ext>
            </a:extLst>
          </p:cNvPr>
          <p:cNvGrpSpPr/>
          <p:nvPr userDrawn="1"/>
        </p:nvGrpSpPr>
        <p:grpSpPr>
          <a:xfrm>
            <a:off x="4802710" y="6250331"/>
            <a:ext cx="2701615" cy="450000"/>
            <a:chOff x="4852937" y="6250330"/>
            <a:chExt cx="2701615" cy="450000"/>
          </a:xfrm>
        </p:grpSpPr>
        <p:pic>
          <p:nvPicPr>
            <p:cNvPr id="8" name="Picture 7">
              <a:extLst>
                <a:ext uri="{FF2B5EF4-FFF2-40B4-BE49-F238E27FC236}">
                  <a16:creationId xmlns:a16="http://schemas.microsoft.com/office/drawing/2014/main" id="{80E901BA-6C93-4F92-B874-B7D456AFE0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2937" y="6250330"/>
              <a:ext cx="1300579" cy="450000"/>
            </a:xfrm>
            <a:prstGeom prst="rect">
              <a:avLst/>
            </a:prstGeom>
          </p:spPr>
        </p:pic>
        <p:pic>
          <p:nvPicPr>
            <p:cNvPr id="9" name="Picture 8">
              <a:extLst>
                <a:ext uri="{FF2B5EF4-FFF2-40B4-BE49-F238E27FC236}">
                  <a16:creationId xmlns:a16="http://schemas.microsoft.com/office/drawing/2014/main" id="{9F3B86C0-1E5F-49B9-B642-4168538EEC67}"/>
                </a:ext>
              </a:extLst>
            </p:cNvPr>
            <p:cNvPicPr>
              <a:picLocks noChangeAspect="1"/>
            </p:cNvPicPr>
            <p:nvPr userDrawn="1"/>
          </p:nvPicPr>
          <p:blipFill>
            <a:blip r:embed="rId3"/>
            <a:stretch>
              <a:fillRect/>
            </a:stretch>
          </p:blipFill>
          <p:spPr>
            <a:xfrm>
              <a:off x="6575197" y="6268330"/>
              <a:ext cx="979355" cy="414000"/>
            </a:xfrm>
            <a:prstGeom prst="rect">
              <a:avLst/>
            </a:prstGeom>
          </p:spPr>
        </p:pic>
      </p:grpSp>
    </p:spTree>
    <p:extLst>
      <p:ext uri="{BB962C8B-B14F-4D97-AF65-F5344CB8AC3E}">
        <p14:creationId xmlns:p14="http://schemas.microsoft.com/office/powerpoint/2010/main" val="970697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opics - Grey">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1">
                    <a:lumMod val="85000"/>
                  </a:schemeClr>
                </a:solidFill>
                <a:latin typeface="+mn-lt"/>
              </a:defRPr>
            </a:lvl1pPr>
          </a:lstStyle>
          <a:p>
            <a:pPr lvl="0"/>
            <a:r>
              <a:rPr lang="en-US" dirty="0"/>
              <a:t>Topic A</a:t>
            </a:r>
          </a:p>
        </p:txBody>
      </p:sp>
      <p:sp>
        <p:nvSpPr>
          <p:cNvPr id="3" name="Slide Number Placeholder 2"/>
          <p:cNvSpPr>
            <a:spLocks noGrp="1"/>
          </p:cNvSpPr>
          <p:nvPr>
            <p:ph type="sldNum" sz="quarter" idx="13"/>
          </p:nvPr>
        </p:nvSpPr>
        <p:spPr>
          <a:xfrm>
            <a:off x="-4666155" y="6525347"/>
            <a:ext cx="890753" cy="251748"/>
          </a:xfrm>
        </p:spPr>
        <p:txBody>
          <a:bodyPr/>
          <a:lstStyle/>
          <a:p>
            <a:fld id="{8C385F23-470B-B540-9492-8220B9E90E81}" type="slidenum">
              <a:rPr lang="en-US" smtClean="0"/>
              <a:pPr/>
              <a:t>‹Nº›</a:t>
            </a:fld>
            <a:endParaRPr lang="en-US" dirty="0"/>
          </a:p>
        </p:txBody>
      </p:sp>
      <p:sp>
        <p:nvSpPr>
          <p:cNvPr id="9"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2569432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11" name="Rectangle 10"/>
          <p:cNvSpPr/>
          <p:nvPr userDrawn="1"/>
        </p:nvSpPr>
        <p:spPr>
          <a:xfrm>
            <a:off x="0" y="631820"/>
            <a:ext cx="12192000" cy="612000"/>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3" name="Straight Connector 12"/>
          <p:cNvCxnSpPr/>
          <p:nvPr userDrawn="1"/>
        </p:nvCxnSpPr>
        <p:spPr>
          <a:xfrm>
            <a:off x="719404" y="6475329"/>
            <a:ext cx="10752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2129747" y="6525343"/>
            <a:ext cx="9341668" cy="251748"/>
          </a:xfrm>
          <a:prstGeom prst="rect">
            <a:avLst/>
          </a:prstGeom>
        </p:spPr>
        <p:txBody>
          <a:bodyPr vert="horz" lIns="0" tIns="0" rIns="0" bIns="0" anchor="t"/>
          <a:lstStyle>
            <a:lvl1pPr marL="0" indent="0" algn="r">
              <a:buNone/>
              <a:defRPr sz="1600">
                <a:solidFill>
                  <a:schemeClr val="bg1">
                    <a:lumMod val="65000"/>
                  </a:schemeClr>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0" name="Content Placeholder 2"/>
          <p:cNvSpPr>
            <a:spLocks noGrp="1"/>
          </p:cNvSpPr>
          <p:nvPr>
            <p:ph sz="quarter" idx="13" hasCustomPrompt="1"/>
          </p:nvPr>
        </p:nvSpPr>
        <p:spPr>
          <a:xfrm>
            <a:off x="689521" y="1354919"/>
            <a:ext cx="10781883" cy="4982264"/>
          </a:xfrm>
          <a:prstGeom prst="rect">
            <a:avLst/>
          </a:prstGeom>
        </p:spPr>
        <p:txBody>
          <a:bodyPr vert="horz" lIns="0" tIns="0" rIns="0" bIns="0"/>
          <a:lstStyle>
            <a:lvl1pPr marL="0" marR="0" indent="-239994" algn="l" defTabSz="609585" rtl="0" eaLnBrk="1" fontAlgn="base" latinLnBrk="0" hangingPunct="1">
              <a:lnSpc>
                <a:spcPct val="100000"/>
              </a:lnSpc>
              <a:spcBef>
                <a:spcPct val="20000"/>
              </a:spcBef>
              <a:spcAft>
                <a:spcPct val="0"/>
              </a:spcAft>
              <a:buClrTx/>
              <a:buSzTx/>
              <a:buFont typeface="Arial"/>
              <a:buChar char="•"/>
              <a:tabLst/>
              <a:defRPr sz="4267" b="1"/>
            </a:lvl1pPr>
          </a:lstStyle>
          <a:p>
            <a:r>
              <a:rPr lang="en-US" sz="3733"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Lorem</a:t>
            </a:r>
            <a:r>
              <a:rPr lang="en-US" sz="2933" b="0" dirty="0">
                <a:solidFill>
                  <a:srgbClr val="000000"/>
                </a:solidFill>
              </a:rPr>
              <a:t> </a:t>
            </a:r>
            <a:r>
              <a:rPr lang="en-US" sz="2933" b="0" dirty="0" err="1">
                <a:solidFill>
                  <a:srgbClr val="000000"/>
                </a:solidFill>
              </a:rPr>
              <a:t>ipsum</a:t>
            </a:r>
            <a:r>
              <a:rPr lang="en-US" sz="2933" b="0" dirty="0">
                <a:solidFill>
                  <a:srgbClr val="000000"/>
                </a:solidFill>
              </a:rPr>
              <a:t> dolor sit </a:t>
            </a:r>
            <a:r>
              <a:rPr lang="en-US" sz="2933" b="0" dirty="0" err="1">
                <a:solidFill>
                  <a:srgbClr val="000000"/>
                </a:solidFill>
              </a:rPr>
              <a:t>amet</a:t>
            </a:r>
            <a:r>
              <a:rPr lang="en-US" sz="2933" b="0" dirty="0">
                <a:solidFill>
                  <a:srgbClr val="000000"/>
                </a:solidFill>
              </a:rPr>
              <a:t>, </a:t>
            </a:r>
            <a:r>
              <a:rPr lang="en-US" sz="2933" b="0" dirty="0" err="1">
                <a:solidFill>
                  <a:srgbClr val="000000"/>
                </a:solidFill>
              </a:rPr>
              <a:t>consectetur</a:t>
            </a:r>
            <a:r>
              <a:rPr lang="en-US" sz="2933" b="0" dirty="0">
                <a:solidFill>
                  <a:srgbClr val="000000"/>
                </a:solidFill>
              </a:rPr>
              <a:t> </a:t>
            </a:r>
            <a:r>
              <a:rPr lang="en-US" sz="2933" b="0" dirty="0" err="1">
                <a:solidFill>
                  <a:srgbClr val="000000"/>
                </a:solidFill>
              </a:rPr>
              <a:t>adipiscing</a:t>
            </a:r>
            <a:r>
              <a:rPr lang="en-US" sz="2933" b="0" dirty="0">
                <a:solidFill>
                  <a:srgbClr val="000000"/>
                </a:solidFill>
              </a:rPr>
              <a:t> </a:t>
            </a:r>
            <a:r>
              <a:rPr lang="en-US" sz="2933" b="0" dirty="0" err="1">
                <a:solidFill>
                  <a:srgbClr val="000000"/>
                </a:solidFill>
              </a:rPr>
              <a:t>elit</a:t>
            </a:r>
            <a:r>
              <a:rPr lang="en-US" sz="2933"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Etiam</a:t>
            </a:r>
            <a:r>
              <a:rPr lang="en-US" sz="2933" b="0" dirty="0">
                <a:solidFill>
                  <a:srgbClr val="000000"/>
                </a:solidFill>
              </a:rPr>
              <a:t> </a:t>
            </a:r>
            <a:r>
              <a:rPr lang="en-US" sz="2933" b="0" dirty="0" err="1">
                <a:solidFill>
                  <a:srgbClr val="000000"/>
                </a:solidFill>
              </a:rPr>
              <a:t>tristique</a:t>
            </a:r>
            <a:r>
              <a:rPr lang="en-US" sz="2933" b="0" dirty="0">
                <a:solidFill>
                  <a:srgbClr val="000000"/>
                </a:solidFill>
              </a:rPr>
              <a:t> in </a:t>
            </a:r>
            <a:r>
              <a:rPr lang="en-US" sz="2933" b="0" dirty="0" err="1">
                <a:solidFill>
                  <a:srgbClr val="000000"/>
                </a:solidFill>
              </a:rPr>
              <a:t>tellus</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iaculis</a:t>
            </a:r>
            <a:r>
              <a:rPr lang="en-US" sz="2933" b="0" dirty="0">
                <a:solidFill>
                  <a:srgbClr val="000000"/>
                </a:solidFill>
              </a:rPr>
              <a:t>. </a:t>
            </a:r>
            <a:r>
              <a:rPr lang="en-US" sz="2933" b="0" dirty="0" err="1">
                <a:solidFill>
                  <a:srgbClr val="000000"/>
                </a:solidFill>
              </a:rPr>
              <a:t>Etiam</a:t>
            </a:r>
            <a:r>
              <a:rPr lang="en-US" sz="2933" b="0" dirty="0">
                <a:solidFill>
                  <a:srgbClr val="000000"/>
                </a:solidFill>
              </a:rPr>
              <a:t> </a:t>
            </a:r>
            <a:r>
              <a:rPr lang="en-US" sz="2933" b="0" dirty="0" err="1">
                <a:solidFill>
                  <a:srgbClr val="000000"/>
                </a:solidFill>
              </a:rPr>
              <a:t>elementum</a:t>
            </a:r>
            <a:r>
              <a:rPr lang="en-US" sz="2933" b="0" dirty="0">
                <a:solidFill>
                  <a:srgbClr val="000000"/>
                </a:solidFill>
              </a:rPr>
              <a:t>, </a:t>
            </a:r>
            <a:r>
              <a:rPr lang="en-US" sz="2933" b="0" dirty="0" err="1">
                <a:solidFill>
                  <a:srgbClr val="000000"/>
                </a:solidFill>
              </a:rPr>
              <a:t>velit</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porta</a:t>
            </a:r>
            <a:r>
              <a:rPr lang="en-US" sz="2933" b="0" dirty="0">
                <a:solidFill>
                  <a:srgbClr val="000000"/>
                </a:solidFill>
              </a:rPr>
              <a:t> </a:t>
            </a:r>
            <a:r>
              <a:rPr lang="en-US" sz="2933" b="0" dirty="0" err="1">
                <a:solidFill>
                  <a:srgbClr val="000000"/>
                </a:solidFill>
              </a:rPr>
              <a:t>laoreet</a:t>
            </a:r>
            <a:r>
              <a:rPr lang="en-US" sz="2933" b="0" dirty="0">
                <a:solidFill>
                  <a:srgbClr val="000000"/>
                </a:solidFill>
              </a:rPr>
              <a:t>, </a:t>
            </a:r>
            <a:r>
              <a:rPr lang="en-US" sz="2933" b="0" dirty="0" err="1">
                <a:solidFill>
                  <a:srgbClr val="000000"/>
                </a:solidFill>
              </a:rPr>
              <a:t>eros</a:t>
            </a:r>
            <a:r>
              <a:rPr lang="en-US" sz="2933" b="0" dirty="0">
                <a:solidFill>
                  <a:srgbClr val="000000"/>
                </a:solidFill>
              </a:rPr>
              <a:t> </a:t>
            </a:r>
            <a:r>
              <a:rPr lang="en-US" sz="2933" b="0" dirty="0" err="1">
                <a:solidFill>
                  <a:srgbClr val="000000"/>
                </a:solidFill>
              </a:rPr>
              <a:t>neque</a:t>
            </a:r>
            <a:r>
              <a:rPr lang="en-US" sz="2933" b="0" dirty="0">
                <a:solidFill>
                  <a:srgbClr val="000000"/>
                </a:solidFill>
              </a:rPr>
              <a:t> </a:t>
            </a:r>
            <a:r>
              <a:rPr lang="en-US" sz="2933" b="0" dirty="0" err="1">
                <a:solidFill>
                  <a:srgbClr val="000000"/>
                </a:solidFill>
              </a:rPr>
              <a:t>auctor</a:t>
            </a:r>
            <a:r>
              <a:rPr lang="en-US" sz="2933" b="0" dirty="0">
                <a:solidFill>
                  <a:srgbClr val="000000"/>
                </a:solidFill>
              </a:rPr>
              <a:t> </a:t>
            </a:r>
            <a:r>
              <a:rPr lang="en-US" sz="2933" b="0" dirty="0" err="1">
                <a:solidFill>
                  <a:srgbClr val="000000"/>
                </a:solidFill>
              </a:rPr>
              <a:t>urna</a:t>
            </a:r>
            <a:endParaRPr lang="en-US" sz="2933"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Nisl</a:t>
            </a:r>
            <a:r>
              <a:rPr lang="en-US" sz="2933" b="0" dirty="0">
                <a:solidFill>
                  <a:srgbClr val="000000"/>
                </a:solidFill>
              </a:rPr>
              <a:t> </a:t>
            </a:r>
            <a:r>
              <a:rPr lang="en-US" sz="2933" b="0" dirty="0" err="1">
                <a:solidFill>
                  <a:srgbClr val="000000"/>
                </a:solidFill>
              </a:rPr>
              <a:t>risus</a:t>
            </a:r>
            <a:r>
              <a:rPr lang="en-US" sz="2933" b="0" dirty="0">
                <a:solidFill>
                  <a:srgbClr val="000000"/>
                </a:solidFill>
              </a:rPr>
              <a:t> </a:t>
            </a:r>
            <a:r>
              <a:rPr lang="en-US" sz="2933" b="0" dirty="0" err="1">
                <a:solidFill>
                  <a:srgbClr val="000000"/>
                </a:solidFill>
              </a:rPr>
              <a:t>malesuada</a:t>
            </a:r>
            <a:r>
              <a:rPr lang="en-US" sz="2933" b="0" dirty="0">
                <a:solidFill>
                  <a:srgbClr val="000000"/>
                </a:solidFill>
              </a:rPr>
              <a:t> ex. </a:t>
            </a:r>
            <a:r>
              <a:rPr lang="en-US" sz="2933" b="0" dirty="0" err="1">
                <a:solidFill>
                  <a:srgbClr val="000000"/>
                </a:solidFill>
              </a:rPr>
              <a:t>Donec</a:t>
            </a:r>
            <a:r>
              <a:rPr lang="en-US" sz="2933" b="0" dirty="0">
                <a:solidFill>
                  <a:srgbClr val="000000"/>
                </a:solidFill>
              </a:rPr>
              <a:t> </a:t>
            </a:r>
            <a:r>
              <a:rPr lang="en-US" sz="2933" b="0" dirty="0" err="1">
                <a:solidFill>
                  <a:srgbClr val="000000"/>
                </a:solidFill>
              </a:rPr>
              <a:t>sollicitudin</a:t>
            </a:r>
            <a:r>
              <a:rPr lang="en-US" sz="2933" b="0" dirty="0">
                <a:solidFill>
                  <a:srgbClr val="000000"/>
                </a:solidFill>
              </a:rPr>
              <a:t> </a:t>
            </a:r>
            <a:r>
              <a:rPr lang="en-US" sz="2933" b="0" dirty="0" err="1">
                <a:solidFill>
                  <a:srgbClr val="000000"/>
                </a:solidFill>
              </a:rPr>
              <a:t>sagittis</a:t>
            </a:r>
            <a:r>
              <a:rPr lang="en-US" sz="2933" b="0" dirty="0">
                <a:solidFill>
                  <a:srgbClr val="000000"/>
                </a:solidFill>
              </a:rPr>
              <a:t> </a:t>
            </a:r>
            <a:r>
              <a:rPr lang="en-US" sz="2933" b="0" dirty="0" err="1">
                <a:solidFill>
                  <a:srgbClr val="000000"/>
                </a:solidFill>
              </a:rPr>
              <a:t>purus</a:t>
            </a:r>
            <a:r>
              <a:rPr lang="en-US" sz="2933" b="0" dirty="0">
                <a:solidFill>
                  <a:srgbClr val="000000"/>
                </a:solidFill>
              </a:rPr>
              <a:t> non </a:t>
            </a:r>
            <a:r>
              <a:rPr lang="en-US" sz="2933" b="0" dirty="0" err="1">
                <a:solidFill>
                  <a:srgbClr val="000000"/>
                </a:solidFill>
              </a:rPr>
              <a:t>suscipit</a:t>
            </a:r>
            <a:r>
              <a:rPr lang="en-US" sz="2933" b="0" dirty="0">
                <a:solidFill>
                  <a:srgbClr val="000000"/>
                </a:solidFill>
              </a:rPr>
              <a:t>. Integer </a:t>
            </a:r>
            <a:r>
              <a:rPr lang="en-US" sz="2933" b="0" dirty="0" err="1">
                <a:solidFill>
                  <a:srgbClr val="000000"/>
                </a:solidFill>
              </a:rPr>
              <a:t>finibus</a:t>
            </a:r>
            <a:r>
              <a:rPr lang="en-US" sz="2933" b="0" dirty="0">
                <a:solidFill>
                  <a:srgbClr val="000000"/>
                </a:solidFill>
              </a:rPr>
              <a:t> </a:t>
            </a:r>
            <a:r>
              <a:rPr lang="en-US" sz="2933" b="0" dirty="0" err="1">
                <a:solidFill>
                  <a:srgbClr val="000000"/>
                </a:solidFill>
              </a:rPr>
              <a:t>euismod</a:t>
            </a:r>
            <a:r>
              <a:rPr lang="en-US" sz="2933" b="0" dirty="0">
                <a:solidFill>
                  <a:srgbClr val="000000"/>
                </a:solidFill>
              </a:rPr>
              <a:t> </a:t>
            </a:r>
            <a:r>
              <a:rPr lang="en-US" sz="2933" b="0" dirty="0" err="1">
                <a:solidFill>
                  <a:srgbClr val="000000"/>
                </a:solidFill>
              </a:rPr>
              <a:t>leo</a:t>
            </a:r>
            <a:r>
              <a:rPr lang="en-US" sz="2933" b="0" dirty="0">
                <a:solidFill>
                  <a:srgbClr val="000000"/>
                </a:solidFill>
              </a:rPr>
              <a:t>, </a:t>
            </a:r>
            <a:r>
              <a:rPr lang="en-US" sz="2933" b="0" dirty="0" err="1">
                <a:solidFill>
                  <a:srgbClr val="000000"/>
                </a:solidFill>
              </a:rPr>
              <a:t>feugiat</a:t>
            </a:r>
            <a:r>
              <a:rPr lang="en-US" sz="2933" b="0" dirty="0">
                <a:solidFill>
                  <a:srgbClr val="000000"/>
                </a:solidFill>
              </a:rPr>
              <a:t> </a:t>
            </a:r>
            <a:r>
              <a:rPr lang="en-US" sz="2933" b="0" dirty="0" err="1">
                <a:solidFill>
                  <a:srgbClr val="000000"/>
                </a:solidFill>
              </a:rPr>
              <a:t>fringilla</a:t>
            </a:r>
            <a:r>
              <a:rPr lang="en-US" sz="2933" b="0" dirty="0">
                <a:solidFill>
                  <a:srgbClr val="000000"/>
                </a:solidFill>
              </a:rPr>
              <a:t> </a:t>
            </a:r>
            <a:r>
              <a:rPr lang="en-US" sz="2933" b="0" dirty="0" err="1">
                <a:solidFill>
                  <a:srgbClr val="000000"/>
                </a:solidFill>
              </a:rPr>
              <a:t>nisl</a:t>
            </a:r>
            <a:r>
              <a:rPr lang="en-US" sz="2933" b="0" dirty="0">
                <a:solidFill>
                  <a:srgbClr val="000000"/>
                </a:solidFill>
              </a:rPr>
              <a:t> </a:t>
            </a:r>
            <a:r>
              <a:rPr lang="en-US" sz="2933" b="0" dirty="0" err="1">
                <a:solidFill>
                  <a:srgbClr val="000000"/>
                </a:solidFill>
              </a:rPr>
              <a:t>venenatis</a:t>
            </a:r>
            <a:r>
              <a:rPr lang="en-US" sz="2933" b="0" dirty="0">
                <a:solidFill>
                  <a:srgbClr val="000000"/>
                </a:solidFill>
              </a:rPr>
              <a:t> vel. </a:t>
            </a:r>
          </a:p>
        </p:txBody>
      </p:sp>
      <p:sp>
        <p:nvSpPr>
          <p:cNvPr id="12" name="Title 1"/>
          <p:cNvSpPr>
            <a:spLocks noGrp="1"/>
          </p:cNvSpPr>
          <p:nvPr>
            <p:ph type="title" hasCustomPrompt="1"/>
          </p:nvPr>
        </p:nvSpPr>
        <p:spPr>
          <a:xfrm>
            <a:off x="691819" y="674649"/>
            <a:ext cx="10780779" cy="411328"/>
          </a:xfrm>
          <a:prstGeom prst="rect">
            <a:avLst/>
          </a:prstGeom>
        </p:spPr>
        <p:txBody>
          <a:bodyPr lIns="0" tIns="0" rIns="0" bIns="0"/>
          <a:lstStyle>
            <a:lvl1pPr algn="l">
              <a:lnSpc>
                <a:spcPct val="90000"/>
              </a:lnSpc>
              <a:defRPr sz="4000" b="1" baseline="0">
                <a:solidFill>
                  <a:schemeClr val="tx1"/>
                </a:solidFill>
                <a:latin typeface="+mn-lt"/>
              </a:defRPr>
            </a:lvl1pPr>
          </a:lstStyle>
          <a:p>
            <a:r>
              <a:rPr lang="en-US" dirty="0"/>
              <a:t>Slide title goes (short title)</a:t>
            </a:r>
            <a:endParaRPr lang="en-AU" dirty="0"/>
          </a:p>
        </p:txBody>
      </p:sp>
      <p:sp>
        <p:nvSpPr>
          <p:cNvPr id="4" name="Slide Number Placeholder 3"/>
          <p:cNvSpPr>
            <a:spLocks noGrp="1"/>
          </p:cNvSpPr>
          <p:nvPr>
            <p:ph type="sldNum" sz="quarter" idx="15"/>
          </p:nvPr>
        </p:nvSpPr>
        <p:spPr>
          <a:xfrm>
            <a:off x="692760" y="6525347"/>
            <a:ext cx="890753" cy="251748"/>
          </a:xfrm>
          <a:prstGeom prst="rect">
            <a:avLst/>
          </a:prstGeom>
        </p:spPr>
        <p:txBody>
          <a:bodyPr/>
          <a:lstStyle/>
          <a:p>
            <a:fld id="{8C385F23-470B-B540-9492-8220B9E90E81}" type="slidenum">
              <a:rPr lang="en-US" smtClean="0"/>
              <a:pPr/>
              <a:t>‹Nº›</a:t>
            </a:fld>
            <a:endParaRPr lang="en-US" dirty="0"/>
          </a:p>
        </p:txBody>
      </p:sp>
      <p:sp>
        <p:nvSpPr>
          <p:cNvPr id="9"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450177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 long title">
    <p:spTree>
      <p:nvGrpSpPr>
        <p:cNvPr id="1" name=""/>
        <p:cNvGrpSpPr/>
        <p:nvPr/>
      </p:nvGrpSpPr>
      <p:grpSpPr>
        <a:xfrm>
          <a:off x="0" y="0"/>
          <a:ext cx="0" cy="0"/>
          <a:chOff x="0" y="0"/>
          <a:chExt cx="0" cy="0"/>
        </a:xfrm>
      </p:grpSpPr>
      <p:sp>
        <p:nvSpPr>
          <p:cNvPr id="10" name="Rectangle 9"/>
          <p:cNvSpPr/>
          <p:nvPr userDrawn="1"/>
        </p:nvSpPr>
        <p:spPr>
          <a:xfrm>
            <a:off x="0" y="631837"/>
            <a:ext cx="12192000" cy="1253687"/>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8" name="Title 1"/>
          <p:cNvSpPr>
            <a:spLocks noGrp="1"/>
          </p:cNvSpPr>
          <p:nvPr>
            <p:ph type="title" hasCustomPrompt="1"/>
          </p:nvPr>
        </p:nvSpPr>
        <p:spPr>
          <a:xfrm>
            <a:off x="691819" y="704448"/>
            <a:ext cx="10780779" cy="799297"/>
          </a:xfrm>
          <a:prstGeom prst="rect">
            <a:avLst/>
          </a:prstGeom>
        </p:spPr>
        <p:txBody>
          <a:bodyPr lIns="0" tIns="0" rIns="0" bIns="0"/>
          <a:lstStyle>
            <a:lvl1pPr algn="l">
              <a:lnSpc>
                <a:spcPct val="90000"/>
              </a:lnSpc>
              <a:defRPr sz="4000" b="1" baseline="0">
                <a:solidFill>
                  <a:schemeClr val="tx1"/>
                </a:solidFill>
                <a:latin typeface="+mn-lt"/>
              </a:defRPr>
            </a:lvl1pPr>
          </a:lstStyle>
          <a:p>
            <a:r>
              <a:rPr lang="en-US" dirty="0"/>
              <a:t>This template is for slides with long titles that go over two lines</a:t>
            </a:r>
            <a:endParaRPr lang="en-AU" dirty="0"/>
          </a:p>
        </p:txBody>
      </p:sp>
      <p:cxnSp>
        <p:nvCxnSpPr>
          <p:cNvPr id="13" name="Straight Connector 12"/>
          <p:cNvCxnSpPr/>
          <p:nvPr userDrawn="1"/>
        </p:nvCxnSpPr>
        <p:spPr>
          <a:xfrm>
            <a:off x="719404" y="6475329"/>
            <a:ext cx="10752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2129747" y="6525343"/>
            <a:ext cx="9341668" cy="251748"/>
          </a:xfrm>
          <a:prstGeom prst="rect">
            <a:avLst/>
          </a:prstGeom>
        </p:spPr>
        <p:txBody>
          <a:bodyPr vert="horz" lIns="0" tIns="0" rIns="0" bIns="0" anchor="t"/>
          <a:lstStyle>
            <a:lvl1pPr marL="0" indent="0" algn="r">
              <a:buNone/>
              <a:defRPr sz="1600">
                <a:solidFill>
                  <a:schemeClr val="bg1">
                    <a:lumMod val="65000"/>
                  </a:schemeClr>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6" name="Slide Number Placeholder 1"/>
          <p:cNvSpPr>
            <a:spLocks noGrp="1"/>
          </p:cNvSpPr>
          <p:nvPr>
            <p:ph type="sldNum" sz="quarter" idx="12"/>
          </p:nvPr>
        </p:nvSpPr>
        <p:spPr>
          <a:xfrm>
            <a:off x="692760" y="6525347"/>
            <a:ext cx="890753" cy="251748"/>
          </a:xfrm>
          <a:prstGeom prst="rect">
            <a:avLst/>
          </a:prstGeom>
        </p:spPr>
        <p:txBody>
          <a:bodyPr vert="horz" lIns="0" tIns="0" rIns="0" bIns="0" rtlCol="0" anchor="t"/>
          <a:lstStyle>
            <a:lvl1pPr algn="l">
              <a:defRPr sz="1600" b="1">
                <a:solidFill>
                  <a:schemeClr val="bg1">
                    <a:lumMod val="65000"/>
                  </a:schemeClr>
                </a:solidFill>
              </a:defRPr>
            </a:lvl1pPr>
          </a:lstStyle>
          <a:p>
            <a:fld id="{8C385F23-470B-B540-9492-8220B9E90E81}" type="slidenum">
              <a:rPr lang="en-US" smtClean="0"/>
              <a:pPr/>
              <a:t>‹Nº›</a:t>
            </a:fld>
            <a:endParaRPr lang="en-US" dirty="0"/>
          </a:p>
        </p:txBody>
      </p:sp>
      <p:sp>
        <p:nvSpPr>
          <p:cNvPr id="12" name="Content Placeholder 2"/>
          <p:cNvSpPr>
            <a:spLocks noGrp="1"/>
          </p:cNvSpPr>
          <p:nvPr>
            <p:ph sz="quarter" idx="13" hasCustomPrompt="1"/>
          </p:nvPr>
        </p:nvSpPr>
        <p:spPr>
          <a:xfrm>
            <a:off x="719404" y="1956389"/>
            <a:ext cx="10781883" cy="4033075"/>
          </a:xfrm>
          <a:prstGeom prst="rect">
            <a:avLst/>
          </a:prstGeom>
        </p:spPr>
        <p:txBody>
          <a:bodyPr vert="horz" lIns="0" tIns="0" rIns="0" bIns="0"/>
          <a:lstStyle>
            <a:lvl1pPr marL="0" marR="0" indent="-239994" algn="l" defTabSz="609585" rtl="0" eaLnBrk="1" fontAlgn="base" latinLnBrk="0" hangingPunct="1">
              <a:lnSpc>
                <a:spcPct val="100000"/>
              </a:lnSpc>
              <a:spcBef>
                <a:spcPct val="20000"/>
              </a:spcBef>
              <a:spcAft>
                <a:spcPct val="0"/>
              </a:spcAft>
              <a:buClrTx/>
              <a:buSzTx/>
              <a:buFont typeface="Arial"/>
              <a:buChar char="•"/>
              <a:tabLst/>
              <a:defRPr sz="4267" b="1"/>
            </a:lvl1pPr>
          </a:lstStyle>
          <a:p>
            <a:r>
              <a:rPr lang="en-US" sz="3733"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Lorem</a:t>
            </a:r>
            <a:r>
              <a:rPr lang="en-US" sz="2933" b="0" dirty="0">
                <a:solidFill>
                  <a:srgbClr val="000000"/>
                </a:solidFill>
              </a:rPr>
              <a:t> </a:t>
            </a:r>
            <a:r>
              <a:rPr lang="en-US" sz="2933" b="0" dirty="0" err="1">
                <a:solidFill>
                  <a:srgbClr val="000000"/>
                </a:solidFill>
              </a:rPr>
              <a:t>ipsum</a:t>
            </a:r>
            <a:r>
              <a:rPr lang="en-US" sz="2933" b="0" dirty="0">
                <a:solidFill>
                  <a:srgbClr val="000000"/>
                </a:solidFill>
              </a:rPr>
              <a:t> dolor sit </a:t>
            </a:r>
            <a:r>
              <a:rPr lang="en-US" sz="2933" b="0" dirty="0" err="1">
                <a:solidFill>
                  <a:srgbClr val="000000"/>
                </a:solidFill>
              </a:rPr>
              <a:t>amet</a:t>
            </a:r>
            <a:r>
              <a:rPr lang="en-US" sz="2933" b="0" dirty="0">
                <a:solidFill>
                  <a:srgbClr val="000000"/>
                </a:solidFill>
              </a:rPr>
              <a:t>, </a:t>
            </a:r>
            <a:r>
              <a:rPr lang="en-US" sz="2933" b="0" dirty="0" err="1">
                <a:solidFill>
                  <a:srgbClr val="000000"/>
                </a:solidFill>
              </a:rPr>
              <a:t>consectetur</a:t>
            </a:r>
            <a:r>
              <a:rPr lang="en-US" sz="2933" b="0" dirty="0">
                <a:solidFill>
                  <a:srgbClr val="000000"/>
                </a:solidFill>
              </a:rPr>
              <a:t> </a:t>
            </a:r>
            <a:r>
              <a:rPr lang="en-US" sz="2933" b="0" dirty="0" err="1">
                <a:solidFill>
                  <a:srgbClr val="000000"/>
                </a:solidFill>
              </a:rPr>
              <a:t>adipiscing</a:t>
            </a:r>
            <a:r>
              <a:rPr lang="en-US" sz="2933" b="0" dirty="0">
                <a:solidFill>
                  <a:srgbClr val="000000"/>
                </a:solidFill>
              </a:rPr>
              <a:t> </a:t>
            </a:r>
            <a:r>
              <a:rPr lang="en-US" sz="2933" b="0" dirty="0" err="1">
                <a:solidFill>
                  <a:srgbClr val="000000"/>
                </a:solidFill>
              </a:rPr>
              <a:t>elit</a:t>
            </a:r>
            <a:r>
              <a:rPr lang="en-US" sz="2933"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Etiam</a:t>
            </a:r>
            <a:r>
              <a:rPr lang="en-US" sz="2933" b="0" dirty="0">
                <a:solidFill>
                  <a:srgbClr val="000000"/>
                </a:solidFill>
              </a:rPr>
              <a:t> </a:t>
            </a:r>
            <a:r>
              <a:rPr lang="en-US" sz="2933" b="0" dirty="0" err="1">
                <a:solidFill>
                  <a:srgbClr val="000000"/>
                </a:solidFill>
              </a:rPr>
              <a:t>tristique</a:t>
            </a:r>
            <a:r>
              <a:rPr lang="en-US" sz="2933" b="0" dirty="0">
                <a:solidFill>
                  <a:srgbClr val="000000"/>
                </a:solidFill>
              </a:rPr>
              <a:t> in </a:t>
            </a:r>
            <a:r>
              <a:rPr lang="en-US" sz="2933" b="0" dirty="0" err="1">
                <a:solidFill>
                  <a:srgbClr val="000000"/>
                </a:solidFill>
              </a:rPr>
              <a:t>tellus</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iaculis</a:t>
            </a:r>
            <a:r>
              <a:rPr lang="en-US" sz="2933" b="0" dirty="0">
                <a:solidFill>
                  <a:srgbClr val="000000"/>
                </a:solidFill>
              </a:rPr>
              <a:t>. </a:t>
            </a:r>
            <a:r>
              <a:rPr lang="en-US" sz="2933" b="0" dirty="0" err="1">
                <a:solidFill>
                  <a:srgbClr val="000000"/>
                </a:solidFill>
              </a:rPr>
              <a:t>Etiam</a:t>
            </a:r>
            <a:r>
              <a:rPr lang="en-US" sz="2933" b="0" dirty="0">
                <a:solidFill>
                  <a:srgbClr val="000000"/>
                </a:solidFill>
              </a:rPr>
              <a:t> </a:t>
            </a:r>
            <a:r>
              <a:rPr lang="en-US" sz="2933" b="0" dirty="0" err="1">
                <a:solidFill>
                  <a:srgbClr val="000000"/>
                </a:solidFill>
              </a:rPr>
              <a:t>elementum</a:t>
            </a:r>
            <a:r>
              <a:rPr lang="en-US" sz="2933" b="0" dirty="0">
                <a:solidFill>
                  <a:srgbClr val="000000"/>
                </a:solidFill>
              </a:rPr>
              <a:t>, </a:t>
            </a:r>
            <a:r>
              <a:rPr lang="en-US" sz="2933" b="0" dirty="0" err="1">
                <a:solidFill>
                  <a:srgbClr val="000000"/>
                </a:solidFill>
              </a:rPr>
              <a:t>velit</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porta</a:t>
            </a:r>
            <a:r>
              <a:rPr lang="en-US" sz="2933" b="0" dirty="0">
                <a:solidFill>
                  <a:srgbClr val="000000"/>
                </a:solidFill>
              </a:rPr>
              <a:t> </a:t>
            </a:r>
            <a:r>
              <a:rPr lang="en-US" sz="2933" b="0" dirty="0" err="1">
                <a:solidFill>
                  <a:srgbClr val="000000"/>
                </a:solidFill>
              </a:rPr>
              <a:t>laoreet</a:t>
            </a:r>
            <a:r>
              <a:rPr lang="en-US" sz="2933" b="0" dirty="0">
                <a:solidFill>
                  <a:srgbClr val="000000"/>
                </a:solidFill>
              </a:rPr>
              <a:t>, </a:t>
            </a:r>
            <a:r>
              <a:rPr lang="en-US" sz="2933" b="0" dirty="0" err="1">
                <a:solidFill>
                  <a:srgbClr val="000000"/>
                </a:solidFill>
              </a:rPr>
              <a:t>eros</a:t>
            </a:r>
            <a:r>
              <a:rPr lang="en-US" sz="2933" b="0" dirty="0">
                <a:solidFill>
                  <a:srgbClr val="000000"/>
                </a:solidFill>
              </a:rPr>
              <a:t> </a:t>
            </a:r>
            <a:r>
              <a:rPr lang="en-US" sz="2933" b="0" dirty="0" err="1">
                <a:solidFill>
                  <a:srgbClr val="000000"/>
                </a:solidFill>
              </a:rPr>
              <a:t>neque</a:t>
            </a:r>
            <a:r>
              <a:rPr lang="en-US" sz="2933" b="0" dirty="0">
                <a:solidFill>
                  <a:srgbClr val="000000"/>
                </a:solidFill>
              </a:rPr>
              <a:t> </a:t>
            </a:r>
            <a:r>
              <a:rPr lang="en-US" sz="2933" b="0" dirty="0" err="1">
                <a:solidFill>
                  <a:srgbClr val="000000"/>
                </a:solidFill>
              </a:rPr>
              <a:t>auctor</a:t>
            </a:r>
            <a:r>
              <a:rPr lang="en-US" sz="2933" b="0" dirty="0">
                <a:solidFill>
                  <a:srgbClr val="000000"/>
                </a:solidFill>
              </a:rPr>
              <a:t> </a:t>
            </a:r>
            <a:r>
              <a:rPr lang="en-US" sz="2933" b="0" dirty="0" err="1">
                <a:solidFill>
                  <a:srgbClr val="000000"/>
                </a:solidFill>
              </a:rPr>
              <a:t>urna</a:t>
            </a:r>
            <a:endParaRPr lang="en-US" sz="2933"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Nisl</a:t>
            </a:r>
            <a:r>
              <a:rPr lang="en-US" sz="2933" b="0" dirty="0">
                <a:solidFill>
                  <a:srgbClr val="000000"/>
                </a:solidFill>
              </a:rPr>
              <a:t> </a:t>
            </a:r>
            <a:r>
              <a:rPr lang="en-US" sz="2933" b="0" dirty="0" err="1">
                <a:solidFill>
                  <a:srgbClr val="000000"/>
                </a:solidFill>
              </a:rPr>
              <a:t>risus</a:t>
            </a:r>
            <a:r>
              <a:rPr lang="en-US" sz="2933" b="0" dirty="0">
                <a:solidFill>
                  <a:srgbClr val="000000"/>
                </a:solidFill>
              </a:rPr>
              <a:t> </a:t>
            </a:r>
            <a:r>
              <a:rPr lang="en-US" sz="2933" b="0" dirty="0" err="1">
                <a:solidFill>
                  <a:srgbClr val="000000"/>
                </a:solidFill>
              </a:rPr>
              <a:t>malesuada</a:t>
            </a:r>
            <a:r>
              <a:rPr lang="en-US" sz="2933" b="0" dirty="0">
                <a:solidFill>
                  <a:srgbClr val="000000"/>
                </a:solidFill>
              </a:rPr>
              <a:t> ex. </a:t>
            </a:r>
            <a:r>
              <a:rPr lang="en-US" sz="2933" b="0" dirty="0" err="1">
                <a:solidFill>
                  <a:srgbClr val="000000"/>
                </a:solidFill>
              </a:rPr>
              <a:t>Donec</a:t>
            </a:r>
            <a:r>
              <a:rPr lang="en-US" sz="2933" b="0" dirty="0">
                <a:solidFill>
                  <a:srgbClr val="000000"/>
                </a:solidFill>
              </a:rPr>
              <a:t> </a:t>
            </a:r>
            <a:r>
              <a:rPr lang="en-US" sz="2933" b="0" dirty="0" err="1">
                <a:solidFill>
                  <a:srgbClr val="000000"/>
                </a:solidFill>
              </a:rPr>
              <a:t>sollicitudin</a:t>
            </a:r>
            <a:r>
              <a:rPr lang="en-US" sz="2933" b="0" dirty="0">
                <a:solidFill>
                  <a:srgbClr val="000000"/>
                </a:solidFill>
              </a:rPr>
              <a:t> </a:t>
            </a:r>
            <a:r>
              <a:rPr lang="en-US" sz="2933" b="0" dirty="0" err="1">
                <a:solidFill>
                  <a:srgbClr val="000000"/>
                </a:solidFill>
              </a:rPr>
              <a:t>sagittis</a:t>
            </a:r>
            <a:r>
              <a:rPr lang="en-US" sz="2933" b="0" dirty="0">
                <a:solidFill>
                  <a:srgbClr val="000000"/>
                </a:solidFill>
              </a:rPr>
              <a:t> </a:t>
            </a:r>
            <a:r>
              <a:rPr lang="en-US" sz="2933" b="0" dirty="0" err="1">
                <a:solidFill>
                  <a:srgbClr val="000000"/>
                </a:solidFill>
              </a:rPr>
              <a:t>purus</a:t>
            </a:r>
            <a:r>
              <a:rPr lang="en-US" sz="2933" b="0" dirty="0">
                <a:solidFill>
                  <a:srgbClr val="000000"/>
                </a:solidFill>
              </a:rPr>
              <a:t> non </a:t>
            </a:r>
            <a:r>
              <a:rPr lang="en-US" sz="2933" b="0" dirty="0" err="1">
                <a:solidFill>
                  <a:srgbClr val="000000"/>
                </a:solidFill>
              </a:rPr>
              <a:t>suscipit</a:t>
            </a:r>
            <a:r>
              <a:rPr lang="en-US" sz="2933" b="0" dirty="0">
                <a:solidFill>
                  <a:srgbClr val="000000"/>
                </a:solidFill>
              </a:rPr>
              <a:t>. Integer </a:t>
            </a:r>
            <a:r>
              <a:rPr lang="en-US" sz="2933" b="0" dirty="0" err="1">
                <a:solidFill>
                  <a:srgbClr val="000000"/>
                </a:solidFill>
              </a:rPr>
              <a:t>finibus</a:t>
            </a:r>
            <a:r>
              <a:rPr lang="en-US" sz="2933" b="0" dirty="0">
                <a:solidFill>
                  <a:srgbClr val="000000"/>
                </a:solidFill>
              </a:rPr>
              <a:t> </a:t>
            </a:r>
            <a:r>
              <a:rPr lang="en-US" sz="2933" b="0" dirty="0" err="1">
                <a:solidFill>
                  <a:srgbClr val="000000"/>
                </a:solidFill>
              </a:rPr>
              <a:t>euismod</a:t>
            </a:r>
            <a:r>
              <a:rPr lang="en-US" sz="2933" b="0" dirty="0">
                <a:solidFill>
                  <a:srgbClr val="000000"/>
                </a:solidFill>
              </a:rPr>
              <a:t> </a:t>
            </a:r>
            <a:r>
              <a:rPr lang="en-US" sz="2933" b="0" dirty="0" err="1">
                <a:solidFill>
                  <a:srgbClr val="000000"/>
                </a:solidFill>
              </a:rPr>
              <a:t>leo</a:t>
            </a:r>
            <a:r>
              <a:rPr lang="en-US" sz="2933" b="0" dirty="0">
                <a:solidFill>
                  <a:srgbClr val="000000"/>
                </a:solidFill>
              </a:rPr>
              <a:t>, </a:t>
            </a:r>
            <a:r>
              <a:rPr lang="en-US" sz="2933" b="0" dirty="0" err="1">
                <a:solidFill>
                  <a:srgbClr val="000000"/>
                </a:solidFill>
              </a:rPr>
              <a:t>feugiat</a:t>
            </a:r>
            <a:r>
              <a:rPr lang="en-US" sz="2933" b="0" dirty="0">
                <a:solidFill>
                  <a:srgbClr val="000000"/>
                </a:solidFill>
              </a:rPr>
              <a:t> </a:t>
            </a:r>
            <a:r>
              <a:rPr lang="en-US" sz="2933" b="0" dirty="0" err="1">
                <a:solidFill>
                  <a:srgbClr val="000000"/>
                </a:solidFill>
              </a:rPr>
              <a:t>fringilla</a:t>
            </a:r>
            <a:r>
              <a:rPr lang="en-US" sz="2933" b="0" dirty="0">
                <a:solidFill>
                  <a:srgbClr val="000000"/>
                </a:solidFill>
              </a:rPr>
              <a:t> </a:t>
            </a:r>
            <a:r>
              <a:rPr lang="en-US" sz="2933" b="0" dirty="0" err="1">
                <a:solidFill>
                  <a:srgbClr val="000000"/>
                </a:solidFill>
              </a:rPr>
              <a:t>nisl</a:t>
            </a:r>
            <a:r>
              <a:rPr lang="en-US" sz="2933" b="0" dirty="0">
                <a:solidFill>
                  <a:srgbClr val="000000"/>
                </a:solidFill>
              </a:rPr>
              <a:t> </a:t>
            </a:r>
            <a:r>
              <a:rPr lang="en-US" sz="2933" b="0" dirty="0" err="1">
                <a:solidFill>
                  <a:srgbClr val="000000"/>
                </a:solidFill>
              </a:rPr>
              <a:t>venenatis</a:t>
            </a:r>
            <a:r>
              <a:rPr lang="en-US" sz="2933" b="0" dirty="0">
                <a:solidFill>
                  <a:srgbClr val="000000"/>
                </a:solidFill>
              </a:rPr>
              <a:t> vel. </a:t>
            </a:r>
          </a:p>
        </p:txBody>
      </p:sp>
      <p:sp>
        <p:nvSpPr>
          <p:cNvPr id="9" name="Footer Placeholder 1"/>
          <p:cNvSpPr>
            <a:spLocks noGrp="1"/>
          </p:cNvSpPr>
          <p:nvPr>
            <p:ph type="ftr" sz="quarter" idx="14"/>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1699734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 Grey">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178078" y="6525347"/>
            <a:ext cx="890753" cy="251748"/>
          </a:xfrm>
        </p:spPr>
        <p:txBody>
          <a:bodyPr/>
          <a:lstStyle/>
          <a:p>
            <a:fld id="{8C385F23-470B-B540-9492-8220B9E90E81}" type="slidenum">
              <a:rPr lang="en-US" smtClean="0"/>
              <a:pPr/>
              <a:t>‹Nº›</a:t>
            </a:fld>
            <a:endParaRPr lang="en-US" dirty="0"/>
          </a:p>
        </p:txBody>
      </p:sp>
      <p:sp>
        <p:nvSpPr>
          <p:cNvPr id="5"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3973459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 Whit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506783" y="6525347"/>
            <a:ext cx="890753" cy="251748"/>
          </a:xfrm>
        </p:spPr>
        <p:txBody>
          <a:bodyPr/>
          <a:lstStyle/>
          <a:p>
            <a:fld id="{8C385F23-470B-B540-9492-8220B9E90E81}" type="slidenum">
              <a:rPr lang="en-US" smtClean="0"/>
              <a:pPr/>
              <a:t>‹Nº›</a:t>
            </a:fld>
            <a:endParaRPr lang="en-US" dirty="0"/>
          </a:p>
        </p:txBody>
      </p:sp>
      <p:sp>
        <p:nvSpPr>
          <p:cNvPr id="6"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138998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 Gol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676117" y="6525347"/>
            <a:ext cx="890753" cy="251748"/>
          </a:xfrm>
        </p:spPr>
        <p:txBody>
          <a:bodyPr/>
          <a:lstStyle/>
          <a:p>
            <a:fld id="{8C385F23-470B-B540-9492-8220B9E90E81}" type="slidenum">
              <a:rPr lang="en-US" smtClean="0"/>
              <a:pPr/>
              <a:t>‹Nº›</a:t>
            </a:fld>
            <a:endParaRPr lang="en-US" dirty="0"/>
          </a:p>
        </p:txBody>
      </p:sp>
      <p:sp>
        <p:nvSpPr>
          <p:cNvPr id="7"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4056378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opics - Gold">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2">
                    <a:lumMod val="40000"/>
                    <a:lumOff val="60000"/>
                  </a:schemeClr>
                </a:solidFill>
                <a:latin typeface="+mn-lt"/>
              </a:defRPr>
            </a:lvl1pPr>
          </a:lstStyle>
          <a:p>
            <a:pPr lvl="0"/>
            <a:r>
              <a:rPr lang="en-US" dirty="0"/>
              <a:t>Topic A</a:t>
            </a:r>
          </a:p>
        </p:txBody>
      </p:sp>
      <p:sp>
        <p:nvSpPr>
          <p:cNvPr id="2" name="Footer Placeholder 1"/>
          <p:cNvSpPr>
            <a:spLocks noGrp="1"/>
          </p:cNvSpPr>
          <p:nvPr>
            <p:ph type="ftr" sz="quarter" idx="12"/>
          </p:nvPr>
        </p:nvSpPr>
        <p:spPr>
          <a:xfrm>
            <a:off x="691850" y="166469"/>
            <a:ext cx="8414871" cy="240537"/>
          </a:xfrm>
        </p:spPr>
        <p:txBody>
          <a:bodyPr/>
          <a:lstStyle/>
          <a:p>
            <a:r>
              <a:rPr lang="en-US" dirty="0">
                <a:solidFill>
                  <a:prstClr val="white">
                    <a:lumMod val="65000"/>
                  </a:prstClr>
                </a:solidFill>
              </a:rPr>
              <a:t>Presentation Title  //  edit 'Header &amp; Footer' to change or remove </a:t>
            </a:r>
          </a:p>
        </p:txBody>
      </p:sp>
      <p:sp>
        <p:nvSpPr>
          <p:cNvPr id="3" name="Slide Number Placeholder 2"/>
          <p:cNvSpPr>
            <a:spLocks noGrp="1"/>
          </p:cNvSpPr>
          <p:nvPr>
            <p:ph type="sldNum" sz="quarter" idx="13"/>
          </p:nvPr>
        </p:nvSpPr>
        <p:spPr>
          <a:xfrm>
            <a:off x="-4496822" y="6525347"/>
            <a:ext cx="890753" cy="251748"/>
          </a:xfrm>
        </p:spPr>
        <p:txBody>
          <a:bodyPr/>
          <a:lstStyle>
            <a:lvl1pPr>
              <a:defRPr b="0">
                <a:solidFill>
                  <a:schemeClr val="bg2"/>
                </a:solidFill>
              </a:defRPr>
            </a:lvl1pPr>
          </a:lstStyle>
          <a:p>
            <a:fld id="{8C385F23-470B-B540-9492-8220B9E90E81}" type="slidenum">
              <a:rPr lang="en-US" smtClean="0">
                <a:solidFill>
                  <a:srgbClr val="BE9D5A"/>
                </a:solidFill>
              </a:rPr>
              <a:pPr/>
              <a:t>‹Nº›</a:t>
            </a:fld>
            <a:endParaRPr lang="en-US" dirty="0">
              <a:solidFill>
                <a:srgbClr val="BE9D5A"/>
              </a:solidFill>
            </a:endParaRPr>
          </a:p>
        </p:txBody>
      </p:sp>
    </p:spTree>
    <p:extLst>
      <p:ext uri="{BB962C8B-B14F-4D97-AF65-F5344CB8AC3E}">
        <p14:creationId xmlns:p14="http://schemas.microsoft.com/office/powerpoint/2010/main" val="3898174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opics - White">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1">
                    <a:lumMod val="75000"/>
                  </a:schemeClr>
                </a:solidFill>
                <a:latin typeface="+mn-lt"/>
              </a:defRPr>
            </a:lvl1pPr>
          </a:lstStyle>
          <a:p>
            <a:pPr lvl="0"/>
            <a:r>
              <a:rPr lang="en-US" dirty="0"/>
              <a:t>Topic A</a:t>
            </a:r>
          </a:p>
        </p:txBody>
      </p:sp>
      <p:sp>
        <p:nvSpPr>
          <p:cNvPr id="5" name="Slide Number Placeholder 4"/>
          <p:cNvSpPr>
            <a:spLocks noGrp="1"/>
          </p:cNvSpPr>
          <p:nvPr>
            <p:ph type="sldNum" sz="quarter" idx="13"/>
          </p:nvPr>
        </p:nvSpPr>
        <p:spPr>
          <a:xfrm>
            <a:off x="-4705999" y="6525347"/>
            <a:ext cx="890753" cy="251748"/>
          </a:xfrm>
        </p:spPr>
        <p:txBody>
          <a:bodyPr/>
          <a:lstStyle/>
          <a:p>
            <a:fld id="{8C385F23-470B-B540-9492-8220B9E90E81}" type="slidenum">
              <a:rPr lang="en-US" smtClean="0">
                <a:solidFill>
                  <a:prstClr val="white">
                    <a:lumMod val="65000"/>
                  </a:prstClr>
                </a:solidFill>
              </a:rPr>
              <a:pPr/>
              <a:t>‹Nº›</a:t>
            </a:fld>
            <a:endParaRPr lang="en-US" dirty="0">
              <a:solidFill>
                <a:prstClr val="white">
                  <a:lumMod val="65000"/>
                </a:prstClr>
              </a:solidFill>
            </a:endParaRPr>
          </a:p>
        </p:txBody>
      </p:sp>
      <p:sp>
        <p:nvSpPr>
          <p:cNvPr id="6" name="Footer Placeholder 1"/>
          <p:cNvSpPr>
            <a:spLocks noGrp="1"/>
          </p:cNvSpPr>
          <p:nvPr>
            <p:ph type="ftr" sz="quarter" idx="12"/>
          </p:nvPr>
        </p:nvSpPr>
        <p:spPr>
          <a:xfrm>
            <a:off x="691850" y="166469"/>
            <a:ext cx="8414871" cy="240537"/>
          </a:xfrm>
        </p:spPr>
        <p:txBody>
          <a:bodyPr/>
          <a:lstStyle/>
          <a:p>
            <a:r>
              <a:rPr lang="en-US" dirty="0">
                <a:solidFill>
                  <a:prstClr val="white">
                    <a:lumMod val="65000"/>
                  </a:prstClr>
                </a:solidFill>
              </a:rPr>
              <a:t>Presentation Title  //  edit 'Header &amp; Footer' to change or remove </a:t>
            </a:r>
          </a:p>
        </p:txBody>
      </p:sp>
    </p:spTree>
    <p:extLst>
      <p:ext uri="{BB962C8B-B14F-4D97-AF65-F5344CB8AC3E}">
        <p14:creationId xmlns:p14="http://schemas.microsoft.com/office/powerpoint/2010/main" val="2596258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opics - Grey">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1">
                    <a:lumMod val="85000"/>
                  </a:schemeClr>
                </a:solidFill>
                <a:latin typeface="+mn-lt"/>
              </a:defRPr>
            </a:lvl1pPr>
          </a:lstStyle>
          <a:p>
            <a:pPr lvl="0"/>
            <a:r>
              <a:rPr lang="en-US" dirty="0"/>
              <a:t>Topic A</a:t>
            </a:r>
          </a:p>
        </p:txBody>
      </p:sp>
      <p:sp>
        <p:nvSpPr>
          <p:cNvPr id="3" name="Slide Number Placeholder 2"/>
          <p:cNvSpPr>
            <a:spLocks noGrp="1"/>
          </p:cNvSpPr>
          <p:nvPr>
            <p:ph type="sldNum" sz="quarter" idx="13"/>
          </p:nvPr>
        </p:nvSpPr>
        <p:spPr>
          <a:xfrm>
            <a:off x="-4666155" y="6525347"/>
            <a:ext cx="890753" cy="251748"/>
          </a:xfrm>
        </p:spPr>
        <p:txBody>
          <a:bodyPr/>
          <a:lstStyle/>
          <a:p>
            <a:fld id="{8C385F23-470B-B540-9492-8220B9E90E81}" type="slidenum">
              <a:rPr lang="en-US" smtClean="0">
                <a:solidFill>
                  <a:prstClr val="white">
                    <a:lumMod val="65000"/>
                  </a:prstClr>
                </a:solidFill>
              </a:rPr>
              <a:pPr/>
              <a:t>‹Nº›</a:t>
            </a:fld>
            <a:endParaRPr lang="en-US" dirty="0">
              <a:solidFill>
                <a:prstClr val="white">
                  <a:lumMod val="65000"/>
                </a:prstClr>
              </a:solidFill>
            </a:endParaRPr>
          </a:p>
        </p:txBody>
      </p:sp>
      <p:sp>
        <p:nvSpPr>
          <p:cNvPr id="9" name="Footer Placeholder 1"/>
          <p:cNvSpPr>
            <a:spLocks noGrp="1"/>
          </p:cNvSpPr>
          <p:nvPr>
            <p:ph type="ftr" sz="quarter" idx="12"/>
          </p:nvPr>
        </p:nvSpPr>
        <p:spPr>
          <a:xfrm>
            <a:off x="691850" y="166469"/>
            <a:ext cx="8414871" cy="240537"/>
          </a:xfrm>
        </p:spPr>
        <p:txBody>
          <a:bodyPr/>
          <a:lstStyle/>
          <a:p>
            <a:r>
              <a:rPr lang="en-US" dirty="0">
                <a:solidFill>
                  <a:prstClr val="white">
                    <a:lumMod val="65000"/>
                  </a:prstClr>
                </a:solidFill>
              </a:rPr>
              <a:t>Presentation Title  //  edit 'Header &amp; Footer' to change or remove </a:t>
            </a:r>
          </a:p>
        </p:txBody>
      </p:sp>
    </p:spTree>
    <p:extLst>
      <p:ext uri="{BB962C8B-B14F-4D97-AF65-F5344CB8AC3E}">
        <p14:creationId xmlns:p14="http://schemas.microsoft.com/office/powerpoint/2010/main" val="1342925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11" name="Rectangle 10"/>
          <p:cNvSpPr/>
          <p:nvPr userDrawn="1"/>
        </p:nvSpPr>
        <p:spPr>
          <a:xfrm>
            <a:off x="0" y="631820"/>
            <a:ext cx="12192000" cy="612000"/>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cxnSp>
        <p:nvCxnSpPr>
          <p:cNvPr id="13" name="Straight Connector 12"/>
          <p:cNvCxnSpPr/>
          <p:nvPr userDrawn="1"/>
        </p:nvCxnSpPr>
        <p:spPr>
          <a:xfrm>
            <a:off x="719404" y="6475329"/>
            <a:ext cx="10752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2129747" y="6525343"/>
            <a:ext cx="9341668" cy="251748"/>
          </a:xfrm>
          <a:prstGeom prst="rect">
            <a:avLst/>
          </a:prstGeom>
        </p:spPr>
        <p:txBody>
          <a:bodyPr vert="horz" lIns="0" tIns="0" rIns="0" bIns="0" anchor="t"/>
          <a:lstStyle>
            <a:lvl1pPr marL="0" indent="0" algn="r">
              <a:buNone/>
              <a:defRPr sz="1600">
                <a:solidFill>
                  <a:schemeClr val="bg1">
                    <a:lumMod val="65000"/>
                  </a:schemeClr>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0" name="Content Placeholder 2"/>
          <p:cNvSpPr>
            <a:spLocks noGrp="1"/>
          </p:cNvSpPr>
          <p:nvPr>
            <p:ph sz="quarter" idx="13" hasCustomPrompt="1"/>
          </p:nvPr>
        </p:nvSpPr>
        <p:spPr>
          <a:xfrm>
            <a:off x="689521" y="1354919"/>
            <a:ext cx="10781883" cy="4982264"/>
          </a:xfrm>
          <a:prstGeom prst="rect">
            <a:avLst/>
          </a:prstGeom>
        </p:spPr>
        <p:txBody>
          <a:bodyPr vert="horz" lIns="0" tIns="0" rIns="0" bIns="0"/>
          <a:lstStyle>
            <a:lvl1pPr marL="0" marR="0" indent="-239994" algn="l" defTabSz="609585" rtl="0" eaLnBrk="1" fontAlgn="base" latinLnBrk="0" hangingPunct="1">
              <a:lnSpc>
                <a:spcPct val="100000"/>
              </a:lnSpc>
              <a:spcBef>
                <a:spcPct val="20000"/>
              </a:spcBef>
              <a:spcAft>
                <a:spcPct val="0"/>
              </a:spcAft>
              <a:buClrTx/>
              <a:buSzTx/>
              <a:buFont typeface="Arial"/>
              <a:buChar char="•"/>
              <a:tabLst/>
              <a:defRPr sz="4267" b="1"/>
            </a:lvl1pPr>
          </a:lstStyle>
          <a:p>
            <a:r>
              <a:rPr lang="en-US" sz="3733"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Lorem</a:t>
            </a:r>
            <a:r>
              <a:rPr lang="en-US" sz="2933" b="0" dirty="0">
                <a:solidFill>
                  <a:srgbClr val="000000"/>
                </a:solidFill>
              </a:rPr>
              <a:t> </a:t>
            </a:r>
            <a:r>
              <a:rPr lang="en-US" sz="2933" b="0" dirty="0" err="1">
                <a:solidFill>
                  <a:srgbClr val="000000"/>
                </a:solidFill>
              </a:rPr>
              <a:t>ipsum</a:t>
            </a:r>
            <a:r>
              <a:rPr lang="en-US" sz="2933" b="0" dirty="0">
                <a:solidFill>
                  <a:srgbClr val="000000"/>
                </a:solidFill>
              </a:rPr>
              <a:t> dolor sit </a:t>
            </a:r>
            <a:r>
              <a:rPr lang="en-US" sz="2933" b="0" dirty="0" err="1">
                <a:solidFill>
                  <a:srgbClr val="000000"/>
                </a:solidFill>
              </a:rPr>
              <a:t>amet</a:t>
            </a:r>
            <a:r>
              <a:rPr lang="en-US" sz="2933" b="0" dirty="0">
                <a:solidFill>
                  <a:srgbClr val="000000"/>
                </a:solidFill>
              </a:rPr>
              <a:t>, </a:t>
            </a:r>
            <a:r>
              <a:rPr lang="en-US" sz="2933" b="0" dirty="0" err="1">
                <a:solidFill>
                  <a:srgbClr val="000000"/>
                </a:solidFill>
              </a:rPr>
              <a:t>consectetur</a:t>
            </a:r>
            <a:r>
              <a:rPr lang="en-US" sz="2933" b="0" dirty="0">
                <a:solidFill>
                  <a:srgbClr val="000000"/>
                </a:solidFill>
              </a:rPr>
              <a:t> </a:t>
            </a:r>
            <a:r>
              <a:rPr lang="en-US" sz="2933" b="0" dirty="0" err="1">
                <a:solidFill>
                  <a:srgbClr val="000000"/>
                </a:solidFill>
              </a:rPr>
              <a:t>adipiscing</a:t>
            </a:r>
            <a:r>
              <a:rPr lang="en-US" sz="2933" b="0" dirty="0">
                <a:solidFill>
                  <a:srgbClr val="000000"/>
                </a:solidFill>
              </a:rPr>
              <a:t> </a:t>
            </a:r>
            <a:r>
              <a:rPr lang="en-US" sz="2933" b="0" dirty="0" err="1">
                <a:solidFill>
                  <a:srgbClr val="000000"/>
                </a:solidFill>
              </a:rPr>
              <a:t>elit</a:t>
            </a:r>
            <a:r>
              <a:rPr lang="en-US" sz="2933"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Etiam</a:t>
            </a:r>
            <a:r>
              <a:rPr lang="en-US" sz="2933" b="0" dirty="0">
                <a:solidFill>
                  <a:srgbClr val="000000"/>
                </a:solidFill>
              </a:rPr>
              <a:t> </a:t>
            </a:r>
            <a:r>
              <a:rPr lang="en-US" sz="2933" b="0" dirty="0" err="1">
                <a:solidFill>
                  <a:srgbClr val="000000"/>
                </a:solidFill>
              </a:rPr>
              <a:t>tristique</a:t>
            </a:r>
            <a:r>
              <a:rPr lang="en-US" sz="2933" b="0" dirty="0">
                <a:solidFill>
                  <a:srgbClr val="000000"/>
                </a:solidFill>
              </a:rPr>
              <a:t> in </a:t>
            </a:r>
            <a:r>
              <a:rPr lang="en-US" sz="2933" b="0" dirty="0" err="1">
                <a:solidFill>
                  <a:srgbClr val="000000"/>
                </a:solidFill>
              </a:rPr>
              <a:t>tellus</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iaculis</a:t>
            </a:r>
            <a:r>
              <a:rPr lang="en-US" sz="2933" b="0" dirty="0">
                <a:solidFill>
                  <a:srgbClr val="000000"/>
                </a:solidFill>
              </a:rPr>
              <a:t>. </a:t>
            </a:r>
            <a:r>
              <a:rPr lang="en-US" sz="2933" b="0" dirty="0" err="1">
                <a:solidFill>
                  <a:srgbClr val="000000"/>
                </a:solidFill>
              </a:rPr>
              <a:t>Etiam</a:t>
            </a:r>
            <a:r>
              <a:rPr lang="en-US" sz="2933" b="0" dirty="0">
                <a:solidFill>
                  <a:srgbClr val="000000"/>
                </a:solidFill>
              </a:rPr>
              <a:t> </a:t>
            </a:r>
            <a:r>
              <a:rPr lang="en-US" sz="2933" b="0" dirty="0" err="1">
                <a:solidFill>
                  <a:srgbClr val="000000"/>
                </a:solidFill>
              </a:rPr>
              <a:t>elementum</a:t>
            </a:r>
            <a:r>
              <a:rPr lang="en-US" sz="2933" b="0" dirty="0">
                <a:solidFill>
                  <a:srgbClr val="000000"/>
                </a:solidFill>
              </a:rPr>
              <a:t>, </a:t>
            </a:r>
            <a:r>
              <a:rPr lang="en-US" sz="2933" b="0" dirty="0" err="1">
                <a:solidFill>
                  <a:srgbClr val="000000"/>
                </a:solidFill>
              </a:rPr>
              <a:t>velit</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porta</a:t>
            </a:r>
            <a:r>
              <a:rPr lang="en-US" sz="2933" b="0" dirty="0">
                <a:solidFill>
                  <a:srgbClr val="000000"/>
                </a:solidFill>
              </a:rPr>
              <a:t> </a:t>
            </a:r>
            <a:r>
              <a:rPr lang="en-US" sz="2933" b="0" dirty="0" err="1">
                <a:solidFill>
                  <a:srgbClr val="000000"/>
                </a:solidFill>
              </a:rPr>
              <a:t>laoreet</a:t>
            </a:r>
            <a:r>
              <a:rPr lang="en-US" sz="2933" b="0" dirty="0">
                <a:solidFill>
                  <a:srgbClr val="000000"/>
                </a:solidFill>
              </a:rPr>
              <a:t>, </a:t>
            </a:r>
            <a:r>
              <a:rPr lang="en-US" sz="2933" b="0" dirty="0" err="1">
                <a:solidFill>
                  <a:srgbClr val="000000"/>
                </a:solidFill>
              </a:rPr>
              <a:t>eros</a:t>
            </a:r>
            <a:r>
              <a:rPr lang="en-US" sz="2933" b="0" dirty="0">
                <a:solidFill>
                  <a:srgbClr val="000000"/>
                </a:solidFill>
              </a:rPr>
              <a:t> </a:t>
            </a:r>
            <a:r>
              <a:rPr lang="en-US" sz="2933" b="0" dirty="0" err="1">
                <a:solidFill>
                  <a:srgbClr val="000000"/>
                </a:solidFill>
              </a:rPr>
              <a:t>neque</a:t>
            </a:r>
            <a:r>
              <a:rPr lang="en-US" sz="2933" b="0" dirty="0">
                <a:solidFill>
                  <a:srgbClr val="000000"/>
                </a:solidFill>
              </a:rPr>
              <a:t> </a:t>
            </a:r>
            <a:r>
              <a:rPr lang="en-US" sz="2933" b="0" dirty="0" err="1">
                <a:solidFill>
                  <a:srgbClr val="000000"/>
                </a:solidFill>
              </a:rPr>
              <a:t>auctor</a:t>
            </a:r>
            <a:r>
              <a:rPr lang="en-US" sz="2933" b="0" dirty="0">
                <a:solidFill>
                  <a:srgbClr val="000000"/>
                </a:solidFill>
              </a:rPr>
              <a:t> </a:t>
            </a:r>
            <a:r>
              <a:rPr lang="en-US" sz="2933" b="0" dirty="0" err="1">
                <a:solidFill>
                  <a:srgbClr val="000000"/>
                </a:solidFill>
              </a:rPr>
              <a:t>urna</a:t>
            </a:r>
            <a:endParaRPr lang="en-US" sz="2933"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Nisl</a:t>
            </a:r>
            <a:r>
              <a:rPr lang="en-US" sz="2933" b="0" dirty="0">
                <a:solidFill>
                  <a:srgbClr val="000000"/>
                </a:solidFill>
              </a:rPr>
              <a:t> </a:t>
            </a:r>
            <a:r>
              <a:rPr lang="en-US" sz="2933" b="0" dirty="0" err="1">
                <a:solidFill>
                  <a:srgbClr val="000000"/>
                </a:solidFill>
              </a:rPr>
              <a:t>risus</a:t>
            </a:r>
            <a:r>
              <a:rPr lang="en-US" sz="2933" b="0" dirty="0">
                <a:solidFill>
                  <a:srgbClr val="000000"/>
                </a:solidFill>
              </a:rPr>
              <a:t> </a:t>
            </a:r>
            <a:r>
              <a:rPr lang="en-US" sz="2933" b="0" dirty="0" err="1">
                <a:solidFill>
                  <a:srgbClr val="000000"/>
                </a:solidFill>
              </a:rPr>
              <a:t>malesuada</a:t>
            </a:r>
            <a:r>
              <a:rPr lang="en-US" sz="2933" b="0" dirty="0">
                <a:solidFill>
                  <a:srgbClr val="000000"/>
                </a:solidFill>
              </a:rPr>
              <a:t> ex. </a:t>
            </a:r>
            <a:r>
              <a:rPr lang="en-US" sz="2933" b="0" dirty="0" err="1">
                <a:solidFill>
                  <a:srgbClr val="000000"/>
                </a:solidFill>
              </a:rPr>
              <a:t>Donec</a:t>
            </a:r>
            <a:r>
              <a:rPr lang="en-US" sz="2933" b="0" dirty="0">
                <a:solidFill>
                  <a:srgbClr val="000000"/>
                </a:solidFill>
              </a:rPr>
              <a:t> </a:t>
            </a:r>
            <a:r>
              <a:rPr lang="en-US" sz="2933" b="0" dirty="0" err="1">
                <a:solidFill>
                  <a:srgbClr val="000000"/>
                </a:solidFill>
              </a:rPr>
              <a:t>sollicitudin</a:t>
            </a:r>
            <a:r>
              <a:rPr lang="en-US" sz="2933" b="0" dirty="0">
                <a:solidFill>
                  <a:srgbClr val="000000"/>
                </a:solidFill>
              </a:rPr>
              <a:t> </a:t>
            </a:r>
            <a:r>
              <a:rPr lang="en-US" sz="2933" b="0" dirty="0" err="1">
                <a:solidFill>
                  <a:srgbClr val="000000"/>
                </a:solidFill>
              </a:rPr>
              <a:t>sagittis</a:t>
            </a:r>
            <a:r>
              <a:rPr lang="en-US" sz="2933" b="0" dirty="0">
                <a:solidFill>
                  <a:srgbClr val="000000"/>
                </a:solidFill>
              </a:rPr>
              <a:t> </a:t>
            </a:r>
            <a:r>
              <a:rPr lang="en-US" sz="2933" b="0" dirty="0" err="1">
                <a:solidFill>
                  <a:srgbClr val="000000"/>
                </a:solidFill>
              </a:rPr>
              <a:t>purus</a:t>
            </a:r>
            <a:r>
              <a:rPr lang="en-US" sz="2933" b="0" dirty="0">
                <a:solidFill>
                  <a:srgbClr val="000000"/>
                </a:solidFill>
              </a:rPr>
              <a:t> non </a:t>
            </a:r>
            <a:r>
              <a:rPr lang="en-US" sz="2933" b="0" dirty="0" err="1">
                <a:solidFill>
                  <a:srgbClr val="000000"/>
                </a:solidFill>
              </a:rPr>
              <a:t>suscipit</a:t>
            </a:r>
            <a:r>
              <a:rPr lang="en-US" sz="2933" b="0" dirty="0">
                <a:solidFill>
                  <a:srgbClr val="000000"/>
                </a:solidFill>
              </a:rPr>
              <a:t>. Integer </a:t>
            </a:r>
            <a:r>
              <a:rPr lang="en-US" sz="2933" b="0" dirty="0" err="1">
                <a:solidFill>
                  <a:srgbClr val="000000"/>
                </a:solidFill>
              </a:rPr>
              <a:t>finibus</a:t>
            </a:r>
            <a:r>
              <a:rPr lang="en-US" sz="2933" b="0" dirty="0">
                <a:solidFill>
                  <a:srgbClr val="000000"/>
                </a:solidFill>
              </a:rPr>
              <a:t> </a:t>
            </a:r>
            <a:r>
              <a:rPr lang="en-US" sz="2933" b="0" dirty="0" err="1">
                <a:solidFill>
                  <a:srgbClr val="000000"/>
                </a:solidFill>
              </a:rPr>
              <a:t>euismod</a:t>
            </a:r>
            <a:r>
              <a:rPr lang="en-US" sz="2933" b="0" dirty="0">
                <a:solidFill>
                  <a:srgbClr val="000000"/>
                </a:solidFill>
              </a:rPr>
              <a:t> </a:t>
            </a:r>
            <a:r>
              <a:rPr lang="en-US" sz="2933" b="0" dirty="0" err="1">
                <a:solidFill>
                  <a:srgbClr val="000000"/>
                </a:solidFill>
              </a:rPr>
              <a:t>leo</a:t>
            </a:r>
            <a:r>
              <a:rPr lang="en-US" sz="2933" b="0" dirty="0">
                <a:solidFill>
                  <a:srgbClr val="000000"/>
                </a:solidFill>
              </a:rPr>
              <a:t>, </a:t>
            </a:r>
            <a:r>
              <a:rPr lang="en-US" sz="2933" b="0" dirty="0" err="1">
                <a:solidFill>
                  <a:srgbClr val="000000"/>
                </a:solidFill>
              </a:rPr>
              <a:t>feugiat</a:t>
            </a:r>
            <a:r>
              <a:rPr lang="en-US" sz="2933" b="0" dirty="0">
                <a:solidFill>
                  <a:srgbClr val="000000"/>
                </a:solidFill>
              </a:rPr>
              <a:t> </a:t>
            </a:r>
            <a:r>
              <a:rPr lang="en-US" sz="2933" b="0" dirty="0" err="1">
                <a:solidFill>
                  <a:srgbClr val="000000"/>
                </a:solidFill>
              </a:rPr>
              <a:t>fringilla</a:t>
            </a:r>
            <a:r>
              <a:rPr lang="en-US" sz="2933" b="0" dirty="0">
                <a:solidFill>
                  <a:srgbClr val="000000"/>
                </a:solidFill>
              </a:rPr>
              <a:t> </a:t>
            </a:r>
            <a:r>
              <a:rPr lang="en-US" sz="2933" b="0" dirty="0" err="1">
                <a:solidFill>
                  <a:srgbClr val="000000"/>
                </a:solidFill>
              </a:rPr>
              <a:t>nisl</a:t>
            </a:r>
            <a:r>
              <a:rPr lang="en-US" sz="2933" b="0" dirty="0">
                <a:solidFill>
                  <a:srgbClr val="000000"/>
                </a:solidFill>
              </a:rPr>
              <a:t> </a:t>
            </a:r>
            <a:r>
              <a:rPr lang="en-US" sz="2933" b="0" dirty="0" err="1">
                <a:solidFill>
                  <a:srgbClr val="000000"/>
                </a:solidFill>
              </a:rPr>
              <a:t>venenatis</a:t>
            </a:r>
            <a:r>
              <a:rPr lang="en-US" sz="2933" b="0" dirty="0">
                <a:solidFill>
                  <a:srgbClr val="000000"/>
                </a:solidFill>
              </a:rPr>
              <a:t> vel. </a:t>
            </a:r>
          </a:p>
        </p:txBody>
      </p:sp>
      <p:sp>
        <p:nvSpPr>
          <p:cNvPr id="12" name="Title 1"/>
          <p:cNvSpPr>
            <a:spLocks noGrp="1"/>
          </p:cNvSpPr>
          <p:nvPr>
            <p:ph type="title" hasCustomPrompt="1"/>
          </p:nvPr>
        </p:nvSpPr>
        <p:spPr>
          <a:xfrm>
            <a:off x="691819" y="674649"/>
            <a:ext cx="10780779" cy="411328"/>
          </a:xfrm>
          <a:prstGeom prst="rect">
            <a:avLst/>
          </a:prstGeom>
        </p:spPr>
        <p:txBody>
          <a:bodyPr lIns="0" tIns="0" rIns="0" bIns="0"/>
          <a:lstStyle>
            <a:lvl1pPr algn="l">
              <a:lnSpc>
                <a:spcPct val="90000"/>
              </a:lnSpc>
              <a:defRPr sz="4000" b="1" baseline="0">
                <a:solidFill>
                  <a:schemeClr val="tx1"/>
                </a:solidFill>
                <a:latin typeface="+mn-lt"/>
              </a:defRPr>
            </a:lvl1pPr>
          </a:lstStyle>
          <a:p>
            <a:r>
              <a:rPr lang="en-US" dirty="0"/>
              <a:t>Slide title goes (short title)</a:t>
            </a:r>
            <a:endParaRPr lang="en-AU" dirty="0"/>
          </a:p>
        </p:txBody>
      </p:sp>
      <p:sp>
        <p:nvSpPr>
          <p:cNvPr id="4" name="Slide Number Placeholder 3"/>
          <p:cNvSpPr>
            <a:spLocks noGrp="1"/>
          </p:cNvSpPr>
          <p:nvPr>
            <p:ph type="sldNum" sz="quarter" idx="15"/>
          </p:nvPr>
        </p:nvSpPr>
        <p:spPr>
          <a:xfrm>
            <a:off x="692760" y="6525347"/>
            <a:ext cx="890753" cy="251748"/>
          </a:xfrm>
          <a:prstGeom prst="rect">
            <a:avLst/>
          </a:prstGeom>
        </p:spPr>
        <p:txBody>
          <a:bodyPr/>
          <a:lstStyle/>
          <a:p>
            <a:fld id="{8C385F23-470B-B540-9492-8220B9E90E81}" type="slidenum">
              <a:rPr lang="en-US" smtClean="0">
                <a:solidFill>
                  <a:prstClr val="white">
                    <a:lumMod val="65000"/>
                  </a:prstClr>
                </a:solidFill>
              </a:rPr>
              <a:pPr/>
              <a:t>‹Nº›</a:t>
            </a:fld>
            <a:endParaRPr lang="en-US" dirty="0">
              <a:solidFill>
                <a:prstClr val="white">
                  <a:lumMod val="65000"/>
                </a:prstClr>
              </a:solidFill>
            </a:endParaRPr>
          </a:p>
        </p:txBody>
      </p:sp>
      <p:sp>
        <p:nvSpPr>
          <p:cNvPr id="9" name="Footer Placeholder 1"/>
          <p:cNvSpPr>
            <a:spLocks noGrp="1"/>
          </p:cNvSpPr>
          <p:nvPr>
            <p:ph type="ftr" sz="quarter" idx="12"/>
          </p:nvPr>
        </p:nvSpPr>
        <p:spPr>
          <a:xfrm>
            <a:off x="691850" y="166469"/>
            <a:ext cx="8414871" cy="240537"/>
          </a:xfrm>
        </p:spPr>
        <p:txBody>
          <a:bodyPr/>
          <a:lstStyle/>
          <a:p>
            <a:r>
              <a:rPr lang="en-US" dirty="0">
                <a:solidFill>
                  <a:prstClr val="white">
                    <a:lumMod val="65000"/>
                  </a:prstClr>
                </a:solidFill>
              </a:rPr>
              <a:t>Presentation Title  //  edit 'Header &amp; Footer' to change or remove </a:t>
            </a:r>
          </a:p>
        </p:txBody>
      </p:sp>
    </p:spTree>
    <p:extLst>
      <p:ext uri="{BB962C8B-B14F-4D97-AF65-F5344CB8AC3E}">
        <p14:creationId xmlns:p14="http://schemas.microsoft.com/office/powerpoint/2010/main" val="214096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282897" y="-8092"/>
            <a:ext cx="4911429" cy="6876000"/>
          </a:xfrm>
          <a:prstGeom prst="rect">
            <a:avLst/>
          </a:prstGeom>
        </p:spPr>
      </p:pic>
      <p:sp>
        <p:nvSpPr>
          <p:cNvPr id="7" name="Title 1"/>
          <p:cNvSpPr>
            <a:spLocks noGrp="1"/>
          </p:cNvSpPr>
          <p:nvPr>
            <p:ph type="title" hasCustomPrompt="1"/>
          </p:nvPr>
        </p:nvSpPr>
        <p:spPr>
          <a:xfrm>
            <a:off x="831851" y="1470028"/>
            <a:ext cx="8873259" cy="2852737"/>
          </a:xfrm>
        </p:spPr>
        <p:txBody>
          <a:bodyPr anchor="b">
            <a:normAutofit/>
          </a:bodyPr>
          <a:lstStyle>
            <a:lvl1pPr>
              <a:defRPr sz="4000">
                <a:solidFill>
                  <a:schemeClr val="accent1"/>
                </a:solidFill>
              </a:defRPr>
            </a:lvl1pPr>
          </a:lstStyle>
          <a:p>
            <a:r>
              <a:rPr lang="en-US" dirty="0"/>
              <a:t>Click to edit section title slide example</a:t>
            </a:r>
          </a:p>
        </p:txBody>
      </p:sp>
      <p:sp>
        <p:nvSpPr>
          <p:cNvPr id="8" name="Text Placeholder 2"/>
          <p:cNvSpPr>
            <a:spLocks noGrp="1"/>
          </p:cNvSpPr>
          <p:nvPr>
            <p:ph type="body" idx="1" hasCustomPrompt="1"/>
          </p:nvPr>
        </p:nvSpPr>
        <p:spPr>
          <a:xfrm>
            <a:off x="831851" y="4589464"/>
            <a:ext cx="8873259" cy="1255752"/>
          </a:xfrm>
        </p:spPr>
        <p:txBody>
          <a:bodyPr>
            <a:normAutofit/>
          </a:bodyPr>
          <a:lstStyle>
            <a:lvl1pPr marL="0" indent="0">
              <a:spcBef>
                <a:spcPts val="0"/>
              </a:spcBef>
              <a:spcAft>
                <a:spcPts val="600"/>
              </a:spcAft>
              <a:buNone/>
              <a:defRPr sz="2200" baseline="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Introductory copy</a:t>
            </a:r>
          </a:p>
        </p:txBody>
      </p:sp>
      <p:cxnSp>
        <p:nvCxnSpPr>
          <p:cNvPr id="6" name="Straight Connector 5"/>
          <p:cNvCxnSpPr/>
          <p:nvPr userDrawn="1"/>
        </p:nvCxnSpPr>
        <p:spPr>
          <a:xfrm>
            <a:off x="831851" y="4456253"/>
            <a:ext cx="8873259"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 - long title">
    <p:spTree>
      <p:nvGrpSpPr>
        <p:cNvPr id="1" name=""/>
        <p:cNvGrpSpPr/>
        <p:nvPr/>
      </p:nvGrpSpPr>
      <p:grpSpPr>
        <a:xfrm>
          <a:off x="0" y="0"/>
          <a:ext cx="0" cy="0"/>
          <a:chOff x="0" y="0"/>
          <a:chExt cx="0" cy="0"/>
        </a:xfrm>
      </p:grpSpPr>
      <p:sp>
        <p:nvSpPr>
          <p:cNvPr id="10" name="Rectangle 9"/>
          <p:cNvSpPr/>
          <p:nvPr userDrawn="1"/>
        </p:nvSpPr>
        <p:spPr>
          <a:xfrm>
            <a:off x="0" y="631837"/>
            <a:ext cx="12192000" cy="1253687"/>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solidFill>
                <a:prstClr val="white"/>
              </a:solidFill>
            </a:endParaRPr>
          </a:p>
        </p:txBody>
      </p:sp>
      <p:sp>
        <p:nvSpPr>
          <p:cNvPr id="8" name="Title 1"/>
          <p:cNvSpPr>
            <a:spLocks noGrp="1"/>
          </p:cNvSpPr>
          <p:nvPr>
            <p:ph type="title" hasCustomPrompt="1"/>
          </p:nvPr>
        </p:nvSpPr>
        <p:spPr>
          <a:xfrm>
            <a:off x="691819" y="704448"/>
            <a:ext cx="10780779" cy="799297"/>
          </a:xfrm>
          <a:prstGeom prst="rect">
            <a:avLst/>
          </a:prstGeom>
        </p:spPr>
        <p:txBody>
          <a:bodyPr lIns="0" tIns="0" rIns="0" bIns="0"/>
          <a:lstStyle>
            <a:lvl1pPr algn="l">
              <a:lnSpc>
                <a:spcPct val="90000"/>
              </a:lnSpc>
              <a:defRPr sz="4000" b="1" baseline="0">
                <a:solidFill>
                  <a:schemeClr val="tx1"/>
                </a:solidFill>
                <a:latin typeface="+mn-lt"/>
              </a:defRPr>
            </a:lvl1pPr>
          </a:lstStyle>
          <a:p>
            <a:r>
              <a:rPr lang="en-US" dirty="0"/>
              <a:t>This template is for slides with long titles that go over two lines</a:t>
            </a:r>
            <a:endParaRPr lang="en-AU" dirty="0"/>
          </a:p>
        </p:txBody>
      </p:sp>
      <p:cxnSp>
        <p:nvCxnSpPr>
          <p:cNvPr id="13" name="Straight Connector 12"/>
          <p:cNvCxnSpPr/>
          <p:nvPr userDrawn="1"/>
        </p:nvCxnSpPr>
        <p:spPr>
          <a:xfrm>
            <a:off x="719404" y="6475329"/>
            <a:ext cx="10752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2129747" y="6525343"/>
            <a:ext cx="9341668" cy="251748"/>
          </a:xfrm>
          <a:prstGeom prst="rect">
            <a:avLst/>
          </a:prstGeom>
        </p:spPr>
        <p:txBody>
          <a:bodyPr vert="horz" lIns="0" tIns="0" rIns="0" bIns="0" anchor="t"/>
          <a:lstStyle>
            <a:lvl1pPr marL="0" indent="0" algn="r">
              <a:buNone/>
              <a:defRPr sz="1600">
                <a:solidFill>
                  <a:schemeClr val="bg1">
                    <a:lumMod val="65000"/>
                  </a:schemeClr>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6" name="Slide Number Placeholder 1"/>
          <p:cNvSpPr>
            <a:spLocks noGrp="1"/>
          </p:cNvSpPr>
          <p:nvPr>
            <p:ph type="sldNum" sz="quarter" idx="12"/>
          </p:nvPr>
        </p:nvSpPr>
        <p:spPr>
          <a:xfrm>
            <a:off x="692760" y="6525347"/>
            <a:ext cx="890753" cy="251748"/>
          </a:xfrm>
          <a:prstGeom prst="rect">
            <a:avLst/>
          </a:prstGeom>
        </p:spPr>
        <p:txBody>
          <a:bodyPr vert="horz" lIns="0" tIns="0" rIns="0" bIns="0" rtlCol="0" anchor="t"/>
          <a:lstStyle>
            <a:lvl1pPr algn="l">
              <a:defRPr sz="1600" b="1">
                <a:solidFill>
                  <a:schemeClr val="bg1">
                    <a:lumMod val="65000"/>
                  </a:schemeClr>
                </a:solidFill>
              </a:defRPr>
            </a:lvl1pPr>
          </a:lstStyle>
          <a:p>
            <a:fld id="{8C385F23-470B-B540-9492-8220B9E90E81}" type="slidenum">
              <a:rPr lang="en-US" smtClean="0">
                <a:solidFill>
                  <a:prstClr val="white">
                    <a:lumMod val="65000"/>
                  </a:prstClr>
                </a:solidFill>
              </a:rPr>
              <a:pPr/>
              <a:t>‹Nº›</a:t>
            </a:fld>
            <a:endParaRPr lang="en-US" dirty="0">
              <a:solidFill>
                <a:prstClr val="white">
                  <a:lumMod val="65000"/>
                </a:prstClr>
              </a:solidFill>
            </a:endParaRPr>
          </a:p>
        </p:txBody>
      </p:sp>
      <p:sp>
        <p:nvSpPr>
          <p:cNvPr id="12" name="Content Placeholder 2"/>
          <p:cNvSpPr>
            <a:spLocks noGrp="1"/>
          </p:cNvSpPr>
          <p:nvPr>
            <p:ph sz="quarter" idx="13" hasCustomPrompt="1"/>
          </p:nvPr>
        </p:nvSpPr>
        <p:spPr>
          <a:xfrm>
            <a:off x="719404" y="1956389"/>
            <a:ext cx="10781883" cy="4033075"/>
          </a:xfrm>
          <a:prstGeom prst="rect">
            <a:avLst/>
          </a:prstGeom>
        </p:spPr>
        <p:txBody>
          <a:bodyPr vert="horz" lIns="0" tIns="0" rIns="0" bIns="0"/>
          <a:lstStyle>
            <a:lvl1pPr marL="0" marR="0" indent="-239994" algn="l" defTabSz="609585" rtl="0" eaLnBrk="1" fontAlgn="base" latinLnBrk="0" hangingPunct="1">
              <a:lnSpc>
                <a:spcPct val="100000"/>
              </a:lnSpc>
              <a:spcBef>
                <a:spcPct val="20000"/>
              </a:spcBef>
              <a:spcAft>
                <a:spcPct val="0"/>
              </a:spcAft>
              <a:buClrTx/>
              <a:buSzTx/>
              <a:buFont typeface="Arial"/>
              <a:buChar char="•"/>
              <a:tabLst/>
              <a:defRPr sz="4267" b="1"/>
            </a:lvl1pPr>
          </a:lstStyle>
          <a:p>
            <a:r>
              <a:rPr lang="en-US" sz="3733"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Lorem</a:t>
            </a:r>
            <a:r>
              <a:rPr lang="en-US" sz="2933" b="0" dirty="0">
                <a:solidFill>
                  <a:srgbClr val="000000"/>
                </a:solidFill>
              </a:rPr>
              <a:t> </a:t>
            </a:r>
            <a:r>
              <a:rPr lang="en-US" sz="2933" b="0" dirty="0" err="1">
                <a:solidFill>
                  <a:srgbClr val="000000"/>
                </a:solidFill>
              </a:rPr>
              <a:t>ipsum</a:t>
            </a:r>
            <a:r>
              <a:rPr lang="en-US" sz="2933" b="0" dirty="0">
                <a:solidFill>
                  <a:srgbClr val="000000"/>
                </a:solidFill>
              </a:rPr>
              <a:t> dolor sit </a:t>
            </a:r>
            <a:r>
              <a:rPr lang="en-US" sz="2933" b="0" dirty="0" err="1">
                <a:solidFill>
                  <a:srgbClr val="000000"/>
                </a:solidFill>
              </a:rPr>
              <a:t>amet</a:t>
            </a:r>
            <a:r>
              <a:rPr lang="en-US" sz="2933" b="0" dirty="0">
                <a:solidFill>
                  <a:srgbClr val="000000"/>
                </a:solidFill>
              </a:rPr>
              <a:t>, </a:t>
            </a:r>
            <a:r>
              <a:rPr lang="en-US" sz="2933" b="0" dirty="0" err="1">
                <a:solidFill>
                  <a:srgbClr val="000000"/>
                </a:solidFill>
              </a:rPr>
              <a:t>consectetur</a:t>
            </a:r>
            <a:r>
              <a:rPr lang="en-US" sz="2933" b="0" dirty="0">
                <a:solidFill>
                  <a:srgbClr val="000000"/>
                </a:solidFill>
              </a:rPr>
              <a:t> </a:t>
            </a:r>
            <a:r>
              <a:rPr lang="en-US" sz="2933" b="0" dirty="0" err="1">
                <a:solidFill>
                  <a:srgbClr val="000000"/>
                </a:solidFill>
              </a:rPr>
              <a:t>adipiscing</a:t>
            </a:r>
            <a:r>
              <a:rPr lang="en-US" sz="2933" b="0" dirty="0">
                <a:solidFill>
                  <a:srgbClr val="000000"/>
                </a:solidFill>
              </a:rPr>
              <a:t> </a:t>
            </a:r>
            <a:r>
              <a:rPr lang="en-US" sz="2933" b="0" dirty="0" err="1">
                <a:solidFill>
                  <a:srgbClr val="000000"/>
                </a:solidFill>
              </a:rPr>
              <a:t>elit</a:t>
            </a:r>
            <a:r>
              <a:rPr lang="en-US" sz="2933"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Etiam</a:t>
            </a:r>
            <a:r>
              <a:rPr lang="en-US" sz="2933" b="0" dirty="0">
                <a:solidFill>
                  <a:srgbClr val="000000"/>
                </a:solidFill>
              </a:rPr>
              <a:t> </a:t>
            </a:r>
            <a:r>
              <a:rPr lang="en-US" sz="2933" b="0" dirty="0" err="1">
                <a:solidFill>
                  <a:srgbClr val="000000"/>
                </a:solidFill>
              </a:rPr>
              <a:t>tristique</a:t>
            </a:r>
            <a:r>
              <a:rPr lang="en-US" sz="2933" b="0" dirty="0">
                <a:solidFill>
                  <a:srgbClr val="000000"/>
                </a:solidFill>
              </a:rPr>
              <a:t> in </a:t>
            </a:r>
            <a:r>
              <a:rPr lang="en-US" sz="2933" b="0" dirty="0" err="1">
                <a:solidFill>
                  <a:srgbClr val="000000"/>
                </a:solidFill>
              </a:rPr>
              <a:t>tellus</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iaculis</a:t>
            </a:r>
            <a:r>
              <a:rPr lang="en-US" sz="2933" b="0" dirty="0">
                <a:solidFill>
                  <a:srgbClr val="000000"/>
                </a:solidFill>
              </a:rPr>
              <a:t>. </a:t>
            </a:r>
            <a:r>
              <a:rPr lang="en-US" sz="2933" b="0" dirty="0" err="1">
                <a:solidFill>
                  <a:srgbClr val="000000"/>
                </a:solidFill>
              </a:rPr>
              <a:t>Etiam</a:t>
            </a:r>
            <a:r>
              <a:rPr lang="en-US" sz="2933" b="0" dirty="0">
                <a:solidFill>
                  <a:srgbClr val="000000"/>
                </a:solidFill>
              </a:rPr>
              <a:t> </a:t>
            </a:r>
            <a:r>
              <a:rPr lang="en-US" sz="2933" b="0" dirty="0" err="1">
                <a:solidFill>
                  <a:srgbClr val="000000"/>
                </a:solidFill>
              </a:rPr>
              <a:t>elementum</a:t>
            </a:r>
            <a:r>
              <a:rPr lang="en-US" sz="2933" b="0" dirty="0">
                <a:solidFill>
                  <a:srgbClr val="000000"/>
                </a:solidFill>
              </a:rPr>
              <a:t>, </a:t>
            </a:r>
            <a:r>
              <a:rPr lang="en-US" sz="2933" b="0" dirty="0" err="1">
                <a:solidFill>
                  <a:srgbClr val="000000"/>
                </a:solidFill>
              </a:rPr>
              <a:t>velit</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porta</a:t>
            </a:r>
            <a:r>
              <a:rPr lang="en-US" sz="2933" b="0" dirty="0">
                <a:solidFill>
                  <a:srgbClr val="000000"/>
                </a:solidFill>
              </a:rPr>
              <a:t> </a:t>
            </a:r>
            <a:r>
              <a:rPr lang="en-US" sz="2933" b="0" dirty="0" err="1">
                <a:solidFill>
                  <a:srgbClr val="000000"/>
                </a:solidFill>
              </a:rPr>
              <a:t>laoreet</a:t>
            </a:r>
            <a:r>
              <a:rPr lang="en-US" sz="2933" b="0" dirty="0">
                <a:solidFill>
                  <a:srgbClr val="000000"/>
                </a:solidFill>
              </a:rPr>
              <a:t>, </a:t>
            </a:r>
            <a:r>
              <a:rPr lang="en-US" sz="2933" b="0" dirty="0" err="1">
                <a:solidFill>
                  <a:srgbClr val="000000"/>
                </a:solidFill>
              </a:rPr>
              <a:t>eros</a:t>
            </a:r>
            <a:r>
              <a:rPr lang="en-US" sz="2933" b="0" dirty="0">
                <a:solidFill>
                  <a:srgbClr val="000000"/>
                </a:solidFill>
              </a:rPr>
              <a:t> </a:t>
            </a:r>
            <a:r>
              <a:rPr lang="en-US" sz="2933" b="0" dirty="0" err="1">
                <a:solidFill>
                  <a:srgbClr val="000000"/>
                </a:solidFill>
              </a:rPr>
              <a:t>neque</a:t>
            </a:r>
            <a:r>
              <a:rPr lang="en-US" sz="2933" b="0" dirty="0">
                <a:solidFill>
                  <a:srgbClr val="000000"/>
                </a:solidFill>
              </a:rPr>
              <a:t> </a:t>
            </a:r>
            <a:r>
              <a:rPr lang="en-US" sz="2933" b="0" dirty="0" err="1">
                <a:solidFill>
                  <a:srgbClr val="000000"/>
                </a:solidFill>
              </a:rPr>
              <a:t>auctor</a:t>
            </a:r>
            <a:r>
              <a:rPr lang="en-US" sz="2933" b="0" dirty="0">
                <a:solidFill>
                  <a:srgbClr val="000000"/>
                </a:solidFill>
              </a:rPr>
              <a:t> </a:t>
            </a:r>
            <a:r>
              <a:rPr lang="en-US" sz="2933" b="0" dirty="0" err="1">
                <a:solidFill>
                  <a:srgbClr val="000000"/>
                </a:solidFill>
              </a:rPr>
              <a:t>urna</a:t>
            </a:r>
            <a:endParaRPr lang="en-US" sz="2933"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Nisl</a:t>
            </a:r>
            <a:r>
              <a:rPr lang="en-US" sz="2933" b="0" dirty="0">
                <a:solidFill>
                  <a:srgbClr val="000000"/>
                </a:solidFill>
              </a:rPr>
              <a:t> </a:t>
            </a:r>
            <a:r>
              <a:rPr lang="en-US" sz="2933" b="0" dirty="0" err="1">
                <a:solidFill>
                  <a:srgbClr val="000000"/>
                </a:solidFill>
              </a:rPr>
              <a:t>risus</a:t>
            </a:r>
            <a:r>
              <a:rPr lang="en-US" sz="2933" b="0" dirty="0">
                <a:solidFill>
                  <a:srgbClr val="000000"/>
                </a:solidFill>
              </a:rPr>
              <a:t> </a:t>
            </a:r>
            <a:r>
              <a:rPr lang="en-US" sz="2933" b="0" dirty="0" err="1">
                <a:solidFill>
                  <a:srgbClr val="000000"/>
                </a:solidFill>
              </a:rPr>
              <a:t>malesuada</a:t>
            </a:r>
            <a:r>
              <a:rPr lang="en-US" sz="2933" b="0" dirty="0">
                <a:solidFill>
                  <a:srgbClr val="000000"/>
                </a:solidFill>
              </a:rPr>
              <a:t> ex. </a:t>
            </a:r>
            <a:r>
              <a:rPr lang="en-US" sz="2933" b="0" dirty="0" err="1">
                <a:solidFill>
                  <a:srgbClr val="000000"/>
                </a:solidFill>
              </a:rPr>
              <a:t>Donec</a:t>
            </a:r>
            <a:r>
              <a:rPr lang="en-US" sz="2933" b="0" dirty="0">
                <a:solidFill>
                  <a:srgbClr val="000000"/>
                </a:solidFill>
              </a:rPr>
              <a:t> </a:t>
            </a:r>
            <a:r>
              <a:rPr lang="en-US" sz="2933" b="0" dirty="0" err="1">
                <a:solidFill>
                  <a:srgbClr val="000000"/>
                </a:solidFill>
              </a:rPr>
              <a:t>sollicitudin</a:t>
            </a:r>
            <a:r>
              <a:rPr lang="en-US" sz="2933" b="0" dirty="0">
                <a:solidFill>
                  <a:srgbClr val="000000"/>
                </a:solidFill>
              </a:rPr>
              <a:t> </a:t>
            </a:r>
            <a:r>
              <a:rPr lang="en-US" sz="2933" b="0" dirty="0" err="1">
                <a:solidFill>
                  <a:srgbClr val="000000"/>
                </a:solidFill>
              </a:rPr>
              <a:t>sagittis</a:t>
            </a:r>
            <a:r>
              <a:rPr lang="en-US" sz="2933" b="0" dirty="0">
                <a:solidFill>
                  <a:srgbClr val="000000"/>
                </a:solidFill>
              </a:rPr>
              <a:t> </a:t>
            </a:r>
            <a:r>
              <a:rPr lang="en-US" sz="2933" b="0" dirty="0" err="1">
                <a:solidFill>
                  <a:srgbClr val="000000"/>
                </a:solidFill>
              </a:rPr>
              <a:t>purus</a:t>
            </a:r>
            <a:r>
              <a:rPr lang="en-US" sz="2933" b="0" dirty="0">
                <a:solidFill>
                  <a:srgbClr val="000000"/>
                </a:solidFill>
              </a:rPr>
              <a:t> non </a:t>
            </a:r>
            <a:r>
              <a:rPr lang="en-US" sz="2933" b="0" dirty="0" err="1">
                <a:solidFill>
                  <a:srgbClr val="000000"/>
                </a:solidFill>
              </a:rPr>
              <a:t>suscipit</a:t>
            </a:r>
            <a:r>
              <a:rPr lang="en-US" sz="2933" b="0" dirty="0">
                <a:solidFill>
                  <a:srgbClr val="000000"/>
                </a:solidFill>
              </a:rPr>
              <a:t>. Integer </a:t>
            </a:r>
            <a:r>
              <a:rPr lang="en-US" sz="2933" b="0" dirty="0" err="1">
                <a:solidFill>
                  <a:srgbClr val="000000"/>
                </a:solidFill>
              </a:rPr>
              <a:t>finibus</a:t>
            </a:r>
            <a:r>
              <a:rPr lang="en-US" sz="2933" b="0" dirty="0">
                <a:solidFill>
                  <a:srgbClr val="000000"/>
                </a:solidFill>
              </a:rPr>
              <a:t> </a:t>
            </a:r>
            <a:r>
              <a:rPr lang="en-US" sz="2933" b="0" dirty="0" err="1">
                <a:solidFill>
                  <a:srgbClr val="000000"/>
                </a:solidFill>
              </a:rPr>
              <a:t>euismod</a:t>
            </a:r>
            <a:r>
              <a:rPr lang="en-US" sz="2933" b="0" dirty="0">
                <a:solidFill>
                  <a:srgbClr val="000000"/>
                </a:solidFill>
              </a:rPr>
              <a:t> </a:t>
            </a:r>
            <a:r>
              <a:rPr lang="en-US" sz="2933" b="0" dirty="0" err="1">
                <a:solidFill>
                  <a:srgbClr val="000000"/>
                </a:solidFill>
              </a:rPr>
              <a:t>leo</a:t>
            </a:r>
            <a:r>
              <a:rPr lang="en-US" sz="2933" b="0" dirty="0">
                <a:solidFill>
                  <a:srgbClr val="000000"/>
                </a:solidFill>
              </a:rPr>
              <a:t>, </a:t>
            </a:r>
            <a:r>
              <a:rPr lang="en-US" sz="2933" b="0" dirty="0" err="1">
                <a:solidFill>
                  <a:srgbClr val="000000"/>
                </a:solidFill>
              </a:rPr>
              <a:t>feugiat</a:t>
            </a:r>
            <a:r>
              <a:rPr lang="en-US" sz="2933" b="0" dirty="0">
                <a:solidFill>
                  <a:srgbClr val="000000"/>
                </a:solidFill>
              </a:rPr>
              <a:t> </a:t>
            </a:r>
            <a:r>
              <a:rPr lang="en-US" sz="2933" b="0" dirty="0" err="1">
                <a:solidFill>
                  <a:srgbClr val="000000"/>
                </a:solidFill>
              </a:rPr>
              <a:t>fringilla</a:t>
            </a:r>
            <a:r>
              <a:rPr lang="en-US" sz="2933" b="0" dirty="0">
                <a:solidFill>
                  <a:srgbClr val="000000"/>
                </a:solidFill>
              </a:rPr>
              <a:t> </a:t>
            </a:r>
            <a:r>
              <a:rPr lang="en-US" sz="2933" b="0" dirty="0" err="1">
                <a:solidFill>
                  <a:srgbClr val="000000"/>
                </a:solidFill>
              </a:rPr>
              <a:t>nisl</a:t>
            </a:r>
            <a:r>
              <a:rPr lang="en-US" sz="2933" b="0" dirty="0">
                <a:solidFill>
                  <a:srgbClr val="000000"/>
                </a:solidFill>
              </a:rPr>
              <a:t> </a:t>
            </a:r>
            <a:r>
              <a:rPr lang="en-US" sz="2933" b="0" dirty="0" err="1">
                <a:solidFill>
                  <a:srgbClr val="000000"/>
                </a:solidFill>
              </a:rPr>
              <a:t>venenatis</a:t>
            </a:r>
            <a:r>
              <a:rPr lang="en-US" sz="2933" b="0" dirty="0">
                <a:solidFill>
                  <a:srgbClr val="000000"/>
                </a:solidFill>
              </a:rPr>
              <a:t> vel. </a:t>
            </a:r>
          </a:p>
        </p:txBody>
      </p:sp>
      <p:sp>
        <p:nvSpPr>
          <p:cNvPr id="9" name="Footer Placeholder 1"/>
          <p:cNvSpPr>
            <a:spLocks noGrp="1"/>
          </p:cNvSpPr>
          <p:nvPr>
            <p:ph type="ftr" sz="quarter" idx="14"/>
          </p:nvPr>
        </p:nvSpPr>
        <p:spPr>
          <a:xfrm>
            <a:off x="691850" y="166469"/>
            <a:ext cx="8414871" cy="240537"/>
          </a:xfrm>
        </p:spPr>
        <p:txBody>
          <a:bodyPr/>
          <a:lstStyle/>
          <a:p>
            <a:r>
              <a:rPr lang="en-US" dirty="0">
                <a:solidFill>
                  <a:prstClr val="white">
                    <a:lumMod val="65000"/>
                  </a:prstClr>
                </a:solidFill>
              </a:rPr>
              <a:t>Presentation Title  //  edit 'Header &amp; Footer' to change or remove </a:t>
            </a:r>
          </a:p>
        </p:txBody>
      </p:sp>
    </p:spTree>
    <p:extLst>
      <p:ext uri="{BB962C8B-B14F-4D97-AF65-F5344CB8AC3E}">
        <p14:creationId xmlns:p14="http://schemas.microsoft.com/office/powerpoint/2010/main" val="3687110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 Grey">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178078" y="6525347"/>
            <a:ext cx="890753" cy="251748"/>
          </a:xfrm>
        </p:spPr>
        <p:txBody>
          <a:bodyPr/>
          <a:lstStyle/>
          <a:p>
            <a:fld id="{8C385F23-470B-B540-9492-8220B9E90E81}" type="slidenum">
              <a:rPr lang="en-US" smtClean="0">
                <a:solidFill>
                  <a:prstClr val="white">
                    <a:lumMod val="65000"/>
                  </a:prstClr>
                </a:solidFill>
              </a:rPr>
              <a:pPr/>
              <a:t>‹Nº›</a:t>
            </a:fld>
            <a:endParaRPr lang="en-US" dirty="0">
              <a:solidFill>
                <a:prstClr val="white">
                  <a:lumMod val="65000"/>
                </a:prstClr>
              </a:solidFill>
            </a:endParaRPr>
          </a:p>
        </p:txBody>
      </p:sp>
      <p:sp>
        <p:nvSpPr>
          <p:cNvPr id="5" name="Footer Placeholder 1"/>
          <p:cNvSpPr>
            <a:spLocks noGrp="1"/>
          </p:cNvSpPr>
          <p:nvPr>
            <p:ph type="ftr" sz="quarter" idx="12"/>
          </p:nvPr>
        </p:nvSpPr>
        <p:spPr>
          <a:xfrm>
            <a:off x="691850" y="166469"/>
            <a:ext cx="8414871" cy="240537"/>
          </a:xfrm>
        </p:spPr>
        <p:txBody>
          <a:bodyPr/>
          <a:lstStyle/>
          <a:p>
            <a:r>
              <a:rPr lang="en-US" dirty="0">
                <a:solidFill>
                  <a:prstClr val="white">
                    <a:lumMod val="65000"/>
                  </a:prstClr>
                </a:solidFill>
              </a:rPr>
              <a:t>Presentation Title  //  edit 'Header &amp; Footer' to change or remove </a:t>
            </a:r>
          </a:p>
        </p:txBody>
      </p:sp>
    </p:spTree>
    <p:extLst>
      <p:ext uri="{BB962C8B-B14F-4D97-AF65-F5344CB8AC3E}">
        <p14:creationId xmlns:p14="http://schemas.microsoft.com/office/powerpoint/2010/main" val="4225971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 Whit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506783" y="6525347"/>
            <a:ext cx="890753" cy="251748"/>
          </a:xfrm>
        </p:spPr>
        <p:txBody>
          <a:bodyPr/>
          <a:lstStyle/>
          <a:p>
            <a:fld id="{8C385F23-470B-B540-9492-8220B9E90E81}" type="slidenum">
              <a:rPr lang="en-US" smtClean="0">
                <a:solidFill>
                  <a:prstClr val="white">
                    <a:lumMod val="65000"/>
                  </a:prstClr>
                </a:solidFill>
              </a:rPr>
              <a:pPr/>
              <a:t>‹Nº›</a:t>
            </a:fld>
            <a:endParaRPr lang="en-US" dirty="0">
              <a:solidFill>
                <a:prstClr val="white">
                  <a:lumMod val="65000"/>
                </a:prstClr>
              </a:solidFill>
            </a:endParaRPr>
          </a:p>
        </p:txBody>
      </p:sp>
      <p:sp>
        <p:nvSpPr>
          <p:cNvPr id="6" name="Footer Placeholder 1"/>
          <p:cNvSpPr>
            <a:spLocks noGrp="1"/>
          </p:cNvSpPr>
          <p:nvPr>
            <p:ph type="ftr" sz="quarter" idx="12"/>
          </p:nvPr>
        </p:nvSpPr>
        <p:spPr>
          <a:xfrm>
            <a:off x="691850" y="166469"/>
            <a:ext cx="8414871" cy="240537"/>
          </a:xfrm>
        </p:spPr>
        <p:txBody>
          <a:bodyPr/>
          <a:lstStyle/>
          <a:p>
            <a:r>
              <a:rPr lang="en-US" dirty="0">
                <a:solidFill>
                  <a:prstClr val="white">
                    <a:lumMod val="65000"/>
                  </a:prstClr>
                </a:solidFill>
              </a:rPr>
              <a:t>Presentation Title  //  edit 'Header &amp; Footer' to change or remove </a:t>
            </a:r>
          </a:p>
        </p:txBody>
      </p:sp>
    </p:spTree>
    <p:extLst>
      <p:ext uri="{BB962C8B-B14F-4D97-AF65-F5344CB8AC3E}">
        <p14:creationId xmlns:p14="http://schemas.microsoft.com/office/powerpoint/2010/main" val="1183108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 Gol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676117" y="6525347"/>
            <a:ext cx="890753" cy="251748"/>
          </a:xfrm>
        </p:spPr>
        <p:txBody>
          <a:bodyPr/>
          <a:lstStyle/>
          <a:p>
            <a:fld id="{8C385F23-470B-B540-9492-8220B9E90E81}" type="slidenum">
              <a:rPr lang="en-US" smtClean="0">
                <a:solidFill>
                  <a:prstClr val="white">
                    <a:lumMod val="65000"/>
                  </a:prstClr>
                </a:solidFill>
              </a:rPr>
              <a:pPr/>
              <a:t>‹Nº›</a:t>
            </a:fld>
            <a:endParaRPr lang="en-US" dirty="0">
              <a:solidFill>
                <a:prstClr val="white">
                  <a:lumMod val="65000"/>
                </a:prstClr>
              </a:solidFill>
            </a:endParaRPr>
          </a:p>
        </p:txBody>
      </p:sp>
      <p:sp>
        <p:nvSpPr>
          <p:cNvPr id="7" name="Footer Placeholder 1"/>
          <p:cNvSpPr>
            <a:spLocks noGrp="1"/>
          </p:cNvSpPr>
          <p:nvPr>
            <p:ph type="ftr" sz="quarter" idx="12"/>
          </p:nvPr>
        </p:nvSpPr>
        <p:spPr>
          <a:xfrm>
            <a:off x="691850" y="166469"/>
            <a:ext cx="8414871" cy="240537"/>
          </a:xfrm>
        </p:spPr>
        <p:txBody>
          <a:bodyPr/>
          <a:lstStyle/>
          <a:p>
            <a:r>
              <a:rPr lang="en-US" dirty="0">
                <a:solidFill>
                  <a:prstClr val="white">
                    <a:lumMod val="65000"/>
                  </a:prstClr>
                </a:solidFill>
              </a:rPr>
              <a:t>Presentation Title  //  edit 'Header &amp; Footer' to change or remove </a:t>
            </a:r>
          </a:p>
        </p:txBody>
      </p:sp>
    </p:spTree>
    <p:extLst>
      <p:ext uri="{BB962C8B-B14F-4D97-AF65-F5344CB8AC3E}">
        <p14:creationId xmlns:p14="http://schemas.microsoft.com/office/powerpoint/2010/main" val="3344064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pic>
        <p:nvPicPr>
          <p:cNvPr id="6" name="Picture 2" descr="KirbyInstitute_Logo_UNSWCompostite_FullCol.jpg"/>
          <p:cNvPicPr>
            <a:picLocks noChangeAspect="1"/>
          </p:cNvPicPr>
          <p:nvPr userDrawn="1"/>
        </p:nvPicPr>
        <p:blipFill>
          <a:blip r:embed="rId2"/>
          <a:srcRect/>
          <a:stretch>
            <a:fillRect/>
          </a:stretch>
        </p:blipFill>
        <p:spPr bwMode="auto">
          <a:xfrm>
            <a:off x="8911167" y="152400"/>
            <a:ext cx="3022600" cy="609600"/>
          </a:xfrm>
          <a:prstGeom prst="rect">
            <a:avLst/>
          </a:prstGeom>
          <a:noFill/>
          <a:ln w="9525">
            <a:noFill/>
            <a:miter lim="800000"/>
            <a:headEnd/>
            <a:tailEnd/>
          </a:ln>
        </p:spPr>
      </p:pic>
      <p:sp>
        <p:nvSpPr>
          <p:cNvPr id="12" name="Content Placeholder 3"/>
          <p:cNvSpPr>
            <a:spLocks noGrp="1"/>
          </p:cNvSpPr>
          <p:nvPr>
            <p:ph sz="half" idx="2"/>
          </p:nvPr>
        </p:nvSpPr>
        <p:spPr>
          <a:xfrm>
            <a:off x="914400" y="1412776"/>
            <a:ext cx="10363200" cy="511256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Title 1"/>
          <p:cNvSpPr>
            <a:spLocks noGrp="1"/>
          </p:cNvSpPr>
          <p:nvPr>
            <p:ph type="title"/>
          </p:nvPr>
        </p:nvSpPr>
        <p:spPr>
          <a:xfrm>
            <a:off x="911424" y="764704"/>
            <a:ext cx="10363200" cy="457200"/>
          </a:xfrm>
          <a:prstGeom prst="rect">
            <a:avLst/>
          </a:prstGeom>
        </p:spPr>
        <p:txBody>
          <a:bodyPr/>
          <a:lstStyle>
            <a:lvl1pPr algn="l">
              <a:defRPr sz="3333" b="0" i="0">
                <a:solidFill>
                  <a:schemeClr val="tx1"/>
                </a:solidFill>
                <a:latin typeface="Arial"/>
                <a:cs typeface="Arial"/>
              </a:defRPr>
            </a:lvl1pPr>
          </a:lstStyle>
          <a:p>
            <a:r>
              <a:rPr lang="en-AU" dirty="0"/>
              <a:t>Click to edit Master title style</a:t>
            </a:r>
            <a:endParaRPr lang="en-US" dirty="0"/>
          </a:p>
        </p:txBody>
      </p:sp>
      <p:sp>
        <p:nvSpPr>
          <p:cNvPr id="13" name="Rectangle 12"/>
          <p:cNvSpPr/>
          <p:nvPr userDrawn="1"/>
        </p:nvSpPr>
        <p:spPr bwMode="auto">
          <a:xfrm>
            <a:off x="911424" y="1231256"/>
            <a:ext cx="10363200" cy="72008"/>
          </a:xfrm>
          <a:prstGeom prst="rect">
            <a:avLst/>
          </a:prstGeom>
          <a:gradFill>
            <a:gsLst>
              <a:gs pos="0">
                <a:srgbClr val="87888A"/>
              </a:gs>
              <a:gs pos="100000">
                <a:schemeClr val="bg1">
                  <a:lumMod val="75000"/>
                  <a:alpha val="0"/>
                </a:schemeClr>
              </a:gs>
            </a:gsLst>
            <a:lin ang="0" scaled="1"/>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endParaRPr lang="en-AU" sz="2400">
              <a:solidFill>
                <a:prstClr val="black"/>
              </a:solidFill>
              <a:latin typeface="Arial" pitchFamily="-65" charset="0"/>
              <a:ea typeface="ヒラギノ角ゴ Pro W3" pitchFamily="-65" charset="-128"/>
              <a:cs typeface="ヒラギノ角ゴ Pro W3" pitchFamily="-65" charset="-128"/>
            </a:endParaRPr>
          </a:p>
        </p:txBody>
      </p:sp>
    </p:spTree>
    <p:extLst>
      <p:ext uri="{BB962C8B-B14F-4D97-AF65-F5344CB8AC3E}">
        <p14:creationId xmlns:p14="http://schemas.microsoft.com/office/powerpoint/2010/main" val="1027488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opics - Gold">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2">
                    <a:lumMod val="40000"/>
                    <a:lumOff val="60000"/>
                  </a:schemeClr>
                </a:solidFill>
                <a:latin typeface="+mn-lt"/>
              </a:defRPr>
            </a:lvl1pPr>
          </a:lstStyle>
          <a:p>
            <a:pPr lvl="0"/>
            <a:r>
              <a:rPr lang="en-US" dirty="0"/>
              <a:t>Topic A</a:t>
            </a:r>
          </a:p>
        </p:txBody>
      </p:sp>
      <p:sp>
        <p:nvSpPr>
          <p:cNvPr id="2"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
        <p:nvSpPr>
          <p:cNvPr id="3" name="Slide Number Placeholder 2"/>
          <p:cNvSpPr>
            <a:spLocks noGrp="1"/>
          </p:cNvSpPr>
          <p:nvPr>
            <p:ph type="sldNum" sz="quarter" idx="13"/>
          </p:nvPr>
        </p:nvSpPr>
        <p:spPr>
          <a:xfrm>
            <a:off x="-4496822" y="6525347"/>
            <a:ext cx="890753" cy="251748"/>
          </a:xfrm>
          <a:prstGeom prst="rect">
            <a:avLst/>
          </a:prstGeom>
        </p:spPr>
        <p:txBody>
          <a:bodyPr/>
          <a:lstStyle>
            <a:lvl1pPr>
              <a:defRPr b="0">
                <a:solidFill>
                  <a:schemeClr val="bg2"/>
                </a:solidFill>
              </a:defRPr>
            </a:lvl1pPr>
          </a:lstStyle>
          <a:p>
            <a:fld id="{8C385F23-470B-B540-9492-8220B9E90E81}" type="slidenum">
              <a:rPr lang="en-US" smtClean="0"/>
              <a:pPr/>
              <a:t>‹Nº›</a:t>
            </a:fld>
            <a:endParaRPr lang="en-US" dirty="0"/>
          </a:p>
        </p:txBody>
      </p:sp>
    </p:spTree>
    <p:extLst>
      <p:ext uri="{BB962C8B-B14F-4D97-AF65-F5344CB8AC3E}">
        <p14:creationId xmlns:p14="http://schemas.microsoft.com/office/powerpoint/2010/main" val="1655155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opics - White">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1">
                    <a:lumMod val="75000"/>
                  </a:schemeClr>
                </a:solidFill>
                <a:latin typeface="+mn-lt"/>
              </a:defRPr>
            </a:lvl1pPr>
          </a:lstStyle>
          <a:p>
            <a:pPr lvl="0"/>
            <a:r>
              <a:rPr lang="en-US" dirty="0"/>
              <a:t>Topic A</a:t>
            </a:r>
          </a:p>
        </p:txBody>
      </p:sp>
      <p:sp>
        <p:nvSpPr>
          <p:cNvPr id="5" name="Slide Number Placeholder 4"/>
          <p:cNvSpPr>
            <a:spLocks noGrp="1"/>
          </p:cNvSpPr>
          <p:nvPr>
            <p:ph type="sldNum" sz="quarter" idx="13"/>
          </p:nvPr>
        </p:nvSpPr>
        <p:spPr>
          <a:xfrm>
            <a:off x="-4705999" y="6525347"/>
            <a:ext cx="890753" cy="251748"/>
          </a:xfrm>
          <a:prstGeom prst="rect">
            <a:avLst/>
          </a:prstGeom>
        </p:spPr>
        <p:txBody>
          <a:bodyPr/>
          <a:lstStyle/>
          <a:p>
            <a:fld id="{8C385F23-470B-B540-9492-8220B9E90E81}" type="slidenum">
              <a:rPr lang="en-US" smtClean="0"/>
              <a:pPr/>
              <a:t>‹Nº›</a:t>
            </a:fld>
            <a:endParaRPr lang="en-US" dirty="0"/>
          </a:p>
        </p:txBody>
      </p:sp>
      <p:sp>
        <p:nvSpPr>
          <p:cNvPr id="6"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372644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opics - Grey">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1">
                    <a:lumMod val="85000"/>
                  </a:schemeClr>
                </a:solidFill>
                <a:latin typeface="+mn-lt"/>
              </a:defRPr>
            </a:lvl1pPr>
          </a:lstStyle>
          <a:p>
            <a:pPr lvl="0"/>
            <a:r>
              <a:rPr lang="en-US" dirty="0"/>
              <a:t>Topic A</a:t>
            </a:r>
          </a:p>
        </p:txBody>
      </p:sp>
      <p:sp>
        <p:nvSpPr>
          <p:cNvPr id="3" name="Slide Number Placeholder 2"/>
          <p:cNvSpPr>
            <a:spLocks noGrp="1"/>
          </p:cNvSpPr>
          <p:nvPr>
            <p:ph type="sldNum" sz="quarter" idx="13"/>
          </p:nvPr>
        </p:nvSpPr>
        <p:spPr>
          <a:xfrm>
            <a:off x="-4666155" y="6525347"/>
            <a:ext cx="890753" cy="251748"/>
          </a:xfrm>
          <a:prstGeom prst="rect">
            <a:avLst/>
          </a:prstGeom>
        </p:spPr>
        <p:txBody>
          <a:bodyPr/>
          <a:lstStyle/>
          <a:p>
            <a:fld id="{8C385F23-470B-B540-9492-8220B9E90E81}" type="slidenum">
              <a:rPr lang="en-US" smtClean="0"/>
              <a:pPr/>
              <a:t>‹Nº›</a:t>
            </a:fld>
            <a:endParaRPr lang="en-US" dirty="0"/>
          </a:p>
        </p:txBody>
      </p:sp>
      <p:sp>
        <p:nvSpPr>
          <p:cNvPr id="9"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407235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2129747" y="6525343"/>
            <a:ext cx="9341668" cy="251748"/>
          </a:xfrm>
          <a:prstGeom prst="rect">
            <a:avLst/>
          </a:prstGeom>
        </p:spPr>
        <p:txBody>
          <a:bodyPr vert="horz" lIns="0" tIns="0" rIns="0" bIns="0" anchor="t"/>
          <a:lstStyle>
            <a:lvl1pPr marL="0" indent="0" algn="r">
              <a:buNone/>
              <a:defRPr sz="1600">
                <a:solidFill>
                  <a:schemeClr val="bg1">
                    <a:lumMod val="65000"/>
                  </a:schemeClr>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0" name="Content Placeholder 2"/>
          <p:cNvSpPr>
            <a:spLocks noGrp="1"/>
          </p:cNvSpPr>
          <p:nvPr>
            <p:ph sz="quarter" idx="13" hasCustomPrompt="1"/>
          </p:nvPr>
        </p:nvSpPr>
        <p:spPr>
          <a:xfrm>
            <a:off x="689521" y="1354919"/>
            <a:ext cx="10781883" cy="4982264"/>
          </a:xfrm>
          <a:prstGeom prst="rect">
            <a:avLst/>
          </a:prstGeom>
        </p:spPr>
        <p:txBody>
          <a:bodyPr vert="horz" lIns="0" tIns="0" rIns="0" bIns="0"/>
          <a:lstStyle>
            <a:lvl1pPr marL="0" marR="0" indent="0" algn="l" defTabSz="609585" rtl="0" eaLnBrk="1" fontAlgn="base" latinLnBrk="0" hangingPunct="1">
              <a:lnSpc>
                <a:spcPct val="100000"/>
              </a:lnSpc>
              <a:spcBef>
                <a:spcPct val="20000"/>
              </a:spcBef>
              <a:spcAft>
                <a:spcPct val="0"/>
              </a:spcAft>
              <a:buClr>
                <a:srgbClr val="C00000"/>
              </a:buClr>
              <a:buSzTx/>
              <a:buFont typeface="Arial"/>
              <a:buNone/>
              <a:tabLst/>
              <a:defRPr sz="4267" b="1"/>
            </a:lvl1pPr>
          </a:lstStyle>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a:solidFill>
                  <a:srgbClr val="000000"/>
                </a:solidFill>
              </a:rPr>
              <a:t>Lorem ipsum dolor sit </a:t>
            </a:r>
            <a:r>
              <a:rPr lang="en-US" sz="2933" b="0" dirty="0" err="1">
                <a:solidFill>
                  <a:srgbClr val="000000"/>
                </a:solidFill>
              </a:rPr>
              <a:t>amet</a:t>
            </a:r>
            <a:r>
              <a:rPr lang="en-US" sz="2933" b="0" dirty="0">
                <a:solidFill>
                  <a:srgbClr val="000000"/>
                </a:solidFill>
              </a:rPr>
              <a:t>, </a:t>
            </a:r>
            <a:r>
              <a:rPr lang="en-US" sz="2933" b="0" dirty="0" err="1">
                <a:solidFill>
                  <a:srgbClr val="000000"/>
                </a:solidFill>
              </a:rPr>
              <a:t>consectetur</a:t>
            </a:r>
            <a:r>
              <a:rPr lang="en-US" sz="2933" b="0" dirty="0">
                <a:solidFill>
                  <a:srgbClr val="000000"/>
                </a:solidFill>
              </a:rPr>
              <a:t> </a:t>
            </a:r>
            <a:r>
              <a:rPr lang="en-US" sz="2933" b="0" dirty="0" err="1">
                <a:solidFill>
                  <a:srgbClr val="000000"/>
                </a:solidFill>
              </a:rPr>
              <a:t>adipiscing</a:t>
            </a:r>
            <a:r>
              <a:rPr lang="en-US" sz="2933" b="0" dirty="0">
                <a:solidFill>
                  <a:srgbClr val="000000"/>
                </a:solidFill>
              </a:rPr>
              <a:t> </a:t>
            </a:r>
            <a:r>
              <a:rPr lang="en-US" sz="2933" b="0" dirty="0" err="1">
                <a:solidFill>
                  <a:srgbClr val="000000"/>
                </a:solidFill>
              </a:rPr>
              <a:t>elit</a:t>
            </a:r>
            <a:r>
              <a:rPr lang="en-US" sz="2933"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Etiam</a:t>
            </a:r>
            <a:r>
              <a:rPr lang="en-US" sz="2933" b="0" dirty="0">
                <a:solidFill>
                  <a:srgbClr val="000000"/>
                </a:solidFill>
              </a:rPr>
              <a:t> </a:t>
            </a:r>
            <a:r>
              <a:rPr lang="en-US" sz="2933" b="0" dirty="0" err="1">
                <a:solidFill>
                  <a:srgbClr val="000000"/>
                </a:solidFill>
              </a:rPr>
              <a:t>tristique</a:t>
            </a:r>
            <a:r>
              <a:rPr lang="en-US" sz="2933" b="0" dirty="0">
                <a:solidFill>
                  <a:srgbClr val="000000"/>
                </a:solidFill>
              </a:rPr>
              <a:t> in </a:t>
            </a:r>
            <a:r>
              <a:rPr lang="en-US" sz="2933" b="0" dirty="0" err="1">
                <a:solidFill>
                  <a:srgbClr val="000000"/>
                </a:solidFill>
              </a:rPr>
              <a:t>tellus</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iaculis</a:t>
            </a:r>
            <a:r>
              <a:rPr lang="en-US" sz="2933" b="0" dirty="0">
                <a:solidFill>
                  <a:srgbClr val="000000"/>
                </a:solidFill>
              </a:rPr>
              <a:t>. </a:t>
            </a:r>
            <a:r>
              <a:rPr lang="en-US" sz="2933" b="0" dirty="0" err="1">
                <a:solidFill>
                  <a:srgbClr val="000000"/>
                </a:solidFill>
              </a:rPr>
              <a:t>Etiam</a:t>
            </a:r>
            <a:r>
              <a:rPr lang="en-US" sz="2933" b="0" dirty="0">
                <a:solidFill>
                  <a:srgbClr val="000000"/>
                </a:solidFill>
              </a:rPr>
              <a:t> </a:t>
            </a:r>
            <a:r>
              <a:rPr lang="en-US" sz="2933" b="0" dirty="0" err="1">
                <a:solidFill>
                  <a:srgbClr val="000000"/>
                </a:solidFill>
              </a:rPr>
              <a:t>elementum</a:t>
            </a:r>
            <a:r>
              <a:rPr lang="en-US" sz="2933" b="0" dirty="0">
                <a:solidFill>
                  <a:srgbClr val="000000"/>
                </a:solidFill>
              </a:rPr>
              <a:t>, </a:t>
            </a:r>
            <a:r>
              <a:rPr lang="en-US" sz="2933" b="0" dirty="0" err="1">
                <a:solidFill>
                  <a:srgbClr val="000000"/>
                </a:solidFill>
              </a:rPr>
              <a:t>velit</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porta</a:t>
            </a:r>
            <a:r>
              <a:rPr lang="en-US" sz="2933" b="0" dirty="0">
                <a:solidFill>
                  <a:srgbClr val="000000"/>
                </a:solidFill>
              </a:rPr>
              <a:t> </a:t>
            </a:r>
            <a:r>
              <a:rPr lang="en-US" sz="2933" b="0" dirty="0" err="1">
                <a:solidFill>
                  <a:srgbClr val="000000"/>
                </a:solidFill>
              </a:rPr>
              <a:t>laoreet</a:t>
            </a:r>
            <a:r>
              <a:rPr lang="en-US" sz="2933" b="0" dirty="0">
                <a:solidFill>
                  <a:srgbClr val="000000"/>
                </a:solidFill>
              </a:rPr>
              <a:t>, </a:t>
            </a:r>
            <a:r>
              <a:rPr lang="en-US" sz="2933" b="0" dirty="0" err="1">
                <a:solidFill>
                  <a:srgbClr val="000000"/>
                </a:solidFill>
              </a:rPr>
              <a:t>eros</a:t>
            </a:r>
            <a:r>
              <a:rPr lang="en-US" sz="2933" b="0" dirty="0">
                <a:solidFill>
                  <a:srgbClr val="000000"/>
                </a:solidFill>
              </a:rPr>
              <a:t> </a:t>
            </a:r>
            <a:r>
              <a:rPr lang="en-US" sz="2933" b="0" dirty="0" err="1">
                <a:solidFill>
                  <a:srgbClr val="000000"/>
                </a:solidFill>
              </a:rPr>
              <a:t>neque</a:t>
            </a:r>
            <a:r>
              <a:rPr lang="en-US" sz="2933" b="0" dirty="0">
                <a:solidFill>
                  <a:srgbClr val="000000"/>
                </a:solidFill>
              </a:rPr>
              <a:t> </a:t>
            </a:r>
            <a:r>
              <a:rPr lang="en-US" sz="2933" b="0" dirty="0" err="1">
                <a:solidFill>
                  <a:srgbClr val="000000"/>
                </a:solidFill>
              </a:rPr>
              <a:t>auctor</a:t>
            </a:r>
            <a:r>
              <a:rPr lang="en-US" sz="2933" b="0" dirty="0">
                <a:solidFill>
                  <a:srgbClr val="000000"/>
                </a:solidFill>
              </a:rPr>
              <a:t> </a:t>
            </a:r>
            <a:r>
              <a:rPr lang="en-US" sz="2933" b="0" dirty="0" err="1">
                <a:solidFill>
                  <a:srgbClr val="000000"/>
                </a:solidFill>
              </a:rPr>
              <a:t>urna</a:t>
            </a:r>
            <a:endParaRPr lang="en-US" sz="2933"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Nisl</a:t>
            </a:r>
            <a:r>
              <a:rPr lang="en-US" sz="2933" b="0" dirty="0">
                <a:solidFill>
                  <a:srgbClr val="000000"/>
                </a:solidFill>
              </a:rPr>
              <a:t> </a:t>
            </a:r>
            <a:r>
              <a:rPr lang="en-US" sz="2933" b="0" dirty="0" err="1">
                <a:solidFill>
                  <a:srgbClr val="000000"/>
                </a:solidFill>
              </a:rPr>
              <a:t>risus</a:t>
            </a:r>
            <a:r>
              <a:rPr lang="en-US" sz="2933" b="0" dirty="0">
                <a:solidFill>
                  <a:srgbClr val="000000"/>
                </a:solidFill>
              </a:rPr>
              <a:t> </a:t>
            </a:r>
            <a:r>
              <a:rPr lang="en-US" sz="2933" b="0" dirty="0" err="1">
                <a:solidFill>
                  <a:srgbClr val="000000"/>
                </a:solidFill>
              </a:rPr>
              <a:t>malesuada</a:t>
            </a:r>
            <a:r>
              <a:rPr lang="en-US" sz="2933" b="0" dirty="0">
                <a:solidFill>
                  <a:srgbClr val="000000"/>
                </a:solidFill>
              </a:rPr>
              <a:t> ex. </a:t>
            </a:r>
            <a:r>
              <a:rPr lang="en-US" sz="2933" b="0" dirty="0" err="1">
                <a:solidFill>
                  <a:srgbClr val="000000"/>
                </a:solidFill>
              </a:rPr>
              <a:t>Donec</a:t>
            </a:r>
            <a:r>
              <a:rPr lang="en-US" sz="2933" b="0" dirty="0">
                <a:solidFill>
                  <a:srgbClr val="000000"/>
                </a:solidFill>
              </a:rPr>
              <a:t> </a:t>
            </a:r>
            <a:r>
              <a:rPr lang="en-US" sz="2933" b="0" dirty="0" err="1">
                <a:solidFill>
                  <a:srgbClr val="000000"/>
                </a:solidFill>
              </a:rPr>
              <a:t>sollicitudin</a:t>
            </a:r>
            <a:r>
              <a:rPr lang="en-US" sz="2933" b="0" dirty="0">
                <a:solidFill>
                  <a:srgbClr val="000000"/>
                </a:solidFill>
              </a:rPr>
              <a:t> </a:t>
            </a:r>
            <a:r>
              <a:rPr lang="en-US" sz="2933" b="0" dirty="0" err="1">
                <a:solidFill>
                  <a:srgbClr val="000000"/>
                </a:solidFill>
              </a:rPr>
              <a:t>sagittis</a:t>
            </a:r>
            <a:r>
              <a:rPr lang="en-US" sz="2933" b="0" dirty="0">
                <a:solidFill>
                  <a:srgbClr val="000000"/>
                </a:solidFill>
              </a:rPr>
              <a:t> </a:t>
            </a:r>
            <a:r>
              <a:rPr lang="en-US" sz="2933" b="0" dirty="0" err="1">
                <a:solidFill>
                  <a:srgbClr val="000000"/>
                </a:solidFill>
              </a:rPr>
              <a:t>purus</a:t>
            </a:r>
            <a:r>
              <a:rPr lang="en-US" sz="2933" b="0" dirty="0">
                <a:solidFill>
                  <a:srgbClr val="000000"/>
                </a:solidFill>
              </a:rPr>
              <a:t> non </a:t>
            </a:r>
            <a:r>
              <a:rPr lang="en-US" sz="2933" b="0" dirty="0" err="1">
                <a:solidFill>
                  <a:srgbClr val="000000"/>
                </a:solidFill>
              </a:rPr>
              <a:t>suscipit</a:t>
            </a:r>
            <a:r>
              <a:rPr lang="en-US" sz="2933" b="0" dirty="0">
                <a:solidFill>
                  <a:srgbClr val="000000"/>
                </a:solidFill>
              </a:rPr>
              <a:t>. Integer </a:t>
            </a:r>
            <a:r>
              <a:rPr lang="en-US" sz="2933" b="0" dirty="0" err="1">
                <a:solidFill>
                  <a:srgbClr val="000000"/>
                </a:solidFill>
              </a:rPr>
              <a:t>finibus</a:t>
            </a:r>
            <a:r>
              <a:rPr lang="en-US" sz="2933" b="0" dirty="0">
                <a:solidFill>
                  <a:srgbClr val="000000"/>
                </a:solidFill>
              </a:rPr>
              <a:t> </a:t>
            </a:r>
            <a:r>
              <a:rPr lang="en-US" sz="2933" b="0" dirty="0" err="1">
                <a:solidFill>
                  <a:srgbClr val="000000"/>
                </a:solidFill>
              </a:rPr>
              <a:t>euismod</a:t>
            </a:r>
            <a:r>
              <a:rPr lang="en-US" sz="2933" b="0" dirty="0">
                <a:solidFill>
                  <a:srgbClr val="000000"/>
                </a:solidFill>
              </a:rPr>
              <a:t> </a:t>
            </a:r>
            <a:r>
              <a:rPr lang="en-US" sz="2933" b="0" dirty="0" err="1">
                <a:solidFill>
                  <a:srgbClr val="000000"/>
                </a:solidFill>
              </a:rPr>
              <a:t>leo</a:t>
            </a:r>
            <a:r>
              <a:rPr lang="en-US" sz="2933" b="0" dirty="0">
                <a:solidFill>
                  <a:srgbClr val="000000"/>
                </a:solidFill>
              </a:rPr>
              <a:t>, </a:t>
            </a:r>
            <a:r>
              <a:rPr lang="en-US" sz="2933" b="0" dirty="0" err="1">
                <a:solidFill>
                  <a:srgbClr val="000000"/>
                </a:solidFill>
              </a:rPr>
              <a:t>feugiat</a:t>
            </a:r>
            <a:r>
              <a:rPr lang="en-US" sz="2933" b="0" dirty="0">
                <a:solidFill>
                  <a:srgbClr val="000000"/>
                </a:solidFill>
              </a:rPr>
              <a:t> </a:t>
            </a:r>
            <a:r>
              <a:rPr lang="en-US" sz="2933" b="0" dirty="0" err="1">
                <a:solidFill>
                  <a:srgbClr val="000000"/>
                </a:solidFill>
              </a:rPr>
              <a:t>fringilla</a:t>
            </a:r>
            <a:r>
              <a:rPr lang="en-US" sz="2933" b="0" dirty="0">
                <a:solidFill>
                  <a:srgbClr val="000000"/>
                </a:solidFill>
              </a:rPr>
              <a:t> </a:t>
            </a:r>
            <a:r>
              <a:rPr lang="en-US" sz="2933" b="0" dirty="0" err="1">
                <a:solidFill>
                  <a:srgbClr val="000000"/>
                </a:solidFill>
              </a:rPr>
              <a:t>nisl</a:t>
            </a:r>
            <a:r>
              <a:rPr lang="en-US" sz="2933" b="0" dirty="0">
                <a:solidFill>
                  <a:srgbClr val="000000"/>
                </a:solidFill>
              </a:rPr>
              <a:t> </a:t>
            </a:r>
            <a:r>
              <a:rPr lang="en-US" sz="2933" b="0" dirty="0" err="1">
                <a:solidFill>
                  <a:srgbClr val="000000"/>
                </a:solidFill>
              </a:rPr>
              <a:t>venenatis</a:t>
            </a:r>
            <a:r>
              <a:rPr lang="en-US" sz="2933" b="0" dirty="0">
                <a:solidFill>
                  <a:srgbClr val="000000"/>
                </a:solidFill>
              </a:rPr>
              <a:t> vel. </a:t>
            </a:r>
          </a:p>
        </p:txBody>
      </p:sp>
      <p:sp>
        <p:nvSpPr>
          <p:cNvPr id="12" name="Title 1"/>
          <p:cNvSpPr>
            <a:spLocks noGrp="1"/>
          </p:cNvSpPr>
          <p:nvPr>
            <p:ph type="title" hasCustomPrompt="1"/>
          </p:nvPr>
        </p:nvSpPr>
        <p:spPr>
          <a:xfrm>
            <a:off x="691819" y="674649"/>
            <a:ext cx="10780779" cy="411328"/>
          </a:xfrm>
          <a:prstGeom prst="rect">
            <a:avLst/>
          </a:prstGeom>
        </p:spPr>
        <p:txBody>
          <a:bodyPr lIns="0" tIns="0" rIns="0" bIns="0"/>
          <a:lstStyle>
            <a:lvl1pPr algn="l">
              <a:lnSpc>
                <a:spcPct val="90000"/>
              </a:lnSpc>
              <a:defRPr sz="4000" b="1" baseline="0">
                <a:solidFill>
                  <a:schemeClr val="tx1"/>
                </a:solidFill>
                <a:latin typeface="+mn-lt"/>
              </a:defRPr>
            </a:lvl1pPr>
          </a:lstStyle>
          <a:p>
            <a:r>
              <a:rPr lang="en-US" dirty="0"/>
              <a:t>Slide title goes (short title)</a:t>
            </a:r>
            <a:endParaRPr lang="en-AU" dirty="0"/>
          </a:p>
        </p:txBody>
      </p:sp>
      <p:sp>
        <p:nvSpPr>
          <p:cNvPr id="4" name="Slide Number Placeholder 3"/>
          <p:cNvSpPr>
            <a:spLocks noGrp="1"/>
          </p:cNvSpPr>
          <p:nvPr>
            <p:ph type="sldNum" sz="quarter" idx="15"/>
          </p:nvPr>
        </p:nvSpPr>
        <p:spPr>
          <a:xfrm>
            <a:off x="692760" y="6525347"/>
            <a:ext cx="890753" cy="251748"/>
          </a:xfrm>
          <a:prstGeom prst="rect">
            <a:avLst/>
          </a:prstGeom>
        </p:spPr>
        <p:txBody>
          <a:bodyPr/>
          <a:lstStyle/>
          <a:p>
            <a:fld id="{8C385F23-470B-B540-9492-8220B9E90E81}" type="slidenum">
              <a:rPr lang="en-US" smtClean="0"/>
              <a:pPr/>
              <a:t>‹Nº›</a:t>
            </a:fld>
            <a:endParaRPr lang="en-US" dirty="0"/>
          </a:p>
        </p:txBody>
      </p:sp>
      <p:sp>
        <p:nvSpPr>
          <p:cNvPr id="9"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1212102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 long title">
    <p:spTree>
      <p:nvGrpSpPr>
        <p:cNvPr id="1" name=""/>
        <p:cNvGrpSpPr/>
        <p:nvPr/>
      </p:nvGrpSpPr>
      <p:grpSpPr>
        <a:xfrm>
          <a:off x="0" y="0"/>
          <a:ext cx="0" cy="0"/>
          <a:chOff x="0" y="0"/>
          <a:chExt cx="0" cy="0"/>
        </a:xfrm>
      </p:grpSpPr>
      <p:sp>
        <p:nvSpPr>
          <p:cNvPr id="10" name="Rectangle 9"/>
          <p:cNvSpPr/>
          <p:nvPr userDrawn="1"/>
        </p:nvSpPr>
        <p:spPr>
          <a:xfrm>
            <a:off x="0" y="631837"/>
            <a:ext cx="12192000" cy="1253687"/>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8" name="Title 1"/>
          <p:cNvSpPr>
            <a:spLocks noGrp="1"/>
          </p:cNvSpPr>
          <p:nvPr>
            <p:ph type="title" hasCustomPrompt="1"/>
          </p:nvPr>
        </p:nvSpPr>
        <p:spPr>
          <a:xfrm>
            <a:off x="691819" y="704448"/>
            <a:ext cx="10780779" cy="799297"/>
          </a:xfrm>
          <a:prstGeom prst="rect">
            <a:avLst/>
          </a:prstGeom>
        </p:spPr>
        <p:txBody>
          <a:bodyPr lIns="0" tIns="0" rIns="0" bIns="0"/>
          <a:lstStyle>
            <a:lvl1pPr algn="l">
              <a:lnSpc>
                <a:spcPct val="90000"/>
              </a:lnSpc>
              <a:defRPr sz="4000" b="1" baseline="0">
                <a:solidFill>
                  <a:schemeClr val="tx1"/>
                </a:solidFill>
                <a:latin typeface="+mn-lt"/>
              </a:defRPr>
            </a:lvl1pPr>
          </a:lstStyle>
          <a:p>
            <a:r>
              <a:rPr lang="en-US" dirty="0"/>
              <a:t>This template is for slides with long titles that go over two lines</a:t>
            </a:r>
            <a:endParaRPr lang="en-AU" dirty="0"/>
          </a:p>
        </p:txBody>
      </p:sp>
      <p:cxnSp>
        <p:nvCxnSpPr>
          <p:cNvPr id="13" name="Straight Connector 12"/>
          <p:cNvCxnSpPr/>
          <p:nvPr userDrawn="1"/>
        </p:nvCxnSpPr>
        <p:spPr>
          <a:xfrm>
            <a:off x="719404" y="6475329"/>
            <a:ext cx="10752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2129747" y="6525343"/>
            <a:ext cx="9341668" cy="251748"/>
          </a:xfrm>
          <a:prstGeom prst="rect">
            <a:avLst/>
          </a:prstGeom>
        </p:spPr>
        <p:txBody>
          <a:bodyPr vert="horz" lIns="0" tIns="0" rIns="0" bIns="0" anchor="t"/>
          <a:lstStyle>
            <a:lvl1pPr marL="0" indent="0" algn="r">
              <a:buNone/>
              <a:defRPr sz="1600">
                <a:solidFill>
                  <a:schemeClr val="bg1">
                    <a:lumMod val="65000"/>
                  </a:schemeClr>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6" name="Slide Number Placeholder 1"/>
          <p:cNvSpPr>
            <a:spLocks noGrp="1"/>
          </p:cNvSpPr>
          <p:nvPr>
            <p:ph type="sldNum" sz="quarter" idx="12"/>
          </p:nvPr>
        </p:nvSpPr>
        <p:spPr>
          <a:xfrm>
            <a:off x="692760" y="6525347"/>
            <a:ext cx="890753" cy="251748"/>
          </a:xfrm>
          <a:prstGeom prst="rect">
            <a:avLst/>
          </a:prstGeom>
        </p:spPr>
        <p:txBody>
          <a:bodyPr vert="horz" lIns="0" tIns="0" rIns="0" bIns="0" rtlCol="0" anchor="t"/>
          <a:lstStyle>
            <a:lvl1pPr algn="l">
              <a:defRPr sz="1600" b="1">
                <a:solidFill>
                  <a:schemeClr val="bg1">
                    <a:lumMod val="65000"/>
                  </a:schemeClr>
                </a:solidFill>
              </a:defRPr>
            </a:lvl1pPr>
          </a:lstStyle>
          <a:p>
            <a:fld id="{8C385F23-470B-B540-9492-8220B9E90E81}" type="slidenum">
              <a:rPr lang="en-US" smtClean="0"/>
              <a:pPr/>
              <a:t>‹Nº›</a:t>
            </a:fld>
            <a:endParaRPr lang="en-US" dirty="0"/>
          </a:p>
        </p:txBody>
      </p:sp>
      <p:sp>
        <p:nvSpPr>
          <p:cNvPr id="12" name="Content Placeholder 2"/>
          <p:cNvSpPr>
            <a:spLocks noGrp="1"/>
          </p:cNvSpPr>
          <p:nvPr>
            <p:ph sz="quarter" idx="13" hasCustomPrompt="1"/>
          </p:nvPr>
        </p:nvSpPr>
        <p:spPr>
          <a:xfrm>
            <a:off x="719404" y="1956389"/>
            <a:ext cx="10781883" cy="4033075"/>
          </a:xfrm>
          <a:prstGeom prst="rect">
            <a:avLst/>
          </a:prstGeom>
        </p:spPr>
        <p:txBody>
          <a:bodyPr vert="horz" lIns="0" tIns="0" rIns="0" bIns="0"/>
          <a:lstStyle>
            <a:lvl1pPr marL="0" marR="0" indent="-239994" algn="l" defTabSz="609585" rtl="0" eaLnBrk="1" fontAlgn="base" latinLnBrk="0" hangingPunct="1">
              <a:lnSpc>
                <a:spcPct val="100000"/>
              </a:lnSpc>
              <a:spcBef>
                <a:spcPct val="20000"/>
              </a:spcBef>
              <a:spcAft>
                <a:spcPct val="0"/>
              </a:spcAft>
              <a:buClrTx/>
              <a:buSzTx/>
              <a:buFont typeface="Arial"/>
              <a:buChar char="•"/>
              <a:tabLst/>
              <a:defRPr sz="4267" b="1"/>
            </a:lvl1pPr>
          </a:lstStyle>
          <a:p>
            <a:r>
              <a:rPr lang="en-US" sz="3733"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Lorem</a:t>
            </a:r>
            <a:r>
              <a:rPr lang="en-US" sz="2933" b="0" dirty="0">
                <a:solidFill>
                  <a:srgbClr val="000000"/>
                </a:solidFill>
              </a:rPr>
              <a:t> </a:t>
            </a:r>
            <a:r>
              <a:rPr lang="en-US" sz="2933" b="0" dirty="0" err="1">
                <a:solidFill>
                  <a:srgbClr val="000000"/>
                </a:solidFill>
              </a:rPr>
              <a:t>ipsum</a:t>
            </a:r>
            <a:r>
              <a:rPr lang="en-US" sz="2933" b="0" dirty="0">
                <a:solidFill>
                  <a:srgbClr val="000000"/>
                </a:solidFill>
              </a:rPr>
              <a:t> dolor sit </a:t>
            </a:r>
            <a:r>
              <a:rPr lang="en-US" sz="2933" b="0" dirty="0" err="1">
                <a:solidFill>
                  <a:srgbClr val="000000"/>
                </a:solidFill>
              </a:rPr>
              <a:t>amet</a:t>
            </a:r>
            <a:r>
              <a:rPr lang="en-US" sz="2933" b="0" dirty="0">
                <a:solidFill>
                  <a:srgbClr val="000000"/>
                </a:solidFill>
              </a:rPr>
              <a:t>, </a:t>
            </a:r>
            <a:r>
              <a:rPr lang="en-US" sz="2933" b="0" dirty="0" err="1">
                <a:solidFill>
                  <a:srgbClr val="000000"/>
                </a:solidFill>
              </a:rPr>
              <a:t>consectetur</a:t>
            </a:r>
            <a:r>
              <a:rPr lang="en-US" sz="2933" b="0" dirty="0">
                <a:solidFill>
                  <a:srgbClr val="000000"/>
                </a:solidFill>
              </a:rPr>
              <a:t> </a:t>
            </a:r>
            <a:r>
              <a:rPr lang="en-US" sz="2933" b="0" dirty="0" err="1">
                <a:solidFill>
                  <a:srgbClr val="000000"/>
                </a:solidFill>
              </a:rPr>
              <a:t>adipiscing</a:t>
            </a:r>
            <a:r>
              <a:rPr lang="en-US" sz="2933" b="0" dirty="0">
                <a:solidFill>
                  <a:srgbClr val="000000"/>
                </a:solidFill>
              </a:rPr>
              <a:t> </a:t>
            </a:r>
            <a:r>
              <a:rPr lang="en-US" sz="2933" b="0" dirty="0" err="1">
                <a:solidFill>
                  <a:srgbClr val="000000"/>
                </a:solidFill>
              </a:rPr>
              <a:t>elit</a:t>
            </a:r>
            <a:r>
              <a:rPr lang="en-US" sz="2933"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Etiam</a:t>
            </a:r>
            <a:r>
              <a:rPr lang="en-US" sz="2933" b="0" dirty="0">
                <a:solidFill>
                  <a:srgbClr val="000000"/>
                </a:solidFill>
              </a:rPr>
              <a:t> </a:t>
            </a:r>
            <a:r>
              <a:rPr lang="en-US" sz="2933" b="0" dirty="0" err="1">
                <a:solidFill>
                  <a:srgbClr val="000000"/>
                </a:solidFill>
              </a:rPr>
              <a:t>tristique</a:t>
            </a:r>
            <a:r>
              <a:rPr lang="en-US" sz="2933" b="0" dirty="0">
                <a:solidFill>
                  <a:srgbClr val="000000"/>
                </a:solidFill>
              </a:rPr>
              <a:t> in </a:t>
            </a:r>
            <a:r>
              <a:rPr lang="en-US" sz="2933" b="0" dirty="0" err="1">
                <a:solidFill>
                  <a:srgbClr val="000000"/>
                </a:solidFill>
              </a:rPr>
              <a:t>tellus</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iaculis</a:t>
            </a:r>
            <a:r>
              <a:rPr lang="en-US" sz="2933" b="0" dirty="0">
                <a:solidFill>
                  <a:srgbClr val="000000"/>
                </a:solidFill>
              </a:rPr>
              <a:t>. </a:t>
            </a:r>
            <a:r>
              <a:rPr lang="en-US" sz="2933" b="0" dirty="0" err="1">
                <a:solidFill>
                  <a:srgbClr val="000000"/>
                </a:solidFill>
              </a:rPr>
              <a:t>Etiam</a:t>
            </a:r>
            <a:r>
              <a:rPr lang="en-US" sz="2933" b="0" dirty="0">
                <a:solidFill>
                  <a:srgbClr val="000000"/>
                </a:solidFill>
              </a:rPr>
              <a:t> </a:t>
            </a:r>
            <a:r>
              <a:rPr lang="en-US" sz="2933" b="0" dirty="0" err="1">
                <a:solidFill>
                  <a:srgbClr val="000000"/>
                </a:solidFill>
              </a:rPr>
              <a:t>elementum</a:t>
            </a:r>
            <a:r>
              <a:rPr lang="en-US" sz="2933" b="0" dirty="0">
                <a:solidFill>
                  <a:srgbClr val="000000"/>
                </a:solidFill>
              </a:rPr>
              <a:t>, </a:t>
            </a:r>
            <a:r>
              <a:rPr lang="en-US" sz="2933" b="0" dirty="0" err="1">
                <a:solidFill>
                  <a:srgbClr val="000000"/>
                </a:solidFill>
              </a:rPr>
              <a:t>velit</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porta</a:t>
            </a:r>
            <a:r>
              <a:rPr lang="en-US" sz="2933" b="0" dirty="0">
                <a:solidFill>
                  <a:srgbClr val="000000"/>
                </a:solidFill>
              </a:rPr>
              <a:t> </a:t>
            </a:r>
            <a:r>
              <a:rPr lang="en-US" sz="2933" b="0" dirty="0" err="1">
                <a:solidFill>
                  <a:srgbClr val="000000"/>
                </a:solidFill>
              </a:rPr>
              <a:t>laoreet</a:t>
            </a:r>
            <a:r>
              <a:rPr lang="en-US" sz="2933" b="0" dirty="0">
                <a:solidFill>
                  <a:srgbClr val="000000"/>
                </a:solidFill>
              </a:rPr>
              <a:t>, </a:t>
            </a:r>
            <a:r>
              <a:rPr lang="en-US" sz="2933" b="0" dirty="0" err="1">
                <a:solidFill>
                  <a:srgbClr val="000000"/>
                </a:solidFill>
              </a:rPr>
              <a:t>eros</a:t>
            </a:r>
            <a:r>
              <a:rPr lang="en-US" sz="2933" b="0" dirty="0">
                <a:solidFill>
                  <a:srgbClr val="000000"/>
                </a:solidFill>
              </a:rPr>
              <a:t> </a:t>
            </a:r>
            <a:r>
              <a:rPr lang="en-US" sz="2933" b="0" dirty="0" err="1">
                <a:solidFill>
                  <a:srgbClr val="000000"/>
                </a:solidFill>
              </a:rPr>
              <a:t>neque</a:t>
            </a:r>
            <a:r>
              <a:rPr lang="en-US" sz="2933" b="0" dirty="0">
                <a:solidFill>
                  <a:srgbClr val="000000"/>
                </a:solidFill>
              </a:rPr>
              <a:t> </a:t>
            </a:r>
            <a:r>
              <a:rPr lang="en-US" sz="2933" b="0" dirty="0" err="1">
                <a:solidFill>
                  <a:srgbClr val="000000"/>
                </a:solidFill>
              </a:rPr>
              <a:t>auctor</a:t>
            </a:r>
            <a:r>
              <a:rPr lang="en-US" sz="2933" b="0" dirty="0">
                <a:solidFill>
                  <a:srgbClr val="000000"/>
                </a:solidFill>
              </a:rPr>
              <a:t> </a:t>
            </a:r>
            <a:r>
              <a:rPr lang="en-US" sz="2933" b="0" dirty="0" err="1">
                <a:solidFill>
                  <a:srgbClr val="000000"/>
                </a:solidFill>
              </a:rPr>
              <a:t>urna</a:t>
            </a:r>
            <a:endParaRPr lang="en-US" sz="2933"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Nisl</a:t>
            </a:r>
            <a:r>
              <a:rPr lang="en-US" sz="2933" b="0" dirty="0">
                <a:solidFill>
                  <a:srgbClr val="000000"/>
                </a:solidFill>
              </a:rPr>
              <a:t> </a:t>
            </a:r>
            <a:r>
              <a:rPr lang="en-US" sz="2933" b="0" dirty="0" err="1">
                <a:solidFill>
                  <a:srgbClr val="000000"/>
                </a:solidFill>
              </a:rPr>
              <a:t>risus</a:t>
            </a:r>
            <a:r>
              <a:rPr lang="en-US" sz="2933" b="0" dirty="0">
                <a:solidFill>
                  <a:srgbClr val="000000"/>
                </a:solidFill>
              </a:rPr>
              <a:t> </a:t>
            </a:r>
            <a:r>
              <a:rPr lang="en-US" sz="2933" b="0" dirty="0" err="1">
                <a:solidFill>
                  <a:srgbClr val="000000"/>
                </a:solidFill>
              </a:rPr>
              <a:t>malesuada</a:t>
            </a:r>
            <a:r>
              <a:rPr lang="en-US" sz="2933" b="0" dirty="0">
                <a:solidFill>
                  <a:srgbClr val="000000"/>
                </a:solidFill>
              </a:rPr>
              <a:t> ex. </a:t>
            </a:r>
            <a:r>
              <a:rPr lang="en-US" sz="2933" b="0" dirty="0" err="1">
                <a:solidFill>
                  <a:srgbClr val="000000"/>
                </a:solidFill>
              </a:rPr>
              <a:t>Donec</a:t>
            </a:r>
            <a:r>
              <a:rPr lang="en-US" sz="2933" b="0" dirty="0">
                <a:solidFill>
                  <a:srgbClr val="000000"/>
                </a:solidFill>
              </a:rPr>
              <a:t> </a:t>
            </a:r>
            <a:r>
              <a:rPr lang="en-US" sz="2933" b="0" dirty="0" err="1">
                <a:solidFill>
                  <a:srgbClr val="000000"/>
                </a:solidFill>
              </a:rPr>
              <a:t>sollicitudin</a:t>
            </a:r>
            <a:r>
              <a:rPr lang="en-US" sz="2933" b="0" dirty="0">
                <a:solidFill>
                  <a:srgbClr val="000000"/>
                </a:solidFill>
              </a:rPr>
              <a:t> </a:t>
            </a:r>
            <a:r>
              <a:rPr lang="en-US" sz="2933" b="0" dirty="0" err="1">
                <a:solidFill>
                  <a:srgbClr val="000000"/>
                </a:solidFill>
              </a:rPr>
              <a:t>sagittis</a:t>
            </a:r>
            <a:r>
              <a:rPr lang="en-US" sz="2933" b="0" dirty="0">
                <a:solidFill>
                  <a:srgbClr val="000000"/>
                </a:solidFill>
              </a:rPr>
              <a:t> </a:t>
            </a:r>
            <a:r>
              <a:rPr lang="en-US" sz="2933" b="0" dirty="0" err="1">
                <a:solidFill>
                  <a:srgbClr val="000000"/>
                </a:solidFill>
              </a:rPr>
              <a:t>purus</a:t>
            </a:r>
            <a:r>
              <a:rPr lang="en-US" sz="2933" b="0" dirty="0">
                <a:solidFill>
                  <a:srgbClr val="000000"/>
                </a:solidFill>
              </a:rPr>
              <a:t> non </a:t>
            </a:r>
            <a:r>
              <a:rPr lang="en-US" sz="2933" b="0" dirty="0" err="1">
                <a:solidFill>
                  <a:srgbClr val="000000"/>
                </a:solidFill>
              </a:rPr>
              <a:t>suscipit</a:t>
            </a:r>
            <a:r>
              <a:rPr lang="en-US" sz="2933" b="0" dirty="0">
                <a:solidFill>
                  <a:srgbClr val="000000"/>
                </a:solidFill>
              </a:rPr>
              <a:t>. Integer </a:t>
            </a:r>
            <a:r>
              <a:rPr lang="en-US" sz="2933" b="0" dirty="0" err="1">
                <a:solidFill>
                  <a:srgbClr val="000000"/>
                </a:solidFill>
              </a:rPr>
              <a:t>finibus</a:t>
            </a:r>
            <a:r>
              <a:rPr lang="en-US" sz="2933" b="0" dirty="0">
                <a:solidFill>
                  <a:srgbClr val="000000"/>
                </a:solidFill>
              </a:rPr>
              <a:t> </a:t>
            </a:r>
            <a:r>
              <a:rPr lang="en-US" sz="2933" b="0" dirty="0" err="1">
                <a:solidFill>
                  <a:srgbClr val="000000"/>
                </a:solidFill>
              </a:rPr>
              <a:t>euismod</a:t>
            </a:r>
            <a:r>
              <a:rPr lang="en-US" sz="2933" b="0" dirty="0">
                <a:solidFill>
                  <a:srgbClr val="000000"/>
                </a:solidFill>
              </a:rPr>
              <a:t> </a:t>
            </a:r>
            <a:r>
              <a:rPr lang="en-US" sz="2933" b="0" dirty="0" err="1">
                <a:solidFill>
                  <a:srgbClr val="000000"/>
                </a:solidFill>
              </a:rPr>
              <a:t>leo</a:t>
            </a:r>
            <a:r>
              <a:rPr lang="en-US" sz="2933" b="0" dirty="0">
                <a:solidFill>
                  <a:srgbClr val="000000"/>
                </a:solidFill>
              </a:rPr>
              <a:t>, </a:t>
            </a:r>
            <a:r>
              <a:rPr lang="en-US" sz="2933" b="0" dirty="0" err="1">
                <a:solidFill>
                  <a:srgbClr val="000000"/>
                </a:solidFill>
              </a:rPr>
              <a:t>feugiat</a:t>
            </a:r>
            <a:r>
              <a:rPr lang="en-US" sz="2933" b="0" dirty="0">
                <a:solidFill>
                  <a:srgbClr val="000000"/>
                </a:solidFill>
              </a:rPr>
              <a:t> </a:t>
            </a:r>
            <a:r>
              <a:rPr lang="en-US" sz="2933" b="0" dirty="0" err="1">
                <a:solidFill>
                  <a:srgbClr val="000000"/>
                </a:solidFill>
              </a:rPr>
              <a:t>fringilla</a:t>
            </a:r>
            <a:r>
              <a:rPr lang="en-US" sz="2933" b="0" dirty="0">
                <a:solidFill>
                  <a:srgbClr val="000000"/>
                </a:solidFill>
              </a:rPr>
              <a:t> </a:t>
            </a:r>
            <a:r>
              <a:rPr lang="en-US" sz="2933" b="0" dirty="0" err="1">
                <a:solidFill>
                  <a:srgbClr val="000000"/>
                </a:solidFill>
              </a:rPr>
              <a:t>nisl</a:t>
            </a:r>
            <a:r>
              <a:rPr lang="en-US" sz="2933" b="0" dirty="0">
                <a:solidFill>
                  <a:srgbClr val="000000"/>
                </a:solidFill>
              </a:rPr>
              <a:t> </a:t>
            </a:r>
            <a:r>
              <a:rPr lang="en-US" sz="2933" b="0" dirty="0" err="1">
                <a:solidFill>
                  <a:srgbClr val="000000"/>
                </a:solidFill>
              </a:rPr>
              <a:t>venenatis</a:t>
            </a:r>
            <a:r>
              <a:rPr lang="en-US" sz="2933" b="0" dirty="0">
                <a:solidFill>
                  <a:srgbClr val="000000"/>
                </a:solidFill>
              </a:rPr>
              <a:t> vel. </a:t>
            </a:r>
          </a:p>
        </p:txBody>
      </p:sp>
      <p:sp>
        <p:nvSpPr>
          <p:cNvPr id="9" name="Footer Placeholder 1"/>
          <p:cNvSpPr>
            <a:spLocks noGrp="1"/>
          </p:cNvSpPr>
          <p:nvPr>
            <p:ph type="ftr" sz="quarter" idx="14"/>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77968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id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C97F-BC8A-4D50-8CCE-38A2B9866100}"/>
              </a:ext>
            </a:extLst>
          </p:cNvPr>
          <p:cNvSpPr>
            <a:spLocks noGrp="1"/>
          </p:cNvSpPr>
          <p:nvPr>
            <p:ph type="title"/>
          </p:nvPr>
        </p:nvSpPr>
        <p:spPr/>
        <p:txBody>
          <a:bodyPr/>
          <a:lstStyle/>
          <a:p>
            <a:r>
              <a:rPr lang="en-US"/>
              <a:t>Click to edit Master title style</a:t>
            </a:r>
            <a:endParaRPr lang="en-AU" dirty="0"/>
          </a:p>
        </p:txBody>
      </p:sp>
      <p:sp>
        <p:nvSpPr>
          <p:cNvPr id="7" name="Text Placeholder 6">
            <a:extLst>
              <a:ext uri="{FF2B5EF4-FFF2-40B4-BE49-F238E27FC236}">
                <a16:creationId xmlns:a16="http://schemas.microsoft.com/office/drawing/2014/main" id="{B3074009-109E-4519-8F97-6BE11C3F660E}"/>
              </a:ext>
            </a:extLst>
          </p:cNvPr>
          <p:cNvSpPr>
            <a:spLocks noGrp="1"/>
          </p:cNvSpPr>
          <p:nvPr>
            <p:ph type="body" sz="quarter" idx="12"/>
          </p:nvPr>
        </p:nvSpPr>
        <p:spPr>
          <a:xfrm>
            <a:off x="838200" y="1651246"/>
            <a:ext cx="10515600" cy="4451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Footer Placeholder 4">
            <a:extLst>
              <a:ext uri="{FF2B5EF4-FFF2-40B4-BE49-F238E27FC236}">
                <a16:creationId xmlns:a16="http://schemas.microsoft.com/office/drawing/2014/main" id="{58178C76-0B40-4D3C-AE8E-ECF661F4D667}"/>
              </a:ext>
            </a:extLst>
          </p:cNvPr>
          <p:cNvSpPr>
            <a:spLocks noGrp="1"/>
          </p:cNvSpPr>
          <p:nvPr>
            <p:ph type="ftr" sz="quarter" idx="3"/>
          </p:nvPr>
        </p:nvSpPr>
        <p:spPr>
          <a:xfrm>
            <a:off x="4038601" y="6308172"/>
            <a:ext cx="6044076" cy="365125"/>
          </a:xfrm>
          <a:prstGeom prst="rect">
            <a:avLst/>
          </a:prstGeom>
        </p:spPr>
        <p:txBody>
          <a:bodyPr vert="horz" lIns="91440" tIns="45720" rIns="91440" bIns="45720" rtlCol="0" anchor="ctr"/>
          <a:lstStyle>
            <a:lvl1pPr algn="ctr">
              <a:defRPr sz="1100" b="0" i="0">
                <a:solidFill>
                  <a:schemeClr val="tx2"/>
                </a:solidFill>
                <a:latin typeface="+mn-lt"/>
                <a:ea typeface="Roboto" charset="0"/>
                <a:cs typeface="Roboto" charset="0"/>
              </a:defRPr>
            </a:lvl1pPr>
          </a:lstStyle>
          <a:p>
            <a:r>
              <a:rPr lang="en-US"/>
              <a:t>Edit footer - go to Insert tab &gt; Header &amp; Footer</a:t>
            </a:r>
            <a:endParaRPr lang="en-US" dirty="0"/>
          </a:p>
        </p:txBody>
      </p:sp>
      <p:sp>
        <p:nvSpPr>
          <p:cNvPr id="8" name="Slide Number Placeholder 5">
            <a:extLst>
              <a:ext uri="{FF2B5EF4-FFF2-40B4-BE49-F238E27FC236}">
                <a16:creationId xmlns:a16="http://schemas.microsoft.com/office/drawing/2014/main" id="{3A4350CD-EA1B-422C-B3B3-040155269713}"/>
              </a:ext>
            </a:extLst>
          </p:cNvPr>
          <p:cNvSpPr>
            <a:spLocks noGrp="1"/>
          </p:cNvSpPr>
          <p:nvPr>
            <p:ph type="sldNum" sz="quarter" idx="4"/>
          </p:nvPr>
        </p:nvSpPr>
        <p:spPr>
          <a:xfrm>
            <a:off x="10463002" y="6292768"/>
            <a:ext cx="890799" cy="365125"/>
          </a:xfrm>
          <a:prstGeom prst="rect">
            <a:avLst/>
          </a:prstGeom>
        </p:spPr>
        <p:txBody>
          <a:bodyPr vert="horz" lIns="91440" tIns="45720" rIns="91440" bIns="45720" rtlCol="0" anchor="ctr"/>
          <a:lstStyle>
            <a:lvl1pPr algn="r">
              <a:defRPr sz="1100" b="0" i="0">
                <a:solidFill>
                  <a:schemeClr val="tx2"/>
                </a:solidFill>
                <a:latin typeface="+mn-lt"/>
                <a:ea typeface="Roboto" charset="0"/>
                <a:cs typeface="Roboto" charset="0"/>
              </a:defRPr>
            </a:lvl1pPr>
          </a:lstStyle>
          <a:p>
            <a:fld id="{27658008-9535-442B-8149-213DFE0C0411}" type="slidenum">
              <a:rPr lang="en-US" smtClean="0"/>
              <a:pPr/>
              <a:t>‹Nº›</a:t>
            </a:fld>
            <a:endParaRPr lang="en-US" dirty="0"/>
          </a:p>
        </p:txBody>
      </p:sp>
    </p:spTree>
    <p:extLst>
      <p:ext uri="{BB962C8B-B14F-4D97-AF65-F5344CB8AC3E}">
        <p14:creationId xmlns:p14="http://schemas.microsoft.com/office/powerpoint/2010/main" val="4119023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 Grey">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178078" y="6525347"/>
            <a:ext cx="890753" cy="251748"/>
          </a:xfrm>
          <a:prstGeom prst="rect">
            <a:avLst/>
          </a:prstGeom>
        </p:spPr>
        <p:txBody>
          <a:bodyPr/>
          <a:lstStyle/>
          <a:p>
            <a:fld id="{8C385F23-470B-B540-9492-8220B9E90E81}" type="slidenum">
              <a:rPr lang="en-US" smtClean="0"/>
              <a:pPr/>
              <a:t>‹Nº›</a:t>
            </a:fld>
            <a:endParaRPr lang="en-US" dirty="0"/>
          </a:p>
        </p:txBody>
      </p:sp>
      <p:sp>
        <p:nvSpPr>
          <p:cNvPr id="5"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3949322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 Whit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506783" y="6525347"/>
            <a:ext cx="890753" cy="251748"/>
          </a:xfrm>
          <a:prstGeom prst="rect">
            <a:avLst/>
          </a:prstGeom>
        </p:spPr>
        <p:txBody>
          <a:bodyPr/>
          <a:lstStyle/>
          <a:p>
            <a:fld id="{8C385F23-470B-B540-9492-8220B9E90E81}" type="slidenum">
              <a:rPr lang="en-US" smtClean="0"/>
              <a:pPr/>
              <a:t>‹Nº›</a:t>
            </a:fld>
            <a:endParaRPr lang="en-US" dirty="0"/>
          </a:p>
        </p:txBody>
      </p:sp>
      <p:sp>
        <p:nvSpPr>
          <p:cNvPr id="6"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870486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 Gol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676117" y="6525347"/>
            <a:ext cx="890753" cy="251748"/>
          </a:xfrm>
          <a:prstGeom prst="rect">
            <a:avLst/>
          </a:prstGeom>
        </p:spPr>
        <p:txBody>
          <a:bodyPr/>
          <a:lstStyle/>
          <a:p>
            <a:fld id="{8C385F23-470B-B540-9492-8220B9E90E81}" type="slidenum">
              <a:rPr lang="en-US" smtClean="0"/>
              <a:pPr/>
              <a:t>‹Nº›</a:t>
            </a:fld>
            <a:endParaRPr lang="en-US" dirty="0"/>
          </a:p>
        </p:txBody>
      </p:sp>
      <p:sp>
        <p:nvSpPr>
          <p:cNvPr id="7"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4143414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11" name="Rectangle 10"/>
          <p:cNvSpPr/>
          <p:nvPr userDrawn="1"/>
        </p:nvSpPr>
        <p:spPr>
          <a:xfrm>
            <a:off x="0" y="631820"/>
            <a:ext cx="12192000" cy="612000"/>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13" name="Straight Connector 12"/>
          <p:cNvCxnSpPr/>
          <p:nvPr userDrawn="1"/>
        </p:nvCxnSpPr>
        <p:spPr>
          <a:xfrm>
            <a:off x="719404" y="6475329"/>
            <a:ext cx="10752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2129739" y="6525343"/>
            <a:ext cx="9341668" cy="251748"/>
          </a:xfrm>
          <a:prstGeom prst="rect">
            <a:avLst/>
          </a:prstGeom>
        </p:spPr>
        <p:txBody>
          <a:bodyPr vert="horz" lIns="0" tIns="0" rIns="0" bIns="0" anchor="t"/>
          <a:lstStyle>
            <a:lvl1pPr marL="0" indent="0" algn="r">
              <a:buNone/>
              <a:defRPr sz="1067">
                <a:solidFill>
                  <a:schemeClr val="tx1"/>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2" name="Title 1"/>
          <p:cNvSpPr>
            <a:spLocks noGrp="1"/>
          </p:cNvSpPr>
          <p:nvPr>
            <p:ph type="title" hasCustomPrompt="1"/>
          </p:nvPr>
        </p:nvSpPr>
        <p:spPr>
          <a:xfrm>
            <a:off x="691820" y="674649"/>
            <a:ext cx="11068381" cy="411328"/>
          </a:xfrm>
          <a:prstGeom prst="rect">
            <a:avLst/>
          </a:prstGeom>
        </p:spPr>
        <p:txBody>
          <a:bodyPr lIns="0" tIns="0" rIns="0" bIns="0"/>
          <a:lstStyle>
            <a:lvl1pPr algn="l">
              <a:lnSpc>
                <a:spcPct val="90000"/>
              </a:lnSpc>
              <a:defRPr sz="3733" b="1" baseline="0">
                <a:solidFill>
                  <a:schemeClr val="tx1"/>
                </a:solidFill>
                <a:latin typeface="+mn-lt"/>
              </a:defRPr>
            </a:lvl1pPr>
          </a:lstStyle>
          <a:p>
            <a:r>
              <a:rPr lang="en-US" dirty="0"/>
              <a:t>Slide title goes (short title)</a:t>
            </a:r>
            <a:endParaRPr lang="en-AU" dirty="0"/>
          </a:p>
        </p:txBody>
      </p:sp>
      <p:sp>
        <p:nvSpPr>
          <p:cNvPr id="4" name="Slide Number Placeholder 3"/>
          <p:cNvSpPr>
            <a:spLocks noGrp="1"/>
          </p:cNvSpPr>
          <p:nvPr>
            <p:ph type="sldNum" sz="quarter" idx="15"/>
          </p:nvPr>
        </p:nvSpPr>
        <p:spPr>
          <a:xfrm>
            <a:off x="692749" y="6525346"/>
            <a:ext cx="890753" cy="251748"/>
          </a:xfrm>
          <a:prstGeom prst="rect">
            <a:avLst/>
          </a:prstGeom>
        </p:spPr>
        <p:txBody>
          <a:bodyPr/>
          <a:lstStyle/>
          <a:p>
            <a:fld id="{8C385F23-470B-B540-9492-8220B9E90E81}" type="slidenum">
              <a:rPr lang="en-US" smtClean="0"/>
              <a:pPr/>
              <a:t>‹Nº›</a:t>
            </a:fld>
            <a:endParaRPr lang="en-US" dirty="0"/>
          </a:p>
        </p:txBody>
      </p:sp>
      <p:sp>
        <p:nvSpPr>
          <p:cNvPr id="9" name="Footer Placeholder 1"/>
          <p:cNvSpPr>
            <a:spLocks noGrp="1"/>
          </p:cNvSpPr>
          <p:nvPr>
            <p:ph type="ftr" sz="quarter" idx="12"/>
          </p:nvPr>
        </p:nvSpPr>
        <p:spPr>
          <a:xfrm>
            <a:off x="691822" y="166448"/>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1963944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B36707-0522-5D8F-C79D-5F6462ADC552}"/>
              </a:ext>
            </a:extLst>
          </p:cNvPr>
          <p:cNvSpPr>
            <a:spLocks noGrp="1"/>
          </p:cNvSpPr>
          <p:nvPr>
            <p:ph type="dt" sz="half" idx="10"/>
          </p:nvPr>
        </p:nvSpPr>
        <p:spPr>
          <a:xfrm>
            <a:off x="838200" y="6356351"/>
            <a:ext cx="2743200" cy="365125"/>
          </a:xfrm>
          <a:prstGeom prst="rect">
            <a:avLst/>
          </a:prstGeom>
        </p:spPr>
        <p:txBody>
          <a:bodyPr/>
          <a:lstStyle/>
          <a:p>
            <a:fld id="{BD3C1C68-7A60-0645-BEED-5FBE9BA496E9}" type="datetimeFigureOut">
              <a:rPr lang="en-CA" smtClean="0"/>
              <a:t>2025-06-05</a:t>
            </a:fld>
            <a:endParaRPr lang="en-CA" dirty="0"/>
          </a:p>
        </p:txBody>
      </p:sp>
      <p:sp>
        <p:nvSpPr>
          <p:cNvPr id="3" name="Footer Placeholder 2">
            <a:extLst>
              <a:ext uri="{FF2B5EF4-FFF2-40B4-BE49-F238E27FC236}">
                <a16:creationId xmlns:a16="http://schemas.microsoft.com/office/drawing/2014/main" id="{191626FE-31EB-E890-9EEC-75A6D6BEEC25}"/>
              </a:ext>
            </a:extLst>
          </p:cNvPr>
          <p:cNvSpPr>
            <a:spLocks noGrp="1"/>
          </p:cNvSpPr>
          <p:nvPr>
            <p:ph type="ftr" sz="quarter" idx="11"/>
          </p:nvPr>
        </p:nvSpPr>
        <p:spPr>
          <a:xfrm>
            <a:off x="4038600" y="6356351"/>
            <a:ext cx="4114800" cy="365125"/>
          </a:xfrm>
          <a:prstGeom prst="rect">
            <a:avLst/>
          </a:prstGeom>
        </p:spPr>
        <p:txBody>
          <a:bodyPr/>
          <a:lstStyle/>
          <a:p>
            <a:endParaRPr lang="en-CA" dirty="0"/>
          </a:p>
        </p:txBody>
      </p:sp>
      <p:sp>
        <p:nvSpPr>
          <p:cNvPr id="4" name="Slide Number Placeholder 3">
            <a:extLst>
              <a:ext uri="{FF2B5EF4-FFF2-40B4-BE49-F238E27FC236}">
                <a16:creationId xmlns:a16="http://schemas.microsoft.com/office/drawing/2014/main" id="{ECB25D95-37A3-05A7-3D12-23E65F139DB3}"/>
              </a:ext>
            </a:extLst>
          </p:cNvPr>
          <p:cNvSpPr>
            <a:spLocks noGrp="1"/>
          </p:cNvSpPr>
          <p:nvPr>
            <p:ph type="sldNum" sz="quarter" idx="12"/>
          </p:nvPr>
        </p:nvSpPr>
        <p:spPr>
          <a:xfrm>
            <a:off x="8610600" y="6356351"/>
            <a:ext cx="2743200" cy="365125"/>
          </a:xfrm>
          <a:prstGeom prst="rect">
            <a:avLst/>
          </a:prstGeom>
        </p:spPr>
        <p:txBody>
          <a:bodyPr/>
          <a:lstStyle/>
          <a:p>
            <a:fld id="{E5A977AD-804A-994C-9C95-C1EC79F8D1AC}" type="slidenum">
              <a:rPr lang="en-CA" smtClean="0"/>
              <a:t>‹Nº›</a:t>
            </a:fld>
            <a:endParaRPr lang="en-CA" dirty="0"/>
          </a:p>
        </p:txBody>
      </p:sp>
    </p:spTree>
    <p:extLst>
      <p:ext uri="{BB962C8B-B14F-4D97-AF65-F5344CB8AC3E}">
        <p14:creationId xmlns:p14="http://schemas.microsoft.com/office/powerpoint/2010/main" val="3540441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opics - Gold">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2">
                    <a:lumMod val="40000"/>
                    <a:lumOff val="60000"/>
                  </a:schemeClr>
                </a:solidFill>
                <a:latin typeface="+mn-lt"/>
              </a:defRPr>
            </a:lvl1pPr>
          </a:lstStyle>
          <a:p>
            <a:pPr lvl="0"/>
            <a:r>
              <a:rPr lang="en-US" dirty="0"/>
              <a:t>Topic A</a:t>
            </a:r>
          </a:p>
        </p:txBody>
      </p:sp>
      <p:sp>
        <p:nvSpPr>
          <p:cNvPr id="2"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
        <p:nvSpPr>
          <p:cNvPr id="3" name="Slide Number Placeholder 2"/>
          <p:cNvSpPr>
            <a:spLocks noGrp="1"/>
          </p:cNvSpPr>
          <p:nvPr>
            <p:ph type="sldNum" sz="quarter" idx="13"/>
          </p:nvPr>
        </p:nvSpPr>
        <p:spPr>
          <a:xfrm>
            <a:off x="-4496822" y="6525347"/>
            <a:ext cx="890753" cy="251748"/>
          </a:xfrm>
        </p:spPr>
        <p:txBody>
          <a:bodyPr/>
          <a:lstStyle>
            <a:lvl1pPr>
              <a:defRPr b="0">
                <a:solidFill>
                  <a:schemeClr val="bg2"/>
                </a:solidFill>
              </a:defRPr>
            </a:lvl1pPr>
          </a:lstStyle>
          <a:p>
            <a:fld id="{8C385F23-470B-B540-9492-8220B9E90E81}" type="slidenum">
              <a:rPr lang="en-US" smtClean="0"/>
              <a:pPr/>
              <a:t>‹Nº›</a:t>
            </a:fld>
            <a:endParaRPr lang="en-US" dirty="0"/>
          </a:p>
        </p:txBody>
      </p:sp>
    </p:spTree>
    <p:extLst>
      <p:ext uri="{BB962C8B-B14F-4D97-AF65-F5344CB8AC3E}">
        <p14:creationId xmlns:p14="http://schemas.microsoft.com/office/powerpoint/2010/main" val="3118929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opics - White">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1">
                    <a:lumMod val="75000"/>
                  </a:schemeClr>
                </a:solidFill>
                <a:latin typeface="+mn-lt"/>
              </a:defRPr>
            </a:lvl1pPr>
          </a:lstStyle>
          <a:p>
            <a:pPr lvl="0"/>
            <a:r>
              <a:rPr lang="en-US" dirty="0"/>
              <a:t>Topic A</a:t>
            </a:r>
          </a:p>
        </p:txBody>
      </p:sp>
      <p:sp>
        <p:nvSpPr>
          <p:cNvPr id="5" name="Slide Number Placeholder 4"/>
          <p:cNvSpPr>
            <a:spLocks noGrp="1"/>
          </p:cNvSpPr>
          <p:nvPr>
            <p:ph type="sldNum" sz="quarter" idx="13"/>
          </p:nvPr>
        </p:nvSpPr>
        <p:spPr>
          <a:xfrm>
            <a:off x="-4705999" y="6525347"/>
            <a:ext cx="890753" cy="251748"/>
          </a:xfrm>
        </p:spPr>
        <p:txBody>
          <a:bodyPr/>
          <a:lstStyle/>
          <a:p>
            <a:fld id="{8C385F23-470B-B540-9492-8220B9E90E81}" type="slidenum">
              <a:rPr lang="en-US" smtClean="0"/>
              <a:pPr/>
              <a:t>‹Nº›</a:t>
            </a:fld>
            <a:endParaRPr lang="en-US" dirty="0"/>
          </a:p>
        </p:txBody>
      </p:sp>
      <p:sp>
        <p:nvSpPr>
          <p:cNvPr id="6"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532355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opics - Grey">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4000">
                <a:solidFill>
                  <a:schemeClr val="bg1">
                    <a:lumMod val="85000"/>
                  </a:schemeClr>
                </a:solidFill>
                <a:latin typeface="+mn-lt"/>
              </a:defRPr>
            </a:lvl1pPr>
          </a:lstStyle>
          <a:p>
            <a:pPr lvl="0"/>
            <a:r>
              <a:rPr lang="en-US" dirty="0"/>
              <a:t>Topic A</a:t>
            </a:r>
          </a:p>
        </p:txBody>
      </p:sp>
      <p:sp>
        <p:nvSpPr>
          <p:cNvPr id="3" name="Slide Number Placeholder 2"/>
          <p:cNvSpPr>
            <a:spLocks noGrp="1"/>
          </p:cNvSpPr>
          <p:nvPr>
            <p:ph type="sldNum" sz="quarter" idx="13"/>
          </p:nvPr>
        </p:nvSpPr>
        <p:spPr>
          <a:xfrm>
            <a:off x="-4666155" y="6525347"/>
            <a:ext cx="890753" cy="251748"/>
          </a:xfrm>
        </p:spPr>
        <p:txBody>
          <a:bodyPr/>
          <a:lstStyle/>
          <a:p>
            <a:fld id="{8C385F23-470B-B540-9492-8220B9E90E81}" type="slidenum">
              <a:rPr lang="en-US" smtClean="0"/>
              <a:pPr/>
              <a:t>‹Nº›</a:t>
            </a:fld>
            <a:endParaRPr lang="en-US" dirty="0"/>
          </a:p>
        </p:txBody>
      </p:sp>
      <p:sp>
        <p:nvSpPr>
          <p:cNvPr id="9"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106544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11" name="Rectangle 10"/>
          <p:cNvSpPr/>
          <p:nvPr userDrawn="1"/>
        </p:nvSpPr>
        <p:spPr>
          <a:xfrm>
            <a:off x="0" y="631820"/>
            <a:ext cx="12192000" cy="612000"/>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3" name="Straight Connector 12"/>
          <p:cNvCxnSpPr/>
          <p:nvPr userDrawn="1"/>
        </p:nvCxnSpPr>
        <p:spPr>
          <a:xfrm>
            <a:off x="719404" y="6475329"/>
            <a:ext cx="10752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2129747" y="6525343"/>
            <a:ext cx="9341668" cy="251748"/>
          </a:xfrm>
          <a:prstGeom prst="rect">
            <a:avLst/>
          </a:prstGeom>
        </p:spPr>
        <p:txBody>
          <a:bodyPr vert="horz" lIns="0" tIns="0" rIns="0" bIns="0" anchor="t"/>
          <a:lstStyle>
            <a:lvl1pPr marL="0" indent="0" algn="r">
              <a:buNone/>
              <a:defRPr sz="1600">
                <a:solidFill>
                  <a:schemeClr val="bg1">
                    <a:lumMod val="65000"/>
                  </a:schemeClr>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0" name="Content Placeholder 2"/>
          <p:cNvSpPr>
            <a:spLocks noGrp="1"/>
          </p:cNvSpPr>
          <p:nvPr>
            <p:ph sz="quarter" idx="13" hasCustomPrompt="1"/>
          </p:nvPr>
        </p:nvSpPr>
        <p:spPr>
          <a:xfrm>
            <a:off x="689521" y="1354919"/>
            <a:ext cx="10781883" cy="4982264"/>
          </a:xfrm>
          <a:prstGeom prst="rect">
            <a:avLst/>
          </a:prstGeom>
        </p:spPr>
        <p:txBody>
          <a:bodyPr vert="horz" lIns="0" tIns="0" rIns="0" bIns="0"/>
          <a:lstStyle>
            <a:lvl1pPr marL="0" marR="0" indent="-239994" algn="l" defTabSz="609585" rtl="0" eaLnBrk="1" fontAlgn="base" latinLnBrk="0" hangingPunct="1">
              <a:lnSpc>
                <a:spcPct val="100000"/>
              </a:lnSpc>
              <a:spcBef>
                <a:spcPct val="20000"/>
              </a:spcBef>
              <a:spcAft>
                <a:spcPct val="0"/>
              </a:spcAft>
              <a:buClrTx/>
              <a:buSzTx/>
              <a:buFont typeface="Arial"/>
              <a:buChar char="•"/>
              <a:tabLst/>
              <a:defRPr sz="4267" b="1"/>
            </a:lvl1pPr>
          </a:lstStyle>
          <a:p>
            <a:r>
              <a:rPr lang="en-US" sz="3733"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Lorem</a:t>
            </a:r>
            <a:r>
              <a:rPr lang="en-US" sz="2933" b="0" dirty="0">
                <a:solidFill>
                  <a:srgbClr val="000000"/>
                </a:solidFill>
              </a:rPr>
              <a:t> </a:t>
            </a:r>
            <a:r>
              <a:rPr lang="en-US" sz="2933" b="0" dirty="0" err="1">
                <a:solidFill>
                  <a:srgbClr val="000000"/>
                </a:solidFill>
              </a:rPr>
              <a:t>ipsum</a:t>
            </a:r>
            <a:r>
              <a:rPr lang="en-US" sz="2933" b="0" dirty="0">
                <a:solidFill>
                  <a:srgbClr val="000000"/>
                </a:solidFill>
              </a:rPr>
              <a:t> dolor sit </a:t>
            </a:r>
            <a:r>
              <a:rPr lang="en-US" sz="2933" b="0" dirty="0" err="1">
                <a:solidFill>
                  <a:srgbClr val="000000"/>
                </a:solidFill>
              </a:rPr>
              <a:t>amet</a:t>
            </a:r>
            <a:r>
              <a:rPr lang="en-US" sz="2933" b="0" dirty="0">
                <a:solidFill>
                  <a:srgbClr val="000000"/>
                </a:solidFill>
              </a:rPr>
              <a:t>, </a:t>
            </a:r>
            <a:r>
              <a:rPr lang="en-US" sz="2933" b="0" dirty="0" err="1">
                <a:solidFill>
                  <a:srgbClr val="000000"/>
                </a:solidFill>
              </a:rPr>
              <a:t>consectetur</a:t>
            </a:r>
            <a:r>
              <a:rPr lang="en-US" sz="2933" b="0" dirty="0">
                <a:solidFill>
                  <a:srgbClr val="000000"/>
                </a:solidFill>
              </a:rPr>
              <a:t> </a:t>
            </a:r>
            <a:r>
              <a:rPr lang="en-US" sz="2933" b="0" dirty="0" err="1">
                <a:solidFill>
                  <a:srgbClr val="000000"/>
                </a:solidFill>
              </a:rPr>
              <a:t>adipiscing</a:t>
            </a:r>
            <a:r>
              <a:rPr lang="en-US" sz="2933" b="0" dirty="0">
                <a:solidFill>
                  <a:srgbClr val="000000"/>
                </a:solidFill>
              </a:rPr>
              <a:t> </a:t>
            </a:r>
            <a:r>
              <a:rPr lang="en-US" sz="2933" b="0" dirty="0" err="1">
                <a:solidFill>
                  <a:srgbClr val="000000"/>
                </a:solidFill>
              </a:rPr>
              <a:t>elit</a:t>
            </a:r>
            <a:r>
              <a:rPr lang="en-US" sz="2933"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Etiam</a:t>
            </a:r>
            <a:r>
              <a:rPr lang="en-US" sz="2933" b="0" dirty="0">
                <a:solidFill>
                  <a:srgbClr val="000000"/>
                </a:solidFill>
              </a:rPr>
              <a:t> </a:t>
            </a:r>
            <a:r>
              <a:rPr lang="en-US" sz="2933" b="0" dirty="0" err="1">
                <a:solidFill>
                  <a:srgbClr val="000000"/>
                </a:solidFill>
              </a:rPr>
              <a:t>tristique</a:t>
            </a:r>
            <a:r>
              <a:rPr lang="en-US" sz="2933" b="0" dirty="0">
                <a:solidFill>
                  <a:srgbClr val="000000"/>
                </a:solidFill>
              </a:rPr>
              <a:t> in </a:t>
            </a:r>
            <a:r>
              <a:rPr lang="en-US" sz="2933" b="0" dirty="0" err="1">
                <a:solidFill>
                  <a:srgbClr val="000000"/>
                </a:solidFill>
              </a:rPr>
              <a:t>tellus</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iaculis</a:t>
            </a:r>
            <a:r>
              <a:rPr lang="en-US" sz="2933" b="0" dirty="0">
                <a:solidFill>
                  <a:srgbClr val="000000"/>
                </a:solidFill>
              </a:rPr>
              <a:t>. </a:t>
            </a:r>
            <a:r>
              <a:rPr lang="en-US" sz="2933" b="0" dirty="0" err="1">
                <a:solidFill>
                  <a:srgbClr val="000000"/>
                </a:solidFill>
              </a:rPr>
              <a:t>Etiam</a:t>
            </a:r>
            <a:r>
              <a:rPr lang="en-US" sz="2933" b="0" dirty="0">
                <a:solidFill>
                  <a:srgbClr val="000000"/>
                </a:solidFill>
              </a:rPr>
              <a:t> </a:t>
            </a:r>
            <a:r>
              <a:rPr lang="en-US" sz="2933" b="0" dirty="0" err="1">
                <a:solidFill>
                  <a:srgbClr val="000000"/>
                </a:solidFill>
              </a:rPr>
              <a:t>elementum</a:t>
            </a:r>
            <a:r>
              <a:rPr lang="en-US" sz="2933" b="0" dirty="0">
                <a:solidFill>
                  <a:srgbClr val="000000"/>
                </a:solidFill>
              </a:rPr>
              <a:t>, </a:t>
            </a:r>
            <a:r>
              <a:rPr lang="en-US" sz="2933" b="0" dirty="0" err="1">
                <a:solidFill>
                  <a:srgbClr val="000000"/>
                </a:solidFill>
              </a:rPr>
              <a:t>velit</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porta</a:t>
            </a:r>
            <a:r>
              <a:rPr lang="en-US" sz="2933" b="0" dirty="0">
                <a:solidFill>
                  <a:srgbClr val="000000"/>
                </a:solidFill>
              </a:rPr>
              <a:t> </a:t>
            </a:r>
            <a:r>
              <a:rPr lang="en-US" sz="2933" b="0" dirty="0" err="1">
                <a:solidFill>
                  <a:srgbClr val="000000"/>
                </a:solidFill>
              </a:rPr>
              <a:t>laoreet</a:t>
            </a:r>
            <a:r>
              <a:rPr lang="en-US" sz="2933" b="0" dirty="0">
                <a:solidFill>
                  <a:srgbClr val="000000"/>
                </a:solidFill>
              </a:rPr>
              <a:t>, </a:t>
            </a:r>
            <a:r>
              <a:rPr lang="en-US" sz="2933" b="0" dirty="0" err="1">
                <a:solidFill>
                  <a:srgbClr val="000000"/>
                </a:solidFill>
              </a:rPr>
              <a:t>eros</a:t>
            </a:r>
            <a:r>
              <a:rPr lang="en-US" sz="2933" b="0" dirty="0">
                <a:solidFill>
                  <a:srgbClr val="000000"/>
                </a:solidFill>
              </a:rPr>
              <a:t> </a:t>
            </a:r>
            <a:r>
              <a:rPr lang="en-US" sz="2933" b="0" dirty="0" err="1">
                <a:solidFill>
                  <a:srgbClr val="000000"/>
                </a:solidFill>
              </a:rPr>
              <a:t>neque</a:t>
            </a:r>
            <a:r>
              <a:rPr lang="en-US" sz="2933" b="0" dirty="0">
                <a:solidFill>
                  <a:srgbClr val="000000"/>
                </a:solidFill>
              </a:rPr>
              <a:t> </a:t>
            </a:r>
            <a:r>
              <a:rPr lang="en-US" sz="2933" b="0" dirty="0" err="1">
                <a:solidFill>
                  <a:srgbClr val="000000"/>
                </a:solidFill>
              </a:rPr>
              <a:t>auctor</a:t>
            </a:r>
            <a:r>
              <a:rPr lang="en-US" sz="2933" b="0" dirty="0">
                <a:solidFill>
                  <a:srgbClr val="000000"/>
                </a:solidFill>
              </a:rPr>
              <a:t> </a:t>
            </a:r>
            <a:r>
              <a:rPr lang="en-US" sz="2933" b="0" dirty="0" err="1">
                <a:solidFill>
                  <a:srgbClr val="000000"/>
                </a:solidFill>
              </a:rPr>
              <a:t>urna</a:t>
            </a:r>
            <a:endParaRPr lang="en-US" sz="2933"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Nisl</a:t>
            </a:r>
            <a:r>
              <a:rPr lang="en-US" sz="2933" b="0" dirty="0">
                <a:solidFill>
                  <a:srgbClr val="000000"/>
                </a:solidFill>
              </a:rPr>
              <a:t> </a:t>
            </a:r>
            <a:r>
              <a:rPr lang="en-US" sz="2933" b="0" dirty="0" err="1">
                <a:solidFill>
                  <a:srgbClr val="000000"/>
                </a:solidFill>
              </a:rPr>
              <a:t>risus</a:t>
            </a:r>
            <a:r>
              <a:rPr lang="en-US" sz="2933" b="0" dirty="0">
                <a:solidFill>
                  <a:srgbClr val="000000"/>
                </a:solidFill>
              </a:rPr>
              <a:t> </a:t>
            </a:r>
            <a:r>
              <a:rPr lang="en-US" sz="2933" b="0" dirty="0" err="1">
                <a:solidFill>
                  <a:srgbClr val="000000"/>
                </a:solidFill>
              </a:rPr>
              <a:t>malesuada</a:t>
            </a:r>
            <a:r>
              <a:rPr lang="en-US" sz="2933" b="0" dirty="0">
                <a:solidFill>
                  <a:srgbClr val="000000"/>
                </a:solidFill>
              </a:rPr>
              <a:t> ex. </a:t>
            </a:r>
            <a:r>
              <a:rPr lang="en-US" sz="2933" b="0" dirty="0" err="1">
                <a:solidFill>
                  <a:srgbClr val="000000"/>
                </a:solidFill>
              </a:rPr>
              <a:t>Donec</a:t>
            </a:r>
            <a:r>
              <a:rPr lang="en-US" sz="2933" b="0" dirty="0">
                <a:solidFill>
                  <a:srgbClr val="000000"/>
                </a:solidFill>
              </a:rPr>
              <a:t> </a:t>
            </a:r>
            <a:r>
              <a:rPr lang="en-US" sz="2933" b="0" dirty="0" err="1">
                <a:solidFill>
                  <a:srgbClr val="000000"/>
                </a:solidFill>
              </a:rPr>
              <a:t>sollicitudin</a:t>
            </a:r>
            <a:r>
              <a:rPr lang="en-US" sz="2933" b="0" dirty="0">
                <a:solidFill>
                  <a:srgbClr val="000000"/>
                </a:solidFill>
              </a:rPr>
              <a:t> </a:t>
            </a:r>
            <a:r>
              <a:rPr lang="en-US" sz="2933" b="0" dirty="0" err="1">
                <a:solidFill>
                  <a:srgbClr val="000000"/>
                </a:solidFill>
              </a:rPr>
              <a:t>sagittis</a:t>
            </a:r>
            <a:r>
              <a:rPr lang="en-US" sz="2933" b="0" dirty="0">
                <a:solidFill>
                  <a:srgbClr val="000000"/>
                </a:solidFill>
              </a:rPr>
              <a:t> </a:t>
            </a:r>
            <a:r>
              <a:rPr lang="en-US" sz="2933" b="0" dirty="0" err="1">
                <a:solidFill>
                  <a:srgbClr val="000000"/>
                </a:solidFill>
              </a:rPr>
              <a:t>purus</a:t>
            </a:r>
            <a:r>
              <a:rPr lang="en-US" sz="2933" b="0" dirty="0">
                <a:solidFill>
                  <a:srgbClr val="000000"/>
                </a:solidFill>
              </a:rPr>
              <a:t> non </a:t>
            </a:r>
            <a:r>
              <a:rPr lang="en-US" sz="2933" b="0" dirty="0" err="1">
                <a:solidFill>
                  <a:srgbClr val="000000"/>
                </a:solidFill>
              </a:rPr>
              <a:t>suscipit</a:t>
            </a:r>
            <a:r>
              <a:rPr lang="en-US" sz="2933" b="0" dirty="0">
                <a:solidFill>
                  <a:srgbClr val="000000"/>
                </a:solidFill>
              </a:rPr>
              <a:t>. Integer </a:t>
            </a:r>
            <a:r>
              <a:rPr lang="en-US" sz="2933" b="0" dirty="0" err="1">
                <a:solidFill>
                  <a:srgbClr val="000000"/>
                </a:solidFill>
              </a:rPr>
              <a:t>finibus</a:t>
            </a:r>
            <a:r>
              <a:rPr lang="en-US" sz="2933" b="0" dirty="0">
                <a:solidFill>
                  <a:srgbClr val="000000"/>
                </a:solidFill>
              </a:rPr>
              <a:t> </a:t>
            </a:r>
            <a:r>
              <a:rPr lang="en-US" sz="2933" b="0" dirty="0" err="1">
                <a:solidFill>
                  <a:srgbClr val="000000"/>
                </a:solidFill>
              </a:rPr>
              <a:t>euismod</a:t>
            </a:r>
            <a:r>
              <a:rPr lang="en-US" sz="2933" b="0" dirty="0">
                <a:solidFill>
                  <a:srgbClr val="000000"/>
                </a:solidFill>
              </a:rPr>
              <a:t> </a:t>
            </a:r>
            <a:r>
              <a:rPr lang="en-US" sz="2933" b="0" dirty="0" err="1">
                <a:solidFill>
                  <a:srgbClr val="000000"/>
                </a:solidFill>
              </a:rPr>
              <a:t>leo</a:t>
            </a:r>
            <a:r>
              <a:rPr lang="en-US" sz="2933" b="0" dirty="0">
                <a:solidFill>
                  <a:srgbClr val="000000"/>
                </a:solidFill>
              </a:rPr>
              <a:t>, </a:t>
            </a:r>
            <a:r>
              <a:rPr lang="en-US" sz="2933" b="0" dirty="0" err="1">
                <a:solidFill>
                  <a:srgbClr val="000000"/>
                </a:solidFill>
              </a:rPr>
              <a:t>feugiat</a:t>
            </a:r>
            <a:r>
              <a:rPr lang="en-US" sz="2933" b="0" dirty="0">
                <a:solidFill>
                  <a:srgbClr val="000000"/>
                </a:solidFill>
              </a:rPr>
              <a:t> </a:t>
            </a:r>
            <a:r>
              <a:rPr lang="en-US" sz="2933" b="0" dirty="0" err="1">
                <a:solidFill>
                  <a:srgbClr val="000000"/>
                </a:solidFill>
              </a:rPr>
              <a:t>fringilla</a:t>
            </a:r>
            <a:r>
              <a:rPr lang="en-US" sz="2933" b="0" dirty="0">
                <a:solidFill>
                  <a:srgbClr val="000000"/>
                </a:solidFill>
              </a:rPr>
              <a:t> </a:t>
            </a:r>
            <a:r>
              <a:rPr lang="en-US" sz="2933" b="0" dirty="0" err="1">
                <a:solidFill>
                  <a:srgbClr val="000000"/>
                </a:solidFill>
              </a:rPr>
              <a:t>nisl</a:t>
            </a:r>
            <a:r>
              <a:rPr lang="en-US" sz="2933" b="0" dirty="0">
                <a:solidFill>
                  <a:srgbClr val="000000"/>
                </a:solidFill>
              </a:rPr>
              <a:t> </a:t>
            </a:r>
            <a:r>
              <a:rPr lang="en-US" sz="2933" b="0" dirty="0" err="1">
                <a:solidFill>
                  <a:srgbClr val="000000"/>
                </a:solidFill>
              </a:rPr>
              <a:t>venenatis</a:t>
            </a:r>
            <a:r>
              <a:rPr lang="en-US" sz="2933" b="0" dirty="0">
                <a:solidFill>
                  <a:srgbClr val="000000"/>
                </a:solidFill>
              </a:rPr>
              <a:t> vel. </a:t>
            </a:r>
          </a:p>
        </p:txBody>
      </p:sp>
      <p:sp>
        <p:nvSpPr>
          <p:cNvPr id="12" name="Title 1"/>
          <p:cNvSpPr>
            <a:spLocks noGrp="1"/>
          </p:cNvSpPr>
          <p:nvPr>
            <p:ph type="title" hasCustomPrompt="1"/>
          </p:nvPr>
        </p:nvSpPr>
        <p:spPr>
          <a:xfrm>
            <a:off x="691819" y="674649"/>
            <a:ext cx="10780779" cy="411328"/>
          </a:xfrm>
          <a:prstGeom prst="rect">
            <a:avLst/>
          </a:prstGeom>
        </p:spPr>
        <p:txBody>
          <a:bodyPr lIns="0" tIns="0" rIns="0" bIns="0"/>
          <a:lstStyle>
            <a:lvl1pPr algn="l">
              <a:lnSpc>
                <a:spcPct val="90000"/>
              </a:lnSpc>
              <a:defRPr sz="4000" b="1" baseline="0">
                <a:solidFill>
                  <a:schemeClr val="tx1"/>
                </a:solidFill>
                <a:latin typeface="+mn-lt"/>
              </a:defRPr>
            </a:lvl1pPr>
          </a:lstStyle>
          <a:p>
            <a:r>
              <a:rPr lang="en-US" dirty="0"/>
              <a:t>Slide title goes (short title)</a:t>
            </a:r>
            <a:endParaRPr lang="en-AU" dirty="0"/>
          </a:p>
        </p:txBody>
      </p:sp>
      <p:sp>
        <p:nvSpPr>
          <p:cNvPr id="4" name="Slide Number Placeholder 3"/>
          <p:cNvSpPr>
            <a:spLocks noGrp="1"/>
          </p:cNvSpPr>
          <p:nvPr>
            <p:ph type="sldNum" sz="quarter" idx="15"/>
          </p:nvPr>
        </p:nvSpPr>
        <p:spPr>
          <a:xfrm>
            <a:off x="692760" y="6525347"/>
            <a:ext cx="890753" cy="251748"/>
          </a:xfrm>
          <a:prstGeom prst="rect">
            <a:avLst/>
          </a:prstGeom>
        </p:spPr>
        <p:txBody>
          <a:bodyPr/>
          <a:lstStyle/>
          <a:p>
            <a:fld id="{8C385F23-470B-B540-9492-8220B9E90E81}" type="slidenum">
              <a:rPr lang="en-US" smtClean="0"/>
              <a:pPr/>
              <a:t>‹Nº›</a:t>
            </a:fld>
            <a:endParaRPr lang="en-US" dirty="0"/>
          </a:p>
        </p:txBody>
      </p:sp>
      <p:sp>
        <p:nvSpPr>
          <p:cNvPr id="9"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1925057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ent - long title">
    <p:spTree>
      <p:nvGrpSpPr>
        <p:cNvPr id="1" name=""/>
        <p:cNvGrpSpPr/>
        <p:nvPr/>
      </p:nvGrpSpPr>
      <p:grpSpPr>
        <a:xfrm>
          <a:off x="0" y="0"/>
          <a:ext cx="0" cy="0"/>
          <a:chOff x="0" y="0"/>
          <a:chExt cx="0" cy="0"/>
        </a:xfrm>
      </p:grpSpPr>
      <p:sp>
        <p:nvSpPr>
          <p:cNvPr id="10" name="Rectangle 9"/>
          <p:cNvSpPr/>
          <p:nvPr userDrawn="1"/>
        </p:nvSpPr>
        <p:spPr>
          <a:xfrm>
            <a:off x="0" y="631837"/>
            <a:ext cx="12192000" cy="1253687"/>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sp>
        <p:nvSpPr>
          <p:cNvPr id="8" name="Title 1"/>
          <p:cNvSpPr>
            <a:spLocks noGrp="1"/>
          </p:cNvSpPr>
          <p:nvPr>
            <p:ph type="title" hasCustomPrompt="1"/>
          </p:nvPr>
        </p:nvSpPr>
        <p:spPr>
          <a:xfrm>
            <a:off x="691819" y="704448"/>
            <a:ext cx="10780779" cy="799297"/>
          </a:xfrm>
          <a:prstGeom prst="rect">
            <a:avLst/>
          </a:prstGeom>
        </p:spPr>
        <p:txBody>
          <a:bodyPr lIns="0" tIns="0" rIns="0" bIns="0"/>
          <a:lstStyle>
            <a:lvl1pPr algn="l">
              <a:lnSpc>
                <a:spcPct val="90000"/>
              </a:lnSpc>
              <a:defRPr sz="4000" b="1" baseline="0">
                <a:solidFill>
                  <a:schemeClr val="tx1"/>
                </a:solidFill>
                <a:latin typeface="+mn-lt"/>
              </a:defRPr>
            </a:lvl1pPr>
          </a:lstStyle>
          <a:p>
            <a:r>
              <a:rPr lang="en-US" dirty="0"/>
              <a:t>This template is for slides with long titles that go over two lines</a:t>
            </a:r>
            <a:endParaRPr lang="en-AU" dirty="0"/>
          </a:p>
        </p:txBody>
      </p:sp>
      <p:cxnSp>
        <p:nvCxnSpPr>
          <p:cNvPr id="13" name="Straight Connector 12"/>
          <p:cNvCxnSpPr/>
          <p:nvPr userDrawn="1"/>
        </p:nvCxnSpPr>
        <p:spPr>
          <a:xfrm>
            <a:off x="719404" y="6475329"/>
            <a:ext cx="10752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2129747" y="6525343"/>
            <a:ext cx="9341668" cy="251748"/>
          </a:xfrm>
          <a:prstGeom prst="rect">
            <a:avLst/>
          </a:prstGeom>
        </p:spPr>
        <p:txBody>
          <a:bodyPr vert="horz" lIns="0" tIns="0" rIns="0" bIns="0" anchor="t"/>
          <a:lstStyle>
            <a:lvl1pPr marL="0" indent="0" algn="r">
              <a:buNone/>
              <a:defRPr sz="1600">
                <a:solidFill>
                  <a:schemeClr val="bg1">
                    <a:lumMod val="65000"/>
                  </a:schemeClr>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6" name="Slide Number Placeholder 1"/>
          <p:cNvSpPr>
            <a:spLocks noGrp="1"/>
          </p:cNvSpPr>
          <p:nvPr>
            <p:ph type="sldNum" sz="quarter" idx="12"/>
          </p:nvPr>
        </p:nvSpPr>
        <p:spPr>
          <a:xfrm>
            <a:off x="692760" y="6525347"/>
            <a:ext cx="890753" cy="251748"/>
          </a:xfrm>
          <a:prstGeom prst="rect">
            <a:avLst/>
          </a:prstGeom>
        </p:spPr>
        <p:txBody>
          <a:bodyPr vert="horz" lIns="0" tIns="0" rIns="0" bIns="0" rtlCol="0" anchor="t"/>
          <a:lstStyle>
            <a:lvl1pPr algn="l">
              <a:defRPr sz="1600" b="1">
                <a:solidFill>
                  <a:schemeClr val="bg1">
                    <a:lumMod val="65000"/>
                  </a:schemeClr>
                </a:solidFill>
              </a:defRPr>
            </a:lvl1pPr>
          </a:lstStyle>
          <a:p>
            <a:fld id="{8C385F23-470B-B540-9492-8220B9E90E81}" type="slidenum">
              <a:rPr lang="en-US" smtClean="0"/>
              <a:pPr/>
              <a:t>‹Nº›</a:t>
            </a:fld>
            <a:endParaRPr lang="en-US" dirty="0"/>
          </a:p>
        </p:txBody>
      </p:sp>
      <p:sp>
        <p:nvSpPr>
          <p:cNvPr id="12" name="Content Placeholder 2"/>
          <p:cNvSpPr>
            <a:spLocks noGrp="1"/>
          </p:cNvSpPr>
          <p:nvPr>
            <p:ph sz="quarter" idx="13" hasCustomPrompt="1"/>
          </p:nvPr>
        </p:nvSpPr>
        <p:spPr>
          <a:xfrm>
            <a:off x="719404" y="1956389"/>
            <a:ext cx="10781883" cy="4033075"/>
          </a:xfrm>
          <a:prstGeom prst="rect">
            <a:avLst/>
          </a:prstGeom>
        </p:spPr>
        <p:txBody>
          <a:bodyPr vert="horz" lIns="0" tIns="0" rIns="0" bIns="0"/>
          <a:lstStyle>
            <a:lvl1pPr marL="0" marR="0" indent="-239994" algn="l" defTabSz="609585" rtl="0" eaLnBrk="1" fontAlgn="base" latinLnBrk="0" hangingPunct="1">
              <a:lnSpc>
                <a:spcPct val="100000"/>
              </a:lnSpc>
              <a:spcBef>
                <a:spcPct val="20000"/>
              </a:spcBef>
              <a:spcAft>
                <a:spcPct val="0"/>
              </a:spcAft>
              <a:buClrTx/>
              <a:buSzTx/>
              <a:buFont typeface="Arial"/>
              <a:buChar char="•"/>
              <a:tabLst/>
              <a:defRPr sz="4267" b="1"/>
            </a:lvl1pPr>
          </a:lstStyle>
          <a:p>
            <a:r>
              <a:rPr lang="en-US" sz="3733"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Lorem</a:t>
            </a:r>
            <a:r>
              <a:rPr lang="en-US" sz="2933" b="0" dirty="0">
                <a:solidFill>
                  <a:srgbClr val="000000"/>
                </a:solidFill>
              </a:rPr>
              <a:t> </a:t>
            </a:r>
            <a:r>
              <a:rPr lang="en-US" sz="2933" b="0" dirty="0" err="1">
                <a:solidFill>
                  <a:srgbClr val="000000"/>
                </a:solidFill>
              </a:rPr>
              <a:t>ipsum</a:t>
            </a:r>
            <a:r>
              <a:rPr lang="en-US" sz="2933" b="0" dirty="0">
                <a:solidFill>
                  <a:srgbClr val="000000"/>
                </a:solidFill>
              </a:rPr>
              <a:t> dolor sit </a:t>
            </a:r>
            <a:r>
              <a:rPr lang="en-US" sz="2933" b="0" dirty="0" err="1">
                <a:solidFill>
                  <a:srgbClr val="000000"/>
                </a:solidFill>
              </a:rPr>
              <a:t>amet</a:t>
            </a:r>
            <a:r>
              <a:rPr lang="en-US" sz="2933" b="0" dirty="0">
                <a:solidFill>
                  <a:srgbClr val="000000"/>
                </a:solidFill>
              </a:rPr>
              <a:t>, </a:t>
            </a:r>
            <a:r>
              <a:rPr lang="en-US" sz="2933" b="0" dirty="0" err="1">
                <a:solidFill>
                  <a:srgbClr val="000000"/>
                </a:solidFill>
              </a:rPr>
              <a:t>consectetur</a:t>
            </a:r>
            <a:r>
              <a:rPr lang="en-US" sz="2933" b="0" dirty="0">
                <a:solidFill>
                  <a:srgbClr val="000000"/>
                </a:solidFill>
              </a:rPr>
              <a:t> </a:t>
            </a:r>
            <a:r>
              <a:rPr lang="en-US" sz="2933" b="0" dirty="0" err="1">
                <a:solidFill>
                  <a:srgbClr val="000000"/>
                </a:solidFill>
              </a:rPr>
              <a:t>adipiscing</a:t>
            </a:r>
            <a:r>
              <a:rPr lang="en-US" sz="2933" b="0" dirty="0">
                <a:solidFill>
                  <a:srgbClr val="000000"/>
                </a:solidFill>
              </a:rPr>
              <a:t> </a:t>
            </a:r>
            <a:r>
              <a:rPr lang="en-US" sz="2933" b="0" dirty="0" err="1">
                <a:solidFill>
                  <a:srgbClr val="000000"/>
                </a:solidFill>
              </a:rPr>
              <a:t>elit</a:t>
            </a:r>
            <a:r>
              <a:rPr lang="en-US" sz="2933"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Etiam</a:t>
            </a:r>
            <a:r>
              <a:rPr lang="en-US" sz="2933" b="0" dirty="0">
                <a:solidFill>
                  <a:srgbClr val="000000"/>
                </a:solidFill>
              </a:rPr>
              <a:t> </a:t>
            </a:r>
            <a:r>
              <a:rPr lang="en-US" sz="2933" b="0" dirty="0" err="1">
                <a:solidFill>
                  <a:srgbClr val="000000"/>
                </a:solidFill>
              </a:rPr>
              <a:t>tristique</a:t>
            </a:r>
            <a:r>
              <a:rPr lang="en-US" sz="2933" b="0" dirty="0">
                <a:solidFill>
                  <a:srgbClr val="000000"/>
                </a:solidFill>
              </a:rPr>
              <a:t> in </a:t>
            </a:r>
            <a:r>
              <a:rPr lang="en-US" sz="2933" b="0" dirty="0" err="1">
                <a:solidFill>
                  <a:srgbClr val="000000"/>
                </a:solidFill>
              </a:rPr>
              <a:t>tellus</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iaculis</a:t>
            </a:r>
            <a:r>
              <a:rPr lang="en-US" sz="2933" b="0" dirty="0">
                <a:solidFill>
                  <a:srgbClr val="000000"/>
                </a:solidFill>
              </a:rPr>
              <a:t>. </a:t>
            </a:r>
            <a:r>
              <a:rPr lang="en-US" sz="2933" b="0" dirty="0" err="1">
                <a:solidFill>
                  <a:srgbClr val="000000"/>
                </a:solidFill>
              </a:rPr>
              <a:t>Etiam</a:t>
            </a:r>
            <a:r>
              <a:rPr lang="en-US" sz="2933" b="0" dirty="0">
                <a:solidFill>
                  <a:srgbClr val="000000"/>
                </a:solidFill>
              </a:rPr>
              <a:t> </a:t>
            </a:r>
            <a:r>
              <a:rPr lang="en-US" sz="2933" b="0" dirty="0" err="1">
                <a:solidFill>
                  <a:srgbClr val="000000"/>
                </a:solidFill>
              </a:rPr>
              <a:t>elementum</a:t>
            </a:r>
            <a:r>
              <a:rPr lang="en-US" sz="2933" b="0" dirty="0">
                <a:solidFill>
                  <a:srgbClr val="000000"/>
                </a:solidFill>
              </a:rPr>
              <a:t>, </a:t>
            </a:r>
            <a:r>
              <a:rPr lang="en-US" sz="2933" b="0" dirty="0" err="1">
                <a:solidFill>
                  <a:srgbClr val="000000"/>
                </a:solidFill>
              </a:rPr>
              <a:t>velit</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porta</a:t>
            </a:r>
            <a:r>
              <a:rPr lang="en-US" sz="2933" b="0" dirty="0">
                <a:solidFill>
                  <a:srgbClr val="000000"/>
                </a:solidFill>
              </a:rPr>
              <a:t> </a:t>
            </a:r>
            <a:r>
              <a:rPr lang="en-US" sz="2933" b="0" dirty="0" err="1">
                <a:solidFill>
                  <a:srgbClr val="000000"/>
                </a:solidFill>
              </a:rPr>
              <a:t>laoreet</a:t>
            </a:r>
            <a:r>
              <a:rPr lang="en-US" sz="2933" b="0" dirty="0">
                <a:solidFill>
                  <a:srgbClr val="000000"/>
                </a:solidFill>
              </a:rPr>
              <a:t>, </a:t>
            </a:r>
            <a:r>
              <a:rPr lang="en-US" sz="2933" b="0" dirty="0" err="1">
                <a:solidFill>
                  <a:srgbClr val="000000"/>
                </a:solidFill>
              </a:rPr>
              <a:t>eros</a:t>
            </a:r>
            <a:r>
              <a:rPr lang="en-US" sz="2933" b="0" dirty="0">
                <a:solidFill>
                  <a:srgbClr val="000000"/>
                </a:solidFill>
              </a:rPr>
              <a:t> </a:t>
            </a:r>
            <a:r>
              <a:rPr lang="en-US" sz="2933" b="0" dirty="0" err="1">
                <a:solidFill>
                  <a:srgbClr val="000000"/>
                </a:solidFill>
              </a:rPr>
              <a:t>neque</a:t>
            </a:r>
            <a:r>
              <a:rPr lang="en-US" sz="2933" b="0" dirty="0">
                <a:solidFill>
                  <a:srgbClr val="000000"/>
                </a:solidFill>
              </a:rPr>
              <a:t> </a:t>
            </a:r>
            <a:r>
              <a:rPr lang="en-US" sz="2933" b="0" dirty="0" err="1">
                <a:solidFill>
                  <a:srgbClr val="000000"/>
                </a:solidFill>
              </a:rPr>
              <a:t>auctor</a:t>
            </a:r>
            <a:r>
              <a:rPr lang="en-US" sz="2933" b="0" dirty="0">
                <a:solidFill>
                  <a:srgbClr val="000000"/>
                </a:solidFill>
              </a:rPr>
              <a:t> </a:t>
            </a:r>
            <a:r>
              <a:rPr lang="en-US" sz="2933" b="0" dirty="0" err="1">
                <a:solidFill>
                  <a:srgbClr val="000000"/>
                </a:solidFill>
              </a:rPr>
              <a:t>urna</a:t>
            </a:r>
            <a:endParaRPr lang="en-US" sz="2933"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Nisl</a:t>
            </a:r>
            <a:r>
              <a:rPr lang="en-US" sz="2933" b="0" dirty="0">
                <a:solidFill>
                  <a:srgbClr val="000000"/>
                </a:solidFill>
              </a:rPr>
              <a:t> </a:t>
            </a:r>
            <a:r>
              <a:rPr lang="en-US" sz="2933" b="0" dirty="0" err="1">
                <a:solidFill>
                  <a:srgbClr val="000000"/>
                </a:solidFill>
              </a:rPr>
              <a:t>risus</a:t>
            </a:r>
            <a:r>
              <a:rPr lang="en-US" sz="2933" b="0" dirty="0">
                <a:solidFill>
                  <a:srgbClr val="000000"/>
                </a:solidFill>
              </a:rPr>
              <a:t> </a:t>
            </a:r>
            <a:r>
              <a:rPr lang="en-US" sz="2933" b="0" dirty="0" err="1">
                <a:solidFill>
                  <a:srgbClr val="000000"/>
                </a:solidFill>
              </a:rPr>
              <a:t>malesuada</a:t>
            </a:r>
            <a:r>
              <a:rPr lang="en-US" sz="2933" b="0" dirty="0">
                <a:solidFill>
                  <a:srgbClr val="000000"/>
                </a:solidFill>
              </a:rPr>
              <a:t> ex. </a:t>
            </a:r>
            <a:r>
              <a:rPr lang="en-US" sz="2933" b="0" dirty="0" err="1">
                <a:solidFill>
                  <a:srgbClr val="000000"/>
                </a:solidFill>
              </a:rPr>
              <a:t>Donec</a:t>
            </a:r>
            <a:r>
              <a:rPr lang="en-US" sz="2933" b="0" dirty="0">
                <a:solidFill>
                  <a:srgbClr val="000000"/>
                </a:solidFill>
              </a:rPr>
              <a:t> </a:t>
            </a:r>
            <a:r>
              <a:rPr lang="en-US" sz="2933" b="0" dirty="0" err="1">
                <a:solidFill>
                  <a:srgbClr val="000000"/>
                </a:solidFill>
              </a:rPr>
              <a:t>sollicitudin</a:t>
            </a:r>
            <a:r>
              <a:rPr lang="en-US" sz="2933" b="0" dirty="0">
                <a:solidFill>
                  <a:srgbClr val="000000"/>
                </a:solidFill>
              </a:rPr>
              <a:t> </a:t>
            </a:r>
            <a:r>
              <a:rPr lang="en-US" sz="2933" b="0" dirty="0" err="1">
                <a:solidFill>
                  <a:srgbClr val="000000"/>
                </a:solidFill>
              </a:rPr>
              <a:t>sagittis</a:t>
            </a:r>
            <a:r>
              <a:rPr lang="en-US" sz="2933" b="0" dirty="0">
                <a:solidFill>
                  <a:srgbClr val="000000"/>
                </a:solidFill>
              </a:rPr>
              <a:t> </a:t>
            </a:r>
            <a:r>
              <a:rPr lang="en-US" sz="2933" b="0" dirty="0" err="1">
                <a:solidFill>
                  <a:srgbClr val="000000"/>
                </a:solidFill>
              </a:rPr>
              <a:t>purus</a:t>
            </a:r>
            <a:r>
              <a:rPr lang="en-US" sz="2933" b="0" dirty="0">
                <a:solidFill>
                  <a:srgbClr val="000000"/>
                </a:solidFill>
              </a:rPr>
              <a:t> non </a:t>
            </a:r>
            <a:r>
              <a:rPr lang="en-US" sz="2933" b="0" dirty="0" err="1">
                <a:solidFill>
                  <a:srgbClr val="000000"/>
                </a:solidFill>
              </a:rPr>
              <a:t>suscipit</a:t>
            </a:r>
            <a:r>
              <a:rPr lang="en-US" sz="2933" b="0" dirty="0">
                <a:solidFill>
                  <a:srgbClr val="000000"/>
                </a:solidFill>
              </a:rPr>
              <a:t>. Integer </a:t>
            </a:r>
            <a:r>
              <a:rPr lang="en-US" sz="2933" b="0" dirty="0" err="1">
                <a:solidFill>
                  <a:srgbClr val="000000"/>
                </a:solidFill>
              </a:rPr>
              <a:t>finibus</a:t>
            </a:r>
            <a:r>
              <a:rPr lang="en-US" sz="2933" b="0" dirty="0">
                <a:solidFill>
                  <a:srgbClr val="000000"/>
                </a:solidFill>
              </a:rPr>
              <a:t> </a:t>
            </a:r>
            <a:r>
              <a:rPr lang="en-US" sz="2933" b="0" dirty="0" err="1">
                <a:solidFill>
                  <a:srgbClr val="000000"/>
                </a:solidFill>
              </a:rPr>
              <a:t>euismod</a:t>
            </a:r>
            <a:r>
              <a:rPr lang="en-US" sz="2933" b="0" dirty="0">
                <a:solidFill>
                  <a:srgbClr val="000000"/>
                </a:solidFill>
              </a:rPr>
              <a:t> </a:t>
            </a:r>
            <a:r>
              <a:rPr lang="en-US" sz="2933" b="0" dirty="0" err="1">
                <a:solidFill>
                  <a:srgbClr val="000000"/>
                </a:solidFill>
              </a:rPr>
              <a:t>leo</a:t>
            </a:r>
            <a:r>
              <a:rPr lang="en-US" sz="2933" b="0" dirty="0">
                <a:solidFill>
                  <a:srgbClr val="000000"/>
                </a:solidFill>
              </a:rPr>
              <a:t>, </a:t>
            </a:r>
            <a:r>
              <a:rPr lang="en-US" sz="2933" b="0" dirty="0" err="1">
                <a:solidFill>
                  <a:srgbClr val="000000"/>
                </a:solidFill>
              </a:rPr>
              <a:t>feugiat</a:t>
            </a:r>
            <a:r>
              <a:rPr lang="en-US" sz="2933" b="0" dirty="0">
                <a:solidFill>
                  <a:srgbClr val="000000"/>
                </a:solidFill>
              </a:rPr>
              <a:t> </a:t>
            </a:r>
            <a:r>
              <a:rPr lang="en-US" sz="2933" b="0" dirty="0" err="1">
                <a:solidFill>
                  <a:srgbClr val="000000"/>
                </a:solidFill>
              </a:rPr>
              <a:t>fringilla</a:t>
            </a:r>
            <a:r>
              <a:rPr lang="en-US" sz="2933" b="0" dirty="0">
                <a:solidFill>
                  <a:srgbClr val="000000"/>
                </a:solidFill>
              </a:rPr>
              <a:t> </a:t>
            </a:r>
            <a:r>
              <a:rPr lang="en-US" sz="2933" b="0" dirty="0" err="1">
                <a:solidFill>
                  <a:srgbClr val="000000"/>
                </a:solidFill>
              </a:rPr>
              <a:t>nisl</a:t>
            </a:r>
            <a:r>
              <a:rPr lang="en-US" sz="2933" b="0" dirty="0">
                <a:solidFill>
                  <a:srgbClr val="000000"/>
                </a:solidFill>
              </a:rPr>
              <a:t> </a:t>
            </a:r>
            <a:r>
              <a:rPr lang="en-US" sz="2933" b="0" dirty="0" err="1">
                <a:solidFill>
                  <a:srgbClr val="000000"/>
                </a:solidFill>
              </a:rPr>
              <a:t>venenatis</a:t>
            </a:r>
            <a:r>
              <a:rPr lang="en-US" sz="2933" b="0" dirty="0">
                <a:solidFill>
                  <a:srgbClr val="000000"/>
                </a:solidFill>
              </a:rPr>
              <a:t> vel. </a:t>
            </a:r>
          </a:p>
        </p:txBody>
      </p:sp>
      <p:sp>
        <p:nvSpPr>
          <p:cNvPr id="9" name="Footer Placeholder 1"/>
          <p:cNvSpPr>
            <a:spLocks noGrp="1"/>
          </p:cNvSpPr>
          <p:nvPr>
            <p:ph type="ftr" sz="quarter" idx="14"/>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1268037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lid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C97F-BC8A-4D50-8CCE-38A2B9866100}"/>
              </a:ext>
            </a:extLst>
          </p:cNvPr>
          <p:cNvSpPr>
            <a:spLocks noGrp="1"/>
          </p:cNvSpPr>
          <p:nvPr>
            <p:ph type="title"/>
          </p:nvPr>
        </p:nvSpPr>
        <p:spPr/>
        <p:txBody>
          <a:bodyPr/>
          <a:lstStyle/>
          <a:p>
            <a:r>
              <a:rPr lang="en-US"/>
              <a:t>Click to edit Master title style</a:t>
            </a:r>
            <a:endParaRPr lang="en-AU" dirty="0"/>
          </a:p>
        </p:txBody>
      </p:sp>
      <p:sp>
        <p:nvSpPr>
          <p:cNvPr id="6" name="Footer Placeholder 4">
            <a:extLst>
              <a:ext uri="{FF2B5EF4-FFF2-40B4-BE49-F238E27FC236}">
                <a16:creationId xmlns:a16="http://schemas.microsoft.com/office/drawing/2014/main" id="{58178C76-0B40-4D3C-AE8E-ECF661F4D667}"/>
              </a:ext>
            </a:extLst>
          </p:cNvPr>
          <p:cNvSpPr>
            <a:spLocks noGrp="1"/>
          </p:cNvSpPr>
          <p:nvPr>
            <p:ph type="ftr" sz="quarter" idx="3"/>
          </p:nvPr>
        </p:nvSpPr>
        <p:spPr>
          <a:xfrm>
            <a:off x="4038601" y="6308172"/>
            <a:ext cx="6044076" cy="365125"/>
          </a:xfrm>
          <a:prstGeom prst="rect">
            <a:avLst/>
          </a:prstGeom>
        </p:spPr>
        <p:txBody>
          <a:bodyPr vert="horz" lIns="91440" tIns="45720" rIns="91440" bIns="45720" rtlCol="0" anchor="ctr"/>
          <a:lstStyle>
            <a:lvl1pPr algn="ctr">
              <a:defRPr sz="1100" b="0" i="0">
                <a:solidFill>
                  <a:schemeClr val="tx2"/>
                </a:solidFill>
                <a:latin typeface="+mn-lt"/>
                <a:ea typeface="Roboto" charset="0"/>
                <a:cs typeface="Roboto" charset="0"/>
              </a:defRPr>
            </a:lvl1pPr>
          </a:lstStyle>
          <a:p>
            <a:r>
              <a:rPr lang="en-US"/>
              <a:t>Edit footer - go to Insert tab &gt; Header &amp; Footer</a:t>
            </a:r>
            <a:endParaRPr lang="en-US" dirty="0"/>
          </a:p>
        </p:txBody>
      </p:sp>
      <p:sp>
        <p:nvSpPr>
          <p:cNvPr id="8" name="Slide Number Placeholder 5">
            <a:extLst>
              <a:ext uri="{FF2B5EF4-FFF2-40B4-BE49-F238E27FC236}">
                <a16:creationId xmlns:a16="http://schemas.microsoft.com/office/drawing/2014/main" id="{3A4350CD-EA1B-422C-B3B3-040155269713}"/>
              </a:ext>
            </a:extLst>
          </p:cNvPr>
          <p:cNvSpPr>
            <a:spLocks noGrp="1"/>
          </p:cNvSpPr>
          <p:nvPr>
            <p:ph type="sldNum" sz="quarter" idx="4"/>
          </p:nvPr>
        </p:nvSpPr>
        <p:spPr>
          <a:xfrm>
            <a:off x="10463002" y="6292768"/>
            <a:ext cx="890799" cy="365125"/>
          </a:xfrm>
          <a:prstGeom prst="rect">
            <a:avLst/>
          </a:prstGeom>
        </p:spPr>
        <p:txBody>
          <a:bodyPr vert="horz" lIns="91440" tIns="45720" rIns="91440" bIns="45720" rtlCol="0" anchor="ctr"/>
          <a:lstStyle>
            <a:lvl1pPr algn="r">
              <a:defRPr sz="1100" b="0" i="0">
                <a:solidFill>
                  <a:schemeClr val="tx2"/>
                </a:solidFill>
                <a:latin typeface="+mn-lt"/>
                <a:ea typeface="Roboto" charset="0"/>
                <a:cs typeface="Roboto" charset="0"/>
              </a:defRPr>
            </a:lvl1pPr>
          </a:lstStyle>
          <a:p>
            <a:fld id="{27658008-9535-442B-8149-213DFE0C0411}" type="slidenum">
              <a:rPr lang="en-US" smtClean="0"/>
              <a:pPr/>
              <a:t>‹Nº›</a:t>
            </a:fld>
            <a:endParaRPr lang="en-US" dirty="0"/>
          </a:p>
        </p:txBody>
      </p:sp>
      <p:sp>
        <p:nvSpPr>
          <p:cNvPr id="4" name="Content Placeholder 3">
            <a:extLst>
              <a:ext uri="{FF2B5EF4-FFF2-40B4-BE49-F238E27FC236}">
                <a16:creationId xmlns:a16="http://schemas.microsoft.com/office/drawing/2014/main" id="{67D00F32-ECAE-A7A4-2F69-A49E59431496}"/>
              </a:ext>
            </a:extLst>
          </p:cNvPr>
          <p:cNvSpPr>
            <a:spLocks noGrp="1"/>
          </p:cNvSpPr>
          <p:nvPr>
            <p:ph sz="quarter" idx="13"/>
          </p:nvPr>
        </p:nvSpPr>
        <p:spPr>
          <a:xfrm>
            <a:off x="838201" y="1649840"/>
            <a:ext cx="10515600"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658384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 - Grey">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178078" y="6525347"/>
            <a:ext cx="890753" cy="251748"/>
          </a:xfrm>
        </p:spPr>
        <p:txBody>
          <a:bodyPr/>
          <a:lstStyle/>
          <a:p>
            <a:fld id="{8C385F23-470B-B540-9492-8220B9E90E81}" type="slidenum">
              <a:rPr lang="en-US" smtClean="0"/>
              <a:pPr/>
              <a:t>‹Nº›</a:t>
            </a:fld>
            <a:endParaRPr lang="en-US" dirty="0"/>
          </a:p>
        </p:txBody>
      </p:sp>
      <p:sp>
        <p:nvSpPr>
          <p:cNvPr id="5"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2791769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 - Whit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506783" y="6525347"/>
            <a:ext cx="890753" cy="251748"/>
          </a:xfrm>
        </p:spPr>
        <p:txBody>
          <a:bodyPr/>
          <a:lstStyle/>
          <a:p>
            <a:fld id="{8C385F23-470B-B540-9492-8220B9E90E81}" type="slidenum">
              <a:rPr lang="en-US" smtClean="0"/>
              <a:pPr/>
              <a:t>‹Nº›</a:t>
            </a:fld>
            <a:endParaRPr lang="en-US" dirty="0"/>
          </a:p>
        </p:txBody>
      </p:sp>
      <p:sp>
        <p:nvSpPr>
          <p:cNvPr id="6"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4298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 - Gol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3" name="Slide Number Placeholder 2"/>
          <p:cNvSpPr>
            <a:spLocks noGrp="1"/>
          </p:cNvSpPr>
          <p:nvPr>
            <p:ph type="sldNum" sz="quarter" idx="11"/>
          </p:nvPr>
        </p:nvSpPr>
        <p:spPr>
          <a:xfrm>
            <a:off x="-4676117" y="6525347"/>
            <a:ext cx="890753" cy="251748"/>
          </a:xfrm>
        </p:spPr>
        <p:txBody>
          <a:bodyPr/>
          <a:lstStyle/>
          <a:p>
            <a:fld id="{8C385F23-470B-B540-9492-8220B9E90E81}" type="slidenum">
              <a:rPr lang="en-US" smtClean="0"/>
              <a:pPr/>
              <a:t>‹Nº›</a:t>
            </a:fld>
            <a:endParaRPr lang="en-US" dirty="0"/>
          </a:p>
        </p:txBody>
      </p:sp>
      <p:sp>
        <p:nvSpPr>
          <p:cNvPr id="7" name="Footer Placeholder 1"/>
          <p:cNvSpPr>
            <a:spLocks noGrp="1"/>
          </p:cNvSpPr>
          <p:nvPr>
            <p:ph type="ftr" sz="quarter" idx="12"/>
          </p:nvPr>
        </p:nvSpPr>
        <p:spPr>
          <a:xfrm>
            <a:off x="691850" y="166469"/>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1650353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opics - Gold">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20" y="1921104"/>
            <a:ext cx="10509547" cy="4345880"/>
          </a:xfrm>
          <a:prstGeom prst="rect">
            <a:avLst/>
          </a:prstGeom>
        </p:spPr>
        <p:txBody>
          <a:bodyPr lIns="0" tIns="0" rIns="0" bIns="0"/>
          <a:lstStyle>
            <a:lvl1pPr>
              <a:lnSpc>
                <a:spcPct val="110000"/>
              </a:lnSpc>
              <a:buNone/>
              <a:defRPr sz="4000">
                <a:solidFill>
                  <a:schemeClr val="bg2">
                    <a:lumMod val="40000"/>
                    <a:lumOff val="60000"/>
                  </a:schemeClr>
                </a:solidFill>
                <a:latin typeface="+mn-lt"/>
              </a:defRPr>
            </a:lvl1pPr>
          </a:lstStyle>
          <a:p>
            <a:pPr lvl="0"/>
            <a:r>
              <a:rPr lang="en-US" dirty="0"/>
              <a:t>Topic A</a:t>
            </a:r>
          </a:p>
        </p:txBody>
      </p:sp>
      <p:sp>
        <p:nvSpPr>
          <p:cNvPr id="2" name="Footer Placeholder 1"/>
          <p:cNvSpPr>
            <a:spLocks noGrp="1"/>
          </p:cNvSpPr>
          <p:nvPr>
            <p:ph type="ftr" sz="quarter" idx="12"/>
          </p:nvPr>
        </p:nvSpPr>
        <p:spPr>
          <a:xfrm>
            <a:off x="691822" y="166448"/>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2092784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opics - White">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20" y="1921104"/>
            <a:ext cx="10509547" cy="4345880"/>
          </a:xfrm>
          <a:prstGeom prst="rect">
            <a:avLst/>
          </a:prstGeom>
        </p:spPr>
        <p:txBody>
          <a:bodyPr lIns="0" tIns="0" rIns="0" bIns="0"/>
          <a:lstStyle>
            <a:lvl1pPr>
              <a:lnSpc>
                <a:spcPct val="110000"/>
              </a:lnSpc>
              <a:buNone/>
              <a:defRPr sz="4000">
                <a:solidFill>
                  <a:schemeClr val="bg1">
                    <a:lumMod val="75000"/>
                  </a:schemeClr>
                </a:solidFill>
                <a:latin typeface="+mn-lt"/>
              </a:defRPr>
            </a:lvl1pPr>
          </a:lstStyle>
          <a:p>
            <a:pPr lvl="0"/>
            <a:r>
              <a:rPr lang="en-US" dirty="0"/>
              <a:t>Topic A</a:t>
            </a:r>
          </a:p>
        </p:txBody>
      </p:sp>
      <p:sp>
        <p:nvSpPr>
          <p:cNvPr id="6" name="Footer Placeholder 1"/>
          <p:cNvSpPr>
            <a:spLocks noGrp="1"/>
          </p:cNvSpPr>
          <p:nvPr>
            <p:ph type="ftr" sz="quarter" idx="12"/>
          </p:nvPr>
        </p:nvSpPr>
        <p:spPr>
          <a:xfrm>
            <a:off x="691822" y="166448"/>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25787805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opics - Grey">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6667" b="1" baseline="0">
                <a:solidFill>
                  <a:schemeClr val="tx1"/>
                </a:solidFill>
                <a:latin typeface="+mn-lt"/>
              </a:defRPr>
            </a:lvl1pPr>
          </a:lstStyle>
          <a:p>
            <a:pPr lvl="0"/>
            <a:r>
              <a:rPr lang="en-US" dirty="0"/>
              <a:t>Topics</a:t>
            </a:r>
          </a:p>
        </p:txBody>
      </p:sp>
      <p:sp>
        <p:nvSpPr>
          <p:cNvPr id="8" name="Text Placeholder 6"/>
          <p:cNvSpPr>
            <a:spLocks noGrp="1"/>
          </p:cNvSpPr>
          <p:nvPr>
            <p:ph type="body" sz="quarter" idx="11" hasCustomPrompt="1"/>
          </p:nvPr>
        </p:nvSpPr>
        <p:spPr>
          <a:xfrm>
            <a:off x="691820" y="1921104"/>
            <a:ext cx="10509547" cy="4345880"/>
          </a:xfrm>
          <a:prstGeom prst="rect">
            <a:avLst/>
          </a:prstGeom>
        </p:spPr>
        <p:txBody>
          <a:bodyPr lIns="0" tIns="0" rIns="0" bIns="0"/>
          <a:lstStyle>
            <a:lvl1pPr>
              <a:lnSpc>
                <a:spcPct val="110000"/>
              </a:lnSpc>
              <a:buNone/>
              <a:defRPr sz="4000">
                <a:solidFill>
                  <a:schemeClr val="bg1">
                    <a:lumMod val="85000"/>
                  </a:schemeClr>
                </a:solidFill>
                <a:latin typeface="+mn-lt"/>
              </a:defRPr>
            </a:lvl1pPr>
          </a:lstStyle>
          <a:p>
            <a:pPr lvl="0"/>
            <a:r>
              <a:rPr lang="en-US" dirty="0"/>
              <a:t>Topic A</a:t>
            </a:r>
          </a:p>
        </p:txBody>
      </p:sp>
      <p:sp>
        <p:nvSpPr>
          <p:cNvPr id="9" name="Footer Placeholder 1"/>
          <p:cNvSpPr>
            <a:spLocks noGrp="1"/>
          </p:cNvSpPr>
          <p:nvPr>
            <p:ph type="ftr" sz="quarter" idx="12"/>
          </p:nvPr>
        </p:nvSpPr>
        <p:spPr>
          <a:xfrm>
            <a:off x="691822" y="166448"/>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14451669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11" name="Rectangle 10"/>
          <p:cNvSpPr/>
          <p:nvPr userDrawn="1"/>
        </p:nvSpPr>
        <p:spPr>
          <a:xfrm>
            <a:off x="0" y="631820"/>
            <a:ext cx="12192000" cy="612000"/>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13" name="Straight Connector 12"/>
          <p:cNvCxnSpPr/>
          <p:nvPr userDrawn="1"/>
        </p:nvCxnSpPr>
        <p:spPr>
          <a:xfrm>
            <a:off x="719404" y="6475329"/>
            <a:ext cx="10752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2129739" y="6525343"/>
            <a:ext cx="9341668" cy="251748"/>
          </a:xfrm>
          <a:prstGeom prst="rect">
            <a:avLst/>
          </a:prstGeom>
        </p:spPr>
        <p:txBody>
          <a:bodyPr vert="horz" lIns="0" tIns="0" rIns="0" bIns="0" anchor="t"/>
          <a:lstStyle>
            <a:lvl1pPr marL="0" indent="0" algn="r">
              <a:buNone/>
              <a:defRPr sz="1067">
                <a:solidFill>
                  <a:schemeClr val="tx1"/>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0" name="Content Placeholder 2"/>
          <p:cNvSpPr>
            <a:spLocks noGrp="1"/>
          </p:cNvSpPr>
          <p:nvPr>
            <p:ph sz="quarter" idx="13" hasCustomPrompt="1"/>
          </p:nvPr>
        </p:nvSpPr>
        <p:spPr>
          <a:xfrm>
            <a:off x="689521" y="1354919"/>
            <a:ext cx="10781883" cy="4982264"/>
          </a:xfrm>
          <a:prstGeom prst="rect">
            <a:avLst/>
          </a:prstGeom>
        </p:spPr>
        <p:txBody>
          <a:bodyPr vert="horz" lIns="0" tIns="0" rIns="0" bIns="0"/>
          <a:lstStyle>
            <a:lvl1pPr marL="0" marR="0" indent="-239994" algn="l" defTabSz="609585" rtl="0" eaLnBrk="1" fontAlgn="base" latinLnBrk="0" hangingPunct="1">
              <a:lnSpc>
                <a:spcPct val="100000"/>
              </a:lnSpc>
              <a:spcBef>
                <a:spcPct val="20000"/>
              </a:spcBef>
              <a:spcAft>
                <a:spcPct val="0"/>
              </a:spcAft>
              <a:buClrTx/>
              <a:buSzTx/>
              <a:buFont typeface="Arial"/>
              <a:buChar char="•"/>
              <a:tabLst/>
              <a:defRPr sz="4267" b="1"/>
            </a:lvl1pPr>
          </a:lstStyle>
          <a:p>
            <a:r>
              <a:rPr lang="en-US" sz="3733"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Lorem</a:t>
            </a:r>
            <a:r>
              <a:rPr lang="en-US" sz="2933" b="0" dirty="0">
                <a:solidFill>
                  <a:srgbClr val="000000"/>
                </a:solidFill>
              </a:rPr>
              <a:t> </a:t>
            </a:r>
            <a:r>
              <a:rPr lang="en-US" sz="2933" b="0" dirty="0" err="1">
                <a:solidFill>
                  <a:srgbClr val="000000"/>
                </a:solidFill>
              </a:rPr>
              <a:t>ipsum</a:t>
            </a:r>
            <a:r>
              <a:rPr lang="en-US" sz="2933" b="0" dirty="0">
                <a:solidFill>
                  <a:srgbClr val="000000"/>
                </a:solidFill>
              </a:rPr>
              <a:t> dolor sit </a:t>
            </a:r>
            <a:r>
              <a:rPr lang="en-US" sz="2933" b="0" dirty="0" err="1">
                <a:solidFill>
                  <a:srgbClr val="000000"/>
                </a:solidFill>
              </a:rPr>
              <a:t>amet</a:t>
            </a:r>
            <a:r>
              <a:rPr lang="en-US" sz="2933" b="0" dirty="0">
                <a:solidFill>
                  <a:srgbClr val="000000"/>
                </a:solidFill>
              </a:rPr>
              <a:t>, </a:t>
            </a:r>
            <a:r>
              <a:rPr lang="en-US" sz="2933" b="0" dirty="0" err="1">
                <a:solidFill>
                  <a:srgbClr val="000000"/>
                </a:solidFill>
              </a:rPr>
              <a:t>consectetur</a:t>
            </a:r>
            <a:r>
              <a:rPr lang="en-US" sz="2933" b="0" dirty="0">
                <a:solidFill>
                  <a:srgbClr val="000000"/>
                </a:solidFill>
              </a:rPr>
              <a:t> </a:t>
            </a:r>
            <a:r>
              <a:rPr lang="en-US" sz="2933" b="0" dirty="0" err="1">
                <a:solidFill>
                  <a:srgbClr val="000000"/>
                </a:solidFill>
              </a:rPr>
              <a:t>adipiscing</a:t>
            </a:r>
            <a:r>
              <a:rPr lang="en-US" sz="2933" b="0" dirty="0">
                <a:solidFill>
                  <a:srgbClr val="000000"/>
                </a:solidFill>
              </a:rPr>
              <a:t> </a:t>
            </a:r>
            <a:r>
              <a:rPr lang="en-US" sz="2933" b="0" dirty="0" err="1">
                <a:solidFill>
                  <a:srgbClr val="000000"/>
                </a:solidFill>
              </a:rPr>
              <a:t>elit</a:t>
            </a:r>
            <a:r>
              <a:rPr lang="en-US" sz="2933"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Etiam</a:t>
            </a:r>
            <a:r>
              <a:rPr lang="en-US" sz="2933" b="0" dirty="0">
                <a:solidFill>
                  <a:srgbClr val="000000"/>
                </a:solidFill>
              </a:rPr>
              <a:t> </a:t>
            </a:r>
            <a:r>
              <a:rPr lang="en-US" sz="2933" b="0" dirty="0" err="1">
                <a:solidFill>
                  <a:srgbClr val="000000"/>
                </a:solidFill>
              </a:rPr>
              <a:t>tristique</a:t>
            </a:r>
            <a:r>
              <a:rPr lang="en-US" sz="2933" b="0" dirty="0">
                <a:solidFill>
                  <a:srgbClr val="000000"/>
                </a:solidFill>
              </a:rPr>
              <a:t> in </a:t>
            </a:r>
            <a:r>
              <a:rPr lang="en-US" sz="2933" b="0" dirty="0" err="1">
                <a:solidFill>
                  <a:srgbClr val="000000"/>
                </a:solidFill>
              </a:rPr>
              <a:t>tellus</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iaculis</a:t>
            </a:r>
            <a:r>
              <a:rPr lang="en-US" sz="2933" b="0" dirty="0">
                <a:solidFill>
                  <a:srgbClr val="000000"/>
                </a:solidFill>
              </a:rPr>
              <a:t>. </a:t>
            </a:r>
            <a:r>
              <a:rPr lang="en-US" sz="2933" b="0" dirty="0" err="1">
                <a:solidFill>
                  <a:srgbClr val="000000"/>
                </a:solidFill>
              </a:rPr>
              <a:t>Etiam</a:t>
            </a:r>
            <a:r>
              <a:rPr lang="en-US" sz="2933" b="0" dirty="0">
                <a:solidFill>
                  <a:srgbClr val="000000"/>
                </a:solidFill>
              </a:rPr>
              <a:t> </a:t>
            </a:r>
            <a:r>
              <a:rPr lang="en-US" sz="2933" b="0" dirty="0" err="1">
                <a:solidFill>
                  <a:srgbClr val="000000"/>
                </a:solidFill>
              </a:rPr>
              <a:t>elementum</a:t>
            </a:r>
            <a:r>
              <a:rPr lang="en-US" sz="2933" b="0" dirty="0">
                <a:solidFill>
                  <a:srgbClr val="000000"/>
                </a:solidFill>
              </a:rPr>
              <a:t>, </a:t>
            </a:r>
            <a:r>
              <a:rPr lang="en-US" sz="2933" b="0" dirty="0" err="1">
                <a:solidFill>
                  <a:srgbClr val="000000"/>
                </a:solidFill>
              </a:rPr>
              <a:t>velit</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porta</a:t>
            </a:r>
            <a:r>
              <a:rPr lang="en-US" sz="2933" b="0" dirty="0">
                <a:solidFill>
                  <a:srgbClr val="000000"/>
                </a:solidFill>
              </a:rPr>
              <a:t> </a:t>
            </a:r>
            <a:r>
              <a:rPr lang="en-US" sz="2933" b="0" dirty="0" err="1">
                <a:solidFill>
                  <a:srgbClr val="000000"/>
                </a:solidFill>
              </a:rPr>
              <a:t>laoreet</a:t>
            </a:r>
            <a:r>
              <a:rPr lang="en-US" sz="2933" b="0" dirty="0">
                <a:solidFill>
                  <a:srgbClr val="000000"/>
                </a:solidFill>
              </a:rPr>
              <a:t>, </a:t>
            </a:r>
            <a:r>
              <a:rPr lang="en-US" sz="2933" b="0" dirty="0" err="1">
                <a:solidFill>
                  <a:srgbClr val="000000"/>
                </a:solidFill>
              </a:rPr>
              <a:t>eros</a:t>
            </a:r>
            <a:r>
              <a:rPr lang="en-US" sz="2933" b="0" dirty="0">
                <a:solidFill>
                  <a:srgbClr val="000000"/>
                </a:solidFill>
              </a:rPr>
              <a:t> </a:t>
            </a:r>
            <a:r>
              <a:rPr lang="en-US" sz="2933" b="0" dirty="0" err="1">
                <a:solidFill>
                  <a:srgbClr val="000000"/>
                </a:solidFill>
              </a:rPr>
              <a:t>neque</a:t>
            </a:r>
            <a:r>
              <a:rPr lang="en-US" sz="2933" b="0" dirty="0">
                <a:solidFill>
                  <a:srgbClr val="000000"/>
                </a:solidFill>
              </a:rPr>
              <a:t> </a:t>
            </a:r>
            <a:r>
              <a:rPr lang="en-US" sz="2933" b="0" dirty="0" err="1">
                <a:solidFill>
                  <a:srgbClr val="000000"/>
                </a:solidFill>
              </a:rPr>
              <a:t>auctor</a:t>
            </a:r>
            <a:r>
              <a:rPr lang="en-US" sz="2933" b="0" dirty="0">
                <a:solidFill>
                  <a:srgbClr val="000000"/>
                </a:solidFill>
              </a:rPr>
              <a:t> </a:t>
            </a:r>
            <a:r>
              <a:rPr lang="en-US" sz="2933" b="0" dirty="0" err="1">
                <a:solidFill>
                  <a:srgbClr val="000000"/>
                </a:solidFill>
              </a:rPr>
              <a:t>urna</a:t>
            </a:r>
            <a:endParaRPr lang="en-US" sz="2933"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Nisl</a:t>
            </a:r>
            <a:r>
              <a:rPr lang="en-US" sz="2933" b="0" dirty="0">
                <a:solidFill>
                  <a:srgbClr val="000000"/>
                </a:solidFill>
              </a:rPr>
              <a:t> </a:t>
            </a:r>
            <a:r>
              <a:rPr lang="en-US" sz="2933" b="0" dirty="0" err="1">
                <a:solidFill>
                  <a:srgbClr val="000000"/>
                </a:solidFill>
              </a:rPr>
              <a:t>risus</a:t>
            </a:r>
            <a:r>
              <a:rPr lang="en-US" sz="2933" b="0" dirty="0">
                <a:solidFill>
                  <a:srgbClr val="000000"/>
                </a:solidFill>
              </a:rPr>
              <a:t> </a:t>
            </a:r>
            <a:r>
              <a:rPr lang="en-US" sz="2933" b="0" dirty="0" err="1">
                <a:solidFill>
                  <a:srgbClr val="000000"/>
                </a:solidFill>
              </a:rPr>
              <a:t>malesuada</a:t>
            </a:r>
            <a:r>
              <a:rPr lang="en-US" sz="2933" b="0" dirty="0">
                <a:solidFill>
                  <a:srgbClr val="000000"/>
                </a:solidFill>
              </a:rPr>
              <a:t> ex. </a:t>
            </a:r>
            <a:r>
              <a:rPr lang="en-US" sz="2933" b="0" dirty="0" err="1">
                <a:solidFill>
                  <a:srgbClr val="000000"/>
                </a:solidFill>
              </a:rPr>
              <a:t>Donec</a:t>
            </a:r>
            <a:r>
              <a:rPr lang="en-US" sz="2933" b="0" dirty="0">
                <a:solidFill>
                  <a:srgbClr val="000000"/>
                </a:solidFill>
              </a:rPr>
              <a:t> </a:t>
            </a:r>
            <a:r>
              <a:rPr lang="en-US" sz="2933" b="0" dirty="0" err="1">
                <a:solidFill>
                  <a:srgbClr val="000000"/>
                </a:solidFill>
              </a:rPr>
              <a:t>sollicitudin</a:t>
            </a:r>
            <a:r>
              <a:rPr lang="en-US" sz="2933" b="0" dirty="0">
                <a:solidFill>
                  <a:srgbClr val="000000"/>
                </a:solidFill>
              </a:rPr>
              <a:t> </a:t>
            </a:r>
            <a:r>
              <a:rPr lang="en-US" sz="2933" b="0" dirty="0" err="1">
                <a:solidFill>
                  <a:srgbClr val="000000"/>
                </a:solidFill>
              </a:rPr>
              <a:t>sagittis</a:t>
            </a:r>
            <a:r>
              <a:rPr lang="en-US" sz="2933" b="0" dirty="0">
                <a:solidFill>
                  <a:srgbClr val="000000"/>
                </a:solidFill>
              </a:rPr>
              <a:t> </a:t>
            </a:r>
            <a:r>
              <a:rPr lang="en-US" sz="2933" b="0" dirty="0" err="1">
                <a:solidFill>
                  <a:srgbClr val="000000"/>
                </a:solidFill>
              </a:rPr>
              <a:t>purus</a:t>
            </a:r>
            <a:r>
              <a:rPr lang="en-US" sz="2933" b="0" dirty="0">
                <a:solidFill>
                  <a:srgbClr val="000000"/>
                </a:solidFill>
              </a:rPr>
              <a:t> non </a:t>
            </a:r>
            <a:r>
              <a:rPr lang="en-US" sz="2933" b="0" dirty="0" err="1">
                <a:solidFill>
                  <a:srgbClr val="000000"/>
                </a:solidFill>
              </a:rPr>
              <a:t>suscipit</a:t>
            </a:r>
            <a:r>
              <a:rPr lang="en-US" sz="2933" b="0" dirty="0">
                <a:solidFill>
                  <a:srgbClr val="000000"/>
                </a:solidFill>
              </a:rPr>
              <a:t>. Integer </a:t>
            </a:r>
            <a:r>
              <a:rPr lang="en-US" sz="2933" b="0" dirty="0" err="1">
                <a:solidFill>
                  <a:srgbClr val="000000"/>
                </a:solidFill>
              </a:rPr>
              <a:t>finibus</a:t>
            </a:r>
            <a:r>
              <a:rPr lang="en-US" sz="2933" b="0" dirty="0">
                <a:solidFill>
                  <a:srgbClr val="000000"/>
                </a:solidFill>
              </a:rPr>
              <a:t> </a:t>
            </a:r>
            <a:r>
              <a:rPr lang="en-US" sz="2933" b="0" dirty="0" err="1">
                <a:solidFill>
                  <a:srgbClr val="000000"/>
                </a:solidFill>
              </a:rPr>
              <a:t>euismod</a:t>
            </a:r>
            <a:r>
              <a:rPr lang="en-US" sz="2933" b="0" dirty="0">
                <a:solidFill>
                  <a:srgbClr val="000000"/>
                </a:solidFill>
              </a:rPr>
              <a:t> </a:t>
            </a:r>
            <a:r>
              <a:rPr lang="en-US" sz="2933" b="0" dirty="0" err="1">
                <a:solidFill>
                  <a:srgbClr val="000000"/>
                </a:solidFill>
              </a:rPr>
              <a:t>leo</a:t>
            </a:r>
            <a:r>
              <a:rPr lang="en-US" sz="2933" b="0" dirty="0">
                <a:solidFill>
                  <a:srgbClr val="000000"/>
                </a:solidFill>
              </a:rPr>
              <a:t>, </a:t>
            </a:r>
            <a:r>
              <a:rPr lang="en-US" sz="2933" b="0" dirty="0" err="1">
                <a:solidFill>
                  <a:srgbClr val="000000"/>
                </a:solidFill>
              </a:rPr>
              <a:t>feugiat</a:t>
            </a:r>
            <a:r>
              <a:rPr lang="en-US" sz="2933" b="0" dirty="0">
                <a:solidFill>
                  <a:srgbClr val="000000"/>
                </a:solidFill>
              </a:rPr>
              <a:t> </a:t>
            </a:r>
            <a:r>
              <a:rPr lang="en-US" sz="2933" b="0" dirty="0" err="1">
                <a:solidFill>
                  <a:srgbClr val="000000"/>
                </a:solidFill>
              </a:rPr>
              <a:t>fringilla</a:t>
            </a:r>
            <a:r>
              <a:rPr lang="en-US" sz="2933" b="0" dirty="0">
                <a:solidFill>
                  <a:srgbClr val="000000"/>
                </a:solidFill>
              </a:rPr>
              <a:t> </a:t>
            </a:r>
            <a:r>
              <a:rPr lang="en-US" sz="2933" b="0" dirty="0" err="1">
                <a:solidFill>
                  <a:srgbClr val="000000"/>
                </a:solidFill>
              </a:rPr>
              <a:t>nisl</a:t>
            </a:r>
            <a:r>
              <a:rPr lang="en-US" sz="2933" b="0" dirty="0">
                <a:solidFill>
                  <a:srgbClr val="000000"/>
                </a:solidFill>
              </a:rPr>
              <a:t> </a:t>
            </a:r>
            <a:r>
              <a:rPr lang="en-US" sz="2933" b="0" dirty="0" err="1">
                <a:solidFill>
                  <a:srgbClr val="000000"/>
                </a:solidFill>
              </a:rPr>
              <a:t>venenatis</a:t>
            </a:r>
            <a:r>
              <a:rPr lang="en-US" sz="2933" b="0" dirty="0">
                <a:solidFill>
                  <a:srgbClr val="000000"/>
                </a:solidFill>
              </a:rPr>
              <a:t> vel. </a:t>
            </a:r>
          </a:p>
        </p:txBody>
      </p:sp>
      <p:sp>
        <p:nvSpPr>
          <p:cNvPr id="12" name="Title 1"/>
          <p:cNvSpPr>
            <a:spLocks noGrp="1"/>
          </p:cNvSpPr>
          <p:nvPr>
            <p:ph type="title" hasCustomPrompt="1"/>
          </p:nvPr>
        </p:nvSpPr>
        <p:spPr>
          <a:xfrm>
            <a:off x="691820" y="674649"/>
            <a:ext cx="11068381" cy="411328"/>
          </a:xfrm>
          <a:prstGeom prst="rect">
            <a:avLst/>
          </a:prstGeom>
        </p:spPr>
        <p:txBody>
          <a:bodyPr lIns="0" tIns="0" rIns="0" bIns="0"/>
          <a:lstStyle>
            <a:lvl1pPr algn="l">
              <a:lnSpc>
                <a:spcPct val="90000"/>
              </a:lnSpc>
              <a:defRPr sz="3733" b="1" baseline="0">
                <a:solidFill>
                  <a:schemeClr val="tx1"/>
                </a:solidFill>
                <a:latin typeface="+mn-lt"/>
              </a:defRPr>
            </a:lvl1pPr>
          </a:lstStyle>
          <a:p>
            <a:r>
              <a:rPr lang="en-US" dirty="0"/>
              <a:t>Slide title goes (short title)</a:t>
            </a:r>
            <a:endParaRPr lang="en-AU" dirty="0"/>
          </a:p>
        </p:txBody>
      </p:sp>
      <p:sp>
        <p:nvSpPr>
          <p:cNvPr id="4" name="Slide Number Placeholder 3"/>
          <p:cNvSpPr>
            <a:spLocks noGrp="1"/>
          </p:cNvSpPr>
          <p:nvPr>
            <p:ph type="sldNum" sz="quarter" idx="15"/>
          </p:nvPr>
        </p:nvSpPr>
        <p:spPr>
          <a:xfrm>
            <a:off x="692749" y="6525346"/>
            <a:ext cx="890753" cy="251748"/>
          </a:xfrm>
          <a:prstGeom prst="rect">
            <a:avLst/>
          </a:prstGeom>
        </p:spPr>
        <p:txBody>
          <a:bodyPr/>
          <a:lstStyle/>
          <a:p>
            <a:fld id="{8C385F23-470B-B540-9492-8220B9E90E81}" type="slidenum">
              <a:rPr lang="en-US" smtClean="0"/>
              <a:pPr/>
              <a:t>‹Nº›</a:t>
            </a:fld>
            <a:endParaRPr lang="en-US" dirty="0"/>
          </a:p>
        </p:txBody>
      </p:sp>
      <p:sp>
        <p:nvSpPr>
          <p:cNvPr id="9" name="Footer Placeholder 1"/>
          <p:cNvSpPr>
            <a:spLocks noGrp="1"/>
          </p:cNvSpPr>
          <p:nvPr>
            <p:ph type="ftr" sz="quarter" idx="12"/>
          </p:nvPr>
        </p:nvSpPr>
        <p:spPr>
          <a:xfrm>
            <a:off x="691822" y="166448"/>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1551335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1" name="Rectangle 10"/>
          <p:cNvSpPr/>
          <p:nvPr userDrawn="1"/>
        </p:nvSpPr>
        <p:spPr>
          <a:xfrm>
            <a:off x="0" y="631820"/>
            <a:ext cx="12192000" cy="612000"/>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13" name="Straight Connector 12"/>
          <p:cNvCxnSpPr/>
          <p:nvPr userDrawn="1"/>
        </p:nvCxnSpPr>
        <p:spPr>
          <a:xfrm>
            <a:off x="719404" y="6475329"/>
            <a:ext cx="10752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2129739" y="6525343"/>
            <a:ext cx="9341668" cy="251748"/>
          </a:xfrm>
          <a:prstGeom prst="rect">
            <a:avLst/>
          </a:prstGeom>
        </p:spPr>
        <p:txBody>
          <a:bodyPr vert="horz" lIns="0" tIns="0" rIns="0" bIns="0" anchor="t"/>
          <a:lstStyle>
            <a:lvl1pPr marL="0" indent="0" algn="r">
              <a:buNone/>
              <a:defRPr sz="1067">
                <a:solidFill>
                  <a:schemeClr val="tx1"/>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2" name="Title 1"/>
          <p:cNvSpPr>
            <a:spLocks noGrp="1"/>
          </p:cNvSpPr>
          <p:nvPr>
            <p:ph type="title" hasCustomPrompt="1"/>
          </p:nvPr>
        </p:nvSpPr>
        <p:spPr>
          <a:xfrm>
            <a:off x="691820" y="674649"/>
            <a:ext cx="11068381" cy="411328"/>
          </a:xfrm>
          <a:prstGeom prst="rect">
            <a:avLst/>
          </a:prstGeom>
        </p:spPr>
        <p:txBody>
          <a:bodyPr lIns="0" tIns="0" rIns="0" bIns="0"/>
          <a:lstStyle>
            <a:lvl1pPr algn="l">
              <a:lnSpc>
                <a:spcPct val="90000"/>
              </a:lnSpc>
              <a:defRPr sz="3733" b="1" baseline="0">
                <a:solidFill>
                  <a:schemeClr val="tx1"/>
                </a:solidFill>
                <a:latin typeface="+mn-lt"/>
              </a:defRPr>
            </a:lvl1pPr>
          </a:lstStyle>
          <a:p>
            <a:r>
              <a:rPr lang="en-US" dirty="0"/>
              <a:t>Slide title goes (short title)</a:t>
            </a:r>
            <a:endParaRPr lang="en-AU" dirty="0"/>
          </a:p>
        </p:txBody>
      </p:sp>
      <p:sp>
        <p:nvSpPr>
          <p:cNvPr id="4" name="Slide Number Placeholder 3"/>
          <p:cNvSpPr>
            <a:spLocks noGrp="1"/>
          </p:cNvSpPr>
          <p:nvPr>
            <p:ph type="sldNum" sz="quarter" idx="15"/>
          </p:nvPr>
        </p:nvSpPr>
        <p:spPr>
          <a:xfrm>
            <a:off x="692749" y="6525346"/>
            <a:ext cx="890753" cy="251748"/>
          </a:xfrm>
          <a:prstGeom prst="rect">
            <a:avLst/>
          </a:prstGeom>
        </p:spPr>
        <p:txBody>
          <a:bodyPr/>
          <a:lstStyle/>
          <a:p>
            <a:fld id="{8C385F23-470B-B540-9492-8220B9E90E81}" type="slidenum">
              <a:rPr lang="en-US" smtClean="0"/>
              <a:pPr/>
              <a:t>‹Nº›</a:t>
            </a:fld>
            <a:endParaRPr lang="en-US" dirty="0"/>
          </a:p>
        </p:txBody>
      </p:sp>
      <p:sp>
        <p:nvSpPr>
          <p:cNvPr id="9" name="Footer Placeholder 1"/>
          <p:cNvSpPr>
            <a:spLocks noGrp="1"/>
          </p:cNvSpPr>
          <p:nvPr>
            <p:ph type="ftr" sz="quarter" idx="12"/>
          </p:nvPr>
        </p:nvSpPr>
        <p:spPr>
          <a:xfrm>
            <a:off x="691822" y="166448"/>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3733746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ntent - long title">
    <p:spTree>
      <p:nvGrpSpPr>
        <p:cNvPr id="1" name=""/>
        <p:cNvGrpSpPr/>
        <p:nvPr/>
      </p:nvGrpSpPr>
      <p:grpSpPr>
        <a:xfrm>
          <a:off x="0" y="0"/>
          <a:ext cx="0" cy="0"/>
          <a:chOff x="0" y="0"/>
          <a:chExt cx="0" cy="0"/>
        </a:xfrm>
      </p:grpSpPr>
      <p:sp>
        <p:nvSpPr>
          <p:cNvPr id="10" name="Rectangle 9"/>
          <p:cNvSpPr/>
          <p:nvPr userDrawn="1"/>
        </p:nvSpPr>
        <p:spPr>
          <a:xfrm>
            <a:off x="0" y="631821"/>
            <a:ext cx="12192000" cy="1253687"/>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 name="Title 1"/>
          <p:cNvSpPr>
            <a:spLocks noGrp="1"/>
          </p:cNvSpPr>
          <p:nvPr>
            <p:ph type="title" hasCustomPrompt="1"/>
          </p:nvPr>
        </p:nvSpPr>
        <p:spPr>
          <a:xfrm>
            <a:off x="691820" y="704426"/>
            <a:ext cx="11068381" cy="799297"/>
          </a:xfrm>
          <a:prstGeom prst="rect">
            <a:avLst/>
          </a:prstGeom>
        </p:spPr>
        <p:txBody>
          <a:bodyPr lIns="0" tIns="0" rIns="0" bIns="0"/>
          <a:lstStyle>
            <a:lvl1pPr algn="l">
              <a:lnSpc>
                <a:spcPct val="90000"/>
              </a:lnSpc>
              <a:defRPr sz="4000" b="1" baseline="0">
                <a:solidFill>
                  <a:schemeClr val="tx1"/>
                </a:solidFill>
                <a:latin typeface="+mn-lt"/>
              </a:defRPr>
            </a:lvl1pPr>
          </a:lstStyle>
          <a:p>
            <a:r>
              <a:rPr lang="en-US" dirty="0"/>
              <a:t>This template is for slides with long titles that go over two lines</a:t>
            </a:r>
            <a:endParaRPr lang="en-AU" dirty="0"/>
          </a:p>
        </p:txBody>
      </p:sp>
      <p:cxnSp>
        <p:nvCxnSpPr>
          <p:cNvPr id="13" name="Straight Connector 12"/>
          <p:cNvCxnSpPr/>
          <p:nvPr userDrawn="1"/>
        </p:nvCxnSpPr>
        <p:spPr>
          <a:xfrm>
            <a:off x="719404" y="6475329"/>
            <a:ext cx="10752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2129739" y="6525343"/>
            <a:ext cx="9341668" cy="251748"/>
          </a:xfrm>
          <a:prstGeom prst="rect">
            <a:avLst/>
          </a:prstGeom>
        </p:spPr>
        <p:txBody>
          <a:bodyPr vert="horz" lIns="0" tIns="0" rIns="0" bIns="0" anchor="t"/>
          <a:lstStyle>
            <a:lvl1pPr marL="0" indent="0" algn="r">
              <a:buNone/>
              <a:defRPr sz="1067">
                <a:solidFill>
                  <a:schemeClr val="tx1"/>
                </a:solidFill>
              </a:defRPr>
            </a:lvl1pPr>
            <a:lvl2pPr algn="r">
              <a:defRPr sz="1600"/>
            </a:lvl2pPr>
            <a:lvl3pPr algn="r">
              <a:defRPr sz="1600"/>
            </a:lvl3pPr>
            <a:lvl4pPr algn="r">
              <a:defRPr sz="1600"/>
            </a:lvl4pPr>
            <a:lvl5pPr algn="r">
              <a:defRPr sz="1600"/>
            </a:lvl5pPr>
          </a:lstStyle>
          <a:p>
            <a:pPr lvl="0"/>
            <a:r>
              <a:rPr lang="en-AU" dirty="0"/>
              <a:t>Source:</a:t>
            </a:r>
            <a:endParaRPr lang="en-US" dirty="0"/>
          </a:p>
        </p:txBody>
      </p:sp>
      <p:sp>
        <p:nvSpPr>
          <p:cNvPr id="16" name="Slide Number Placeholder 1"/>
          <p:cNvSpPr>
            <a:spLocks noGrp="1"/>
          </p:cNvSpPr>
          <p:nvPr>
            <p:ph type="sldNum" sz="quarter" idx="12"/>
          </p:nvPr>
        </p:nvSpPr>
        <p:spPr>
          <a:xfrm>
            <a:off x="692749" y="6525346"/>
            <a:ext cx="890753" cy="251748"/>
          </a:xfrm>
          <a:prstGeom prst="rect">
            <a:avLst/>
          </a:prstGeom>
        </p:spPr>
        <p:txBody>
          <a:bodyPr vert="horz" lIns="0" tIns="0" rIns="0" bIns="0" rtlCol="0" anchor="t"/>
          <a:lstStyle>
            <a:lvl1pPr algn="l">
              <a:defRPr sz="1600" b="1">
                <a:solidFill>
                  <a:schemeClr val="bg1">
                    <a:lumMod val="65000"/>
                  </a:schemeClr>
                </a:solidFill>
              </a:defRPr>
            </a:lvl1pPr>
          </a:lstStyle>
          <a:p>
            <a:fld id="{8C385F23-470B-B540-9492-8220B9E90E81}" type="slidenum">
              <a:rPr lang="en-US" smtClean="0"/>
              <a:pPr/>
              <a:t>‹Nº›</a:t>
            </a:fld>
            <a:endParaRPr lang="en-US" dirty="0"/>
          </a:p>
        </p:txBody>
      </p:sp>
      <p:sp>
        <p:nvSpPr>
          <p:cNvPr id="12" name="Content Placeholder 2"/>
          <p:cNvSpPr>
            <a:spLocks noGrp="1"/>
          </p:cNvSpPr>
          <p:nvPr>
            <p:ph sz="quarter" idx="13" hasCustomPrompt="1"/>
          </p:nvPr>
        </p:nvSpPr>
        <p:spPr>
          <a:xfrm>
            <a:off x="719405" y="1956388"/>
            <a:ext cx="10781883" cy="4033075"/>
          </a:xfrm>
          <a:prstGeom prst="rect">
            <a:avLst/>
          </a:prstGeom>
        </p:spPr>
        <p:txBody>
          <a:bodyPr vert="horz" lIns="0" tIns="0" rIns="0" bIns="0"/>
          <a:lstStyle>
            <a:lvl1pPr marL="0" marR="0" indent="-239994" algn="l" defTabSz="609585" rtl="0" eaLnBrk="1" fontAlgn="base" latinLnBrk="0" hangingPunct="1">
              <a:lnSpc>
                <a:spcPct val="100000"/>
              </a:lnSpc>
              <a:spcBef>
                <a:spcPct val="20000"/>
              </a:spcBef>
              <a:spcAft>
                <a:spcPct val="0"/>
              </a:spcAft>
              <a:buClrTx/>
              <a:buSzTx/>
              <a:buFont typeface="Arial"/>
              <a:buChar char="•"/>
              <a:tabLst/>
              <a:defRPr sz="4267" b="1"/>
            </a:lvl1pPr>
          </a:lstStyle>
          <a:p>
            <a:r>
              <a:rPr lang="en-US" sz="3733"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Lorem</a:t>
            </a:r>
            <a:r>
              <a:rPr lang="en-US" sz="2933" b="0" dirty="0">
                <a:solidFill>
                  <a:srgbClr val="000000"/>
                </a:solidFill>
              </a:rPr>
              <a:t> </a:t>
            </a:r>
            <a:r>
              <a:rPr lang="en-US" sz="2933" b="0" dirty="0" err="1">
                <a:solidFill>
                  <a:srgbClr val="000000"/>
                </a:solidFill>
              </a:rPr>
              <a:t>ipsum</a:t>
            </a:r>
            <a:r>
              <a:rPr lang="en-US" sz="2933" b="0" dirty="0">
                <a:solidFill>
                  <a:srgbClr val="000000"/>
                </a:solidFill>
              </a:rPr>
              <a:t> dolor sit </a:t>
            </a:r>
            <a:r>
              <a:rPr lang="en-US" sz="2933" b="0" dirty="0" err="1">
                <a:solidFill>
                  <a:srgbClr val="000000"/>
                </a:solidFill>
              </a:rPr>
              <a:t>amet</a:t>
            </a:r>
            <a:r>
              <a:rPr lang="en-US" sz="2933" b="0" dirty="0">
                <a:solidFill>
                  <a:srgbClr val="000000"/>
                </a:solidFill>
              </a:rPr>
              <a:t>, </a:t>
            </a:r>
            <a:r>
              <a:rPr lang="en-US" sz="2933" b="0" dirty="0" err="1">
                <a:solidFill>
                  <a:srgbClr val="000000"/>
                </a:solidFill>
              </a:rPr>
              <a:t>consectetur</a:t>
            </a:r>
            <a:r>
              <a:rPr lang="en-US" sz="2933" b="0" dirty="0">
                <a:solidFill>
                  <a:srgbClr val="000000"/>
                </a:solidFill>
              </a:rPr>
              <a:t> </a:t>
            </a:r>
            <a:r>
              <a:rPr lang="en-US" sz="2933" b="0" dirty="0" err="1">
                <a:solidFill>
                  <a:srgbClr val="000000"/>
                </a:solidFill>
              </a:rPr>
              <a:t>adipiscing</a:t>
            </a:r>
            <a:r>
              <a:rPr lang="en-US" sz="2933" b="0" dirty="0">
                <a:solidFill>
                  <a:srgbClr val="000000"/>
                </a:solidFill>
              </a:rPr>
              <a:t> </a:t>
            </a:r>
            <a:r>
              <a:rPr lang="en-US" sz="2933" b="0" dirty="0" err="1">
                <a:solidFill>
                  <a:srgbClr val="000000"/>
                </a:solidFill>
              </a:rPr>
              <a:t>elit</a:t>
            </a:r>
            <a:r>
              <a:rPr lang="en-US" sz="2933"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Etiam</a:t>
            </a:r>
            <a:r>
              <a:rPr lang="en-US" sz="2933" b="0" dirty="0">
                <a:solidFill>
                  <a:srgbClr val="000000"/>
                </a:solidFill>
              </a:rPr>
              <a:t> </a:t>
            </a:r>
            <a:r>
              <a:rPr lang="en-US" sz="2933" b="0" dirty="0" err="1">
                <a:solidFill>
                  <a:srgbClr val="000000"/>
                </a:solidFill>
              </a:rPr>
              <a:t>tristique</a:t>
            </a:r>
            <a:r>
              <a:rPr lang="en-US" sz="2933" b="0" dirty="0">
                <a:solidFill>
                  <a:srgbClr val="000000"/>
                </a:solidFill>
              </a:rPr>
              <a:t> in </a:t>
            </a:r>
            <a:r>
              <a:rPr lang="en-US" sz="2933" b="0" dirty="0" err="1">
                <a:solidFill>
                  <a:srgbClr val="000000"/>
                </a:solidFill>
              </a:rPr>
              <a:t>tellus</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iaculis</a:t>
            </a:r>
            <a:r>
              <a:rPr lang="en-US" sz="2933" b="0" dirty="0">
                <a:solidFill>
                  <a:srgbClr val="000000"/>
                </a:solidFill>
              </a:rPr>
              <a:t>. </a:t>
            </a:r>
            <a:r>
              <a:rPr lang="en-US" sz="2933" b="0" dirty="0" err="1">
                <a:solidFill>
                  <a:srgbClr val="000000"/>
                </a:solidFill>
              </a:rPr>
              <a:t>Etiam</a:t>
            </a:r>
            <a:r>
              <a:rPr lang="en-US" sz="2933" b="0" dirty="0">
                <a:solidFill>
                  <a:srgbClr val="000000"/>
                </a:solidFill>
              </a:rPr>
              <a:t> </a:t>
            </a:r>
            <a:r>
              <a:rPr lang="en-US" sz="2933" b="0" dirty="0" err="1">
                <a:solidFill>
                  <a:srgbClr val="000000"/>
                </a:solidFill>
              </a:rPr>
              <a:t>elementum</a:t>
            </a:r>
            <a:r>
              <a:rPr lang="en-US" sz="2933" b="0" dirty="0">
                <a:solidFill>
                  <a:srgbClr val="000000"/>
                </a:solidFill>
              </a:rPr>
              <a:t>, </a:t>
            </a:r>
            <a:r>
              <a:rPr lang="en-US" sz="2933" b="0" dirty="0" err="1">
                <a:solidFill>
                  <a:srgbClr val="000000"/>
                </a:solidFill>
              </a:rPr>
              <a:t>velit</a:t>
            </a:r>
            <a:r>
              <a:rPr lang="en-US" sz="2933" b="0" dirty="0">
                <a:solidFill>
                  <a:srgbClr val="000000"/>
                </a:solidFill>
              </a:rPr>
              <a:t> </a:t>
            </a:r>
            <a:r>
              <a:rPr lang="en-US" sz="2933" b="0" dirty="0" err="1">
                <a:solidFill>
                  <a:srgbClr val="000000"/>
                </a:solidFill>
              </a:rPr>
              <a:t>sed</a:t>
            </a:r>
            <a:r>
              <a:rPr lang="en-US" sz="2933" b="0" dirty="0">
                <a:solidFill>
                  <a:srgbClr val="000000"/>
                </a:solidFill>
              </a:rPr>
              <a:t> </a:t>
            </a:r>
            <a:r>
              <a:rPr lang="en-US" sz="2933" b="0" dirty="0" err="1">
                <a:solidFill>
                  <a:srgbClr val="000000"/>
                </a:solidFill>
              </a:rPr>
              <a:t>porta</a:t>
            </a:r>
            <a:r>
              <a:rPr lang="en-US" sz="2933" b="0" dirty="0">
                <a:solidFill>
                  <a:srgbClr val="000000"/>
                </a:solidFill>
              </a:rPr>
              <a:t> </a:t>
            </a:r>
            <a:r>
              <a:rPr lang="en-US" sz="2933" b="0" dirty="0" err="1">
                <a:solidFill>
                  <a:srgbClr val="000000"/>
                </a:solidFill>
              </a:rPr>
              <a:t>laoreet</a:t>
            </a:r>
            <a:r>
              <a:rPr lang="en-US" sz="2933" b="0" dirty="0">
                <a:solidFill>
                  <a:srgbClr val="000000"/>
                </a:solidFill>
              </a:rPr>
              <a:t>, </a:t>
            </a:r>
            <a:r>
              <a:rPr lang="en-US" sz="2933" b="0" dirty="0" err="1">
                <a:solidFill>
                  <a:srgbClr val="000000"/>
                </a:solidFill>
              </a:rPr>
              <a:t>eros</a:t>
            </a:r>
            <a:r>
              <a:rPr lang="en-US" sz="2933" b="0" dirty="0">
                <a:solidFill>
                  <a:srgbClr val="000000"/>
                </a:solidFill>
              </a:rPr>
              <a:t> </a:t>
            </a:r>
            <a:r>
              <a:rPr lang="en-US" sz="2933" b="0" dirty="0" err="1">
                <a:solidFill>
                  <a:srgbClr val="000000"/>
                </a:solidFill>
              </a:rPr>
              <a:t>neque</a:t>
            </a:r>
            <a:r>
              <a:rPr lang="en-US" sz="2933" b="0" dirty="0">
                <a:solidFill>
                  <a:srgbClr val="000000"/>
                </a:solidFill>
              </a:rPr>
              <a:t> </a:t>
            </a:r>
            <a:r>
              <a:rPr lang="en-US" sz="2933" b="0" dirty="0" err="1">
                <a:solidFill>
                  <a:srgbClr val="000000"/>
                </a:solidFill>
              </a:rPr>
              <a:t>auctor</a:t>
            </a:r>
            <a:r>
              <a:rPr lang="en-US" sz="2933" b="0" dirty="0">
                <a:solidFill>
                  <a:srgbClr val="000000"/>
                </a:solidFill>
              </a:rPr>
              <a:t> </a:t>
            </a:r>
            <a:r>
              <a:rPr lang="en-US" sz="2933" b="0" dirty="0" err="1">
                <a:solidFill>
                  <a:srgbClr val="000000"/>
                </a:solidFill>
              </a:rPr>
              <a:t>urna</a:t>
            </a:r>
            <a:endParaRPr lang="en-US" sz="2933"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2933" b="0" dirty="0" err="1">
                <a:solidFill>
                  <a:srgbClr val="000000"/>
                </a:solidFill>
              </a:rPr>
              <a:t>Nisl</a:t>
            </a:r>
            <a:r>
              <a:rPr lang="en-US" sz="2933" b="0" dirty="0">
                <a:solidFill>
                  <a:srgbClr val="000000"/>
                </a:solidFill>
              </a:rPr>
              <a:t> </a:t>
            </a:r>
            <a:r>
              <a:rPr lang="en-US" sz="2933" b="0" dirty="0" err="1">
                <a:solidFill>
                  <a:srgbClr val="000000"/>
                </a:solidFill>
              </a:rPr>
              <a:t>risus</a:t>
            </a:r>
            <a:r>
              <a:rPr lang="en-US" sz="2933" b="0" dirty="0">
                <a:solidFill>
                  <a:srgbClr val="000000"/>
                </a:solidFill>
              </a:rPr>
              <a:t> </a:t>
            </a:r>
            <a:r>
              <a:rPr lang="en-US" sz="2933" b="0" dirty="0" err="1">
                <a:solidFill>
                  <a:srgbClr val="000000"/>
                </a:solidFill>
              </a:rPr>
              <a:t>malesuada</a:t>
            </a:r>
            <a:r>
              <a:rPr lang="en-US" sz="2933" b="0" dirty="0">
                <a:solidFill>
                  <a:srgbClr val="000000"/>
                </a:solidFill>
              </a:rPr>
              <a:t> ex. </a:t>
            </a:r>
            <a:r>
              <a:rPr lang="en-US" sz="2933" b="0" dirty="0" err="1">
                <a:solidFill>
                  <a:srgbClr val="000000"/>
                </a:solidFill>
              </a:rPr>
              <a:t>Donec</a:t>
            </a:r>
            <a:r>
              <a:rPr lang="en-US" sz="2933" b="0" dirty="0">
                <a:solidFill>
                  <a:srgbClr val="000000"/>
                </a:solidFill>
              </a:rPr>
              <a:t> </a:t>
            </a:r>
            <a:r>
              <a:rPr lang="en-US" sz="2933" b="0" dirty="0" err="1">
                <a:solidFill>
                  <a:srgbClr val="000000"/>
                </a:solidFill>
              </a:rPr>
              <a:t>sollicitudin</a:t>
            </a:r>
            <a:r>
              <a:rPr lang="en-US" sz="2933" b="0" dirty="0">
                <a:solidFill>
                  <a:srgbClr val="000000"/>
                </a:solidFill>
              </a:rPr>
              <a:t> </a:t>
            </a:r>
            <a:r>
              <a:rPr lang="en-US" sz="2933" b="0" dirty="0" err="1">
                <a:solidFill>
                  <a:srgbClr val="000000"/>
                </a:solidFill>
              </a:rPr>
              <a:t>sagittis</a:t>
            </a:r>
            <a:r>
              <a:rPr lang="en-US" sz="2933" b="0" dirty="0">
                <a:solidFill>
                  <a:srgbClr val="000000"/>
                </a:solidFill>
              </a:rPr>
              <a:t> </a:t>
            </a:r>
            <a:r>
              <a:rPr lang="en-US" sz="2933" b="0" dirty="0" err="1">
                <a:solidFill>
                  <a:srgbClr val="000000"/>
                </a:solidFill>
              </a:rPr>
              <a:t>purus</a:t>
            </a:r>
            <a:r>
              <a:rPr lang="en-US" sz="2933" b="0" dirty="0">
                <a:solidFill>
                  <a:srgbClr val="000000"/>
                </a:solidFill>
              </a:rPr>
              <a:t> non </a:t>
            </a:r>
            <a:r>
              <a:rPr lang="en-US" sz="2933" b="0" dirty="0" err="1">
                <a:solidFill>
                  <a:srgbClr val="000000"/>
                </a:solidFill>
              </a:rPr>
              <a:t>suscipit</a:t>
            </a:r>
            <a:r>
              <a:rPr lang="en-US" sz="2933" b="0" dirty="0">
                <a:solidFill>
                  <a:srgbClr val="000000"/>
                </a:solidFill>
              </a:rPr>
              <a:t>. Integer </a:t>
            </a:r>
            <a:r>
              <a:rPr lang="en-US" sz="2933" b="0" dirty="0" err="1">
                <a:solidFill>
                  <a:srgbClr val="000000"/>
                </a:solidFill>
              </a:rPr>
              <a:t>finibus</a:t>
            </a:r>
            <a:r>
              <a:rPr lang="en-US" sz="2933" b="0" dirty="0">
                <a:solidFill>
                  <a:srgbClr val="000000"/>
                </a:solidFill>
              </a:rPr>
              <a:t> </a:t>
            </a:r>
            <a:r>
              <a:rPr lang="en-US" sz="2933" b="0" dirty="0" err="1">
                <a:solidFill>
                  <a:srgbClr val="000000"/>
                </a:solidFill>
              </a:rPr>
              <a:t>euismod</a:t>
            </a:r>
            <a:r>
              <a:rPr lang="en-US" sz="2933" b="0" dirty="0">
                <a:solidFill>
                  <a:srgbClr val="000000"/>
                </a:solidFill>
              </a:rPr>
              <a:t> </a:t>
            </a:r>
            <a:r>
              <a:rPr lang="en-US" sz="2933" b="0" dirty="0" err="1">
                <a:solidFill>
                  <a:srgbClr val="000000"/>
                </a:solidFill>
              </a:rPr>
              <a:t>leo</a:t>
            </a:r>
            <a:r>
              <a:rPr lang="en-US" sz="2933" b="0" dirty="0">
                <a:solidFill>
                  <a:srgbClr val="000000"/>
                </a:solidFill>
              </a:rPr>
              <a:t>, </a:t>
            </a:r>
            <a:r>
              <a:rPr lang="en-US" sz="2933" b="0" dirty="0" err="1">
                <a:solidFill>
                  <a:srgbClr val="000000"/>
                </a:solidFill>
              </a:rPr>
              <a:t>feugiat</a:t>
            </a:r>
            <a:r>
              <a:rPr lang="en-US" sz="2933" b="0" dirty="0">
                <a:solidFill>
                  <a:srgbClr val="000000"/>
                </a:solidFill>
              </a:rPr>
              <a:t> </a:t>
            </a:r>
            <a:r>
              <a:rPr lang="en-US" sz="2933" b="0" dirty="0" err="1">
                <a:solidFill>
                  <a:srgbClr val="000000"/>
                </a:solidFill>
              </a:rPr>
              <a:t>fringilla</a:t>
            </a:r>
            <a:r>
              <a:rPr lang="en-US" sz="2933" b="0" dirty="0">
                <a:solidFill>
                  <a:srgbClr val="000000"/>
                </a:solidFill>
              </a:rPr>
              <a:t> </a:t>
            </a:r>
            <a:r>
              <a:rPr lang="en-US" sz="2933" b="0" dirty="0" err="1">
                <a:solidFill>
                  <a:srgbClr val="000000"/>
                </a:solidFill>
              </a:rPr>
              <a:t>nisl</a:t>
            </a:r>
            <a:r>
              <a:rPr lang="en-US" sz="2933" b="0" dirty="0">
                <a:solidFill>
                  <a:srgbClr val="000000"/>
                </a:solidFill>
              </a:rPr>
              <a:t> </a:t>
            </a:r>
            <a:r>
              <a:rPr lang="en-US" sz="2933" b="0" dirty="0" err="1">
                <a:solidFill>
                  <a:srgbClr val="000000"/>
                </a:solidFill>
              </a:rPr>
              <a:t>venenatis</a:t>
            </a:r>
            <a:r>
              <a:rPr lang="en-US" sz="2933" b="0" dirty="0">
                <a:solidFill>
                  <a:srgbClr val="000000"/>
                </a:solidFill>
              </a:rPr>
              <a:t> vel. </a:t>
            </a:r>
          </a:p>
        </p:txBody>
      </p:sp>
      <p:sp>
        <p:nvSpPr>
          <p:cNvPr id="9" name="Footer Placeholder 1"/>
          <p:cNvSpPr>
            <a:spLocks noGrp="1"/>
          </p:cNvSpPr>
          <p:nvPr>
            <p:ph type="ftr" sz="quarter" idx="14"/>
          </p:nvPr>
        </p:nvSpPr>
        <p:spPr>
          <a:xfrm>
            <a:off x="691822" y="166448"/>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39119571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 Grey">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5" name="Footer Placeholder 1"/>
          <p:cNvSpPr>
            <a:spLocks noGrp="1"/>
          </p:cNvSpPr>
          <p:nvPr>
            <p:ph type="ftr" sz="quarter" idx="12"/>
          </p:nvPr>
        </p:nvSpPr>
        <p:spPr>
          <a:xfrm>
            <a:off x="691822" y="166448"/>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281096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lide: whole slide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D00F32-ECAE-A7A4-2F69-A49E59431496}"/>
              </a:ext>
            </a:extLst>
          </p:cNvPr>
          <p:cNvSpPr>
            <a:spLocks noGrp="1"/>
          </p:cNvSpPr>
          <p:nvPr>
            <p:ph sz="quarter" idx="13"/>
          </p:nvPr>
        </p:nvSpPr>
        <p:spPr>
          <a:xfrm>
            <a:off x="838201" y="365125"/>
            <a:ext cx="10515600" cy="5736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Footer Placeholder 4">
            <a:extLst>
              <a:ext uri="{FF2B5EF4-FFF2-40B4-BE49-F238E27FC236}">
                <a16:creationId xmlns:a16="http://schemas.microsoft.com/office/drawing/2014/main" id="{58178C76-0B40-4D3C-AE8E-ECF661F4D667}"/>
              </a:ext>
            </a:extLst>
          </p:cNvPr>
          <p:cNvSpPr>
            <a:spLocks noGrp="1"/>
          </p:cNvSpPr>
          <p:nvPr>
            <p:ph type="ftr" sz="quarter" idx="3"/>
          </p:nvPr>
        </p:nvSpPr>
        <p:spPr>
          <a:xfrm>
            <a:off x="4038601" y="6308172"/>
            <a:ext cx="6044076" cy="365125"/>
          </a:xfrm>
          <a:prstGeom prst="rect">
            <a:avLst/>
          </a:prstGeom>
        </p:spPr>
        <p:txBody>
          <a:bodyPr vert="horz" lIns="91440" tIns="45720" rIns="91440" bIns="45720" rtlCol="0" anchor="ctr"/>
          <a:lstStyle>
            <a:lvl1pPr algn="ctr">
              <a:defRPr sz="1100" b="0" i="0">
                <a:solidFill>
                  <a:schemeClr val="tx2"/>
                </a:solidFill>
                <a:latin typeface="+mn-lt"/>
                <a:ea typeface="Roboto" charset="0"/>
                <a:cs typeface="Roboto" charset="0"/>
              </a:defRPr>
            </a:lvl1pPr>
          </a:lstStyle>
          <a:p>
            <a:r>
              <a:rPr lang="en-US"/>
              <a:t>Edit footer - go to Insert tab &gt; Header &amp; Footer</a:t>
            </a:r>
            <a:endParaRPr lang="en-US" dirty="0"/>
          </a:p>
        </p:txBody>
      </p:sp>
      <p:sp>
        <p:nvSpPr>
          <p:cNvPr id="8" name="Slide Number Placeholder 5">
            <a:extLst>
              <a:ext uri="{FF2B5EF4-FFF2-40B4-BE49-F238E27FC236}">
                <a16:creationId xmlns:a16="http://schemas.microsoft.com/office/drawing/2014/main" id="{3A4350CD-EA1B-422C-B3B3-040155269713}"/>
              </a:ext>
            </a:extLst>
          </p:cNvPr>
          <p:cNvSpPr>
            <a:spLocks noGrp="1"/>
          </p:cNvSpPr>
          <p:nvPr>
            <p:ph type="sldNum" sz="quarter" idx="4"/>
          </p:nvPr>
        </p:nvSpPr>
        <p:spPr>
          <a:xfrm>
            <a:off x="10463002" y="6292768"/>
            <a:ext cx="890799" cy="365125"/>
          </a:xfrm>
          <a:prstGeom prst="rect">
            <a:avLst/>
          </a:prstGeom>
        </p:spPr>
        <p:txBody>
          <a:bodyPr vert="horz" lIns="91440" tIns="45720" rIns="91440" bIns="45720" rtlCol="0" anchor="ctr"/>
          <a:lstStyle>
            <a:lvl1pPr algn="r">
              <a:defRPr sz="1100" b="0" i="0">
                <a:solidFill>
                  <a:schemeClr val="tx2"/>
                </a:solidFill>
                <a:latin typeface="+mn-lt"/>
                <a:ea typeface="Roboto" charset="0"/>
                <a:cs typeface="Roboto" charset="0"/>
              </a:defRPr>
            </a:lvl1pPr>
          </a:lstStyle>
          <a:p>
            <a:fld id="{27658008-9535-442B-8149-213DFE0C0411}" type="slidenum">
              <a:rPr lang="en-US" smtClean="0"/>
              <a:pPr/>
              <a:t>‹Nº›</a:t>
            </a:fld>
            <a:endParaRPr lang="en-US" dirty="0"/>
          </a:p>
        </p:txBody>
      </p:sp>
    </p:spTree>
    <p:extLst>
      <p:ext uri="{BB962C8B-B14F-4D97-AF65-F5344CB8AC3E}">
        <p14:creationId xmlns:p14="http://schemas.microsoft.com/office/powerpoint/2010/main" val="2607794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 Whit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6" name="Footer Placeholder 1"/>
          <p:cNvSpPr>
            <a:spLocks noGrp="1"/>
          </p:cNvSpPr>
          <p:nvPr>
            <p:ph type="ftr" sz="quarter" idx="12"/>
          </p:nvPr>
        </p:nvSpPr>
        <p:spPr>
          <a:xfrm>
            <a:off x="691822" y="166448"/>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878009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 Gol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36157" y="2583967"/>
            <a:ext cx="9422837" cy="1692468"/>
          </a:xfrm>
          <a:prstGeom prst="rect">
            <a:avLst/>
          </a:prstGeom>
        </p:spPr>
        <p:txBody>
          <a:bodyPr lIns="0" tIns="0" rIns="0" bIns="0"/>
          <a:lstStyle>
            <a:lvl1pPr algn="l">
              <a:defRPr sz="6400" baseline="0">
                <a:solidFill>
                  <a:schemeClr val="tx1"/>
                </a:solidFill>
                <a:latin typeface="+mn-lt"/>
              </a:defRPr>
            </a:lvl1pPr>
          </a:lstStyle>
          <a:p>
            <a:r>
              <a:rPr lang="en-US" dirty="0"/>
              <a:t>Divider title goes </a:t>
            </a:r>
            <a:br>
              <a:rPr lang="en-US" dirty="0"/>
            </a:br>
            <a:r>
              <a:rPr lang="en-US" dirty="0"/>
              <a:t>here over two lines</a:t>
            </a:r>
            <a:endParaRPr lang="en-AU" dirty="0"/>
          </a:p>
        </p:txBody>
      </p:sp>
      <p:sp>
        <p:nvSpPr>
          <p:cNvPr id="7" name="Footer Placeholder 1"/>
          <p:cNvSpPr>
            <a:spLocks noGrp="1"/>
          </p:cNvSpPr>
          <p:nvPr>
            <p:ph type="ftr" sz="quarter" idx="12"/>
          </p:nvPr>
        </p:nvSpPr>
        <p:spPr>
          <a:xfrm>
            <a:off x="691822" y="166448"/>
            <a:ext cx="8414871" cy="240537"/>
          </a:xfrm>
        </p:spPr>
        <p:txBody>
          <a:bodyPr/>
          <a:lstStyle/>
          <a:p>
            <a:r>
              <a:rPr lang="en-US" dirty="0"/>
              <a:t>Presentation Title  //  edit 'Header &amp; Footer' to change or remove </a:t>
            </a:r>
          </a:p>
        </p:txBody>
      </p:sp>
    </p:spTree>
    <p:extLst>
      <p:ext uri="{BB962C8B-B14F-4D97-AF65-F5344CB8AC3E}">
        <p14:creationId xmlns:p14="http://schemas.microsoft.com/office/powerpoint/2010/main" val="28331912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03E9712-0DBE-254B-8711-5063FC77575D}"/>
              </a:ext>
            </a:extLst>
          </p:cNvPr>
          <p:cNvSpPr>
            <a:spLocks noGrp="1"/>
          </p:cNvSpPr>
          <p:nvPr>
            <p:ph type="title" hasCustomPrompt="1"/>
          </p:nvPr>
        </p:nvSpPr>
        <p:spPr>
          <a:xfrm>
            <a:off x="4285186" y="413285"/>
            <a:ext cx="4695092" cy="443767"/>
          </a:xfrm>
          <a:prstGeom prst="rect">
            <a:avLst/>
          </a:prstGeom>
        </p:spPr>
        <p:txBody>
          <a:bodyPr anchor="t">
            <a:noAutofit/>
          </a:bodyPr>
          <a:lstStyle>
            <a:lvl1pPr>
              <a:defRPr sz="3200" b="1" i="0">
                <a:solidFill>
                  <a:srgbClr val="060F31"/>
                </a:solidFill>
                <a:latin typeface="Arial" panose="020B0604020202020204" pitchFamily="34" charset="0"/>
                <a:cs typeface="Arial" panose="020B0604020202020204" pitchFamily="34" charset="0"/>
              </a:defRPr>
            </a:lvl1pPr>
          </a:lstStyle>
          <a:p>
            <a:r>
              <a:rPr lang="es-ES"/>
              <a:t>TITULAR</a:t>
            </a:r>
          </a:p>
        </p:txBody>
      </p:sp>
      <p:sp>
        <p:nvSpPr>
          <p:cNvPr id="8" name="Marcador de contenido 2">
            <a:extLst>
              <a:ext uri="{FF2B5EF4-FFF2-40B4-BE49-F238E27FC236}">
                <a16:creationId xmlns:a16="http://schemas.microsoft.com/office/drawing/2014/main" id="{D8170668-81DA-A74D-9129-79E123AB9E3E}"/>
              </a:ext>
            </a:extLst>
          </p:cNvPr>
          <p:cNvSpPr>
            <a:spLocks noGrp="1"/>
          </p:cNvSpPr>
          <p:nvPr>
            <p:ph idx="1" hasCustomPrompt="1"/>
          </p:nvPr>
        </p:nvSpPr>
        <p:spPr>
          <a:xfrm>
            <a:off x="4475686" y="984738"/>
            <a:ext cx="4695092" cy="615462"/>
          </a:xfrm>
          <a:prstGeom prst="rect">
            <a:avLst/>
          </a:prstGeom>
        </p:spPr>
        <p:txBody>
          <a:bodyPr>
            <a:normAutofit/>
          </a:bodyPr>
          <a:lstStyle>
            <a:lvl1pPr marL="0" indent="0">
              <a:buNone/>
              <a:defRPr sz="1600" b="1" i="0">
                <a:solidFill>
                  <a:srgbClr val="E35725"/>
                </a:solidFill>
                <a:latin typeface="Arial" panose="020B0604020202020204" pitchFamily="34" charset="0"/>
                <a:cs typeface="Arial" panose="020B0604020202020204" pitchFamily="34" charset="0"/>
              </a:defRPr>
            </a:lvl1pPr>
          </a:lstStyle>
          <a:p>
            <a:pPr lvl="0"/>
            <a:r>
              <a:rPr lang="es-ES"/>
              <a:t>Subtitular </a:t>
            </a:r>
            <a:r>
              <a:rPr lang="es-ES" err="1"/>
              <a:t>lorem</a:t>
            </a:r>
            <a:r>
              <a:rPr lang="es-ES"/>
              <a:t> </a:t>
            </a:r>
            <a:r>
              <a:rPr lang="es-ES" err="1"/>
              <a:t>ipsum</a:t>
            </a:r>
            <a:r>
              <a:rPr lang="es-ES"/>
              <a:t> dolor </a:t>
            </a:r>
            <a:r>
              <a:rPr lang="es-ES" err="1"/>
              <a:t>sit</a:t>
            </a:r>
            <a:r>
              <a:rPr lang="es-ES"/>
              <a:t> </a:t>
            </a:r>
            <a:r>
              <a:rPr lang="es-ES" err="1"/>
              <a:t>amet</a:t>
            </a:r>
            <a:endParaRPr lang="es-ES"/>
          </a:p>
        </p:txBody>
      </p:sp>
      <p:sp>
        <p:nvSpPr>
          <p:cNvPr id="9" name="Marcador de contenido 2">
            <a:extLst>
              <a:ext uri="{FF2B5EF4-FFF2-40B4-BE49-F238E27FC236}">
                <a16:creationId xmlns:a16="http://schemas.microsoft.com/office/drawing/2014/main" id="{8B0F393D-8888-5D46-9C46-B40F2733FC4E}"/>
              </a:ext>
            </a:extLst>
          </p:cNvPr>
          <p:cNvSpPr>
            <a:spLocks noGrp="1"/>
          </p:cNvSpPr>
          <p:nvPr>
            <p:ph idx="10" hasCustomPrompt="1"/>
          </p:nvPr>
        </p:nvSpPr>
        <p:spPr>
          <a:xfrm>
            <a:off x="1547803" y="1966011"/>
            <a:ext cx="9253547" cy="4191399"/>
          </a:xfrm>
          <a:prstGeom prst="rect">
            <a:avLst/>
          </a:prstGeom>
        </p:spPr>
        <p:txBody>
          <a:bodyPr>
            <a:normAutofit/>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sed do </a:t>
            </a:r>
            <a:r>
              <a:rPr lang="es-ES" err="1"/>
              <a:t>eiusmod</a:t>
            </a:r>
            <a:r>
              <a:rPr lang="es-ES"/>
              <a:t> </a:t>
            </a:r>
            <a:r>
              <a:rPr lang="es-ES" err="1"/>
              <a:t>tempor</a:t>
            </a:r>
            <a:r>
              <a:rPr lang="es-ES"/>
              <a:t> </a:t>
            </a:r>
            <a:r>
              <a:rPr lang="es-ES" err="1"/>
              <a:t>incididunt</a:t>
            </a:r>
            <a:r>
              <a:rPr lang="es-ES"/>
              <a:t> ut labore et </a:t>
            </a:r>
            <a:r>
              <a:rPr lang="es-ES" err="1"/>
              <a:t>dolore</a:t>
            </a:r>
            <a:r>
              <a:rPr lang="es-ES"/>
              <a:t> magna </a:t>
            </a:r>
            <a:r>
              <a:rPr lang="es-ES" err="1"/>
              <a:t>aliqua</a:t>
            </a:r>
            <a:r>
              <a:rPr lang="es-ES"/>
              <a:t>. Ut </a:t>
            </a:r>
            <a:r>
              <a:rPr lang="es-ES" err="1"/>
              <a:t>enim</a:t>
            </a:r>
            <a:r>
              <a:rPr lang="es-ES"/>
              <a:t> ad </a:t>
            </a:r>
            <a:r>
              <a:rPr lang="es-ES" err="1"/>
              <a:t>minim</a:t>
            </a:r>
            <a:r>
              <a:rPr lang="es-ES"/>
              <a:t> </a:t>
            </a:r>
            <a:r>
              <a:rPr lang="es-ES" err="1"/>
              <a:t>veniam</a:t>
            </a:r>
            <a:r>
              <a:rPr lang="es-ES"/>
              <a:t>, </a:t>
            </a:r>
            <a:r>
              <a:rPr lang="es-ES" err="1"/>
              <a:t>quis</a:t>
            </a:r>
            <a:r>
              <a:rPr lang="es-ES"/>
              <a:t> </a:t>
            </a:r>
            <a:r>
              <a:rPr lang="es-ES" err="1"/>
              <a:t>nostrud</a:t>
            </a:r>
            <a:r>
              <a:rPr lang="es-ES"/>
              <a:t> </a:t>
            </a:r>
            <a:r>
              <a:rPr lang="es-ES" err="1"/>
              <a:t>exercitation</a:t>
            </a:r>
            <a:r>
              <a:rPr lang="es-ES"/>
              <a:t> </a:t>
            </a:r>
            <a:r>
              <a:rPr lang="es-ES" err="1"/>
              <a:t>ullamco</a:t>
            </a:r>
            <a:r>
              <a:rPr lang="es-ES"/>
              <a:t> </a:t>
            </a:r>
            <a:r>
              <a:rPr lang="es-ES" err="1"/>
              <a:t>laboris</a:t>
            </a:r>
            <a:r>
              <a:rPr lang="es-ES"/>
              <a:t> </a:t>
            </a:r>
            <a:r>
              <a:rPr lang="es-ES" err="1"/>
              <a:t>nisi</a:t>
            </a:r>
            <a:r>
              <a:rPr lang="es-ES"/>
              <a:t> ut </a:t>
            </a:r>
            <a:r>
              <a:rPr lang="es-ES" err="1"/>
              <a:t>aliquip</a:t>
            </a:r>
            <a:r>
              <a:rPr lang="es-ES"/>
              <a:t> ex </a:t>
            </a:r>
            <a:r>
              <a:rPr lang="es-ES" err="1"/>
              <a:t>ea</a:t>
            </a:r>
            <a:r>
              <a:rPr lang="es-ES"/>
              <a:t> commodo </a:t>
            </a:r>
            <a:r>
              <a:rPr lang="es-ES" err="1"/>
              <a:t>consequat</a:t>
            </a:r>
            <a:r>
              <a:rPr lang="es-ES"/>
              <a:t>. </a:t>
            </a:r>
            <a:r>
              <a:rPr lang="es-ES" err="1"/>
              <a:t>Duis</a:t>
            </a:r>
            <a:r>
              <a:rPr lang="es-ES"/>
              <a:t> </a:t>
            </a:r>
            <a:r>
              <a:rPr lang="es-ES" err="1"/>
              <a:t>aute</a:t>
            </a:r>
            <a:r>
              <a:rPr lang="es-ES"/>
              <a:t> </a:t>
            </a:r>
            <a:r>
              <a:rPr lang="es-ES" err="1"/>
              <a:t>irure</a:t>
            </a:r>
            <a:r>
              <a:rPr lang="es-ES"/>
              <a:t> dolor in </a:t>
            </a:r>
            <a:r>
              <a:rPr lang="es-ES" err="1"/>
              <a:t>reprehenderit</a:t>
            </a:r>
            <a:r>
              <a:rPr lang="es-ES"/>
              <a:t> in </a:t>
            </a:r>
            <a:r>
              <a:rPr lang="es-ES" err="1"/>
              <a:t>voluptate</a:t>
            </a:r>
            <a:r>
              <a:rPr lang="es-ES"/>
              <a:t> </a:t>
            </a:r>
            <a:r>
              <a:rPr lang="es-ES" err="1"/>
              <a:t>velit</a:t>
            </a:r>
            <a:r>
              <a:rPr lang="es-ES"/>
              <a:t> </a:t>
            </a:r>
            <a:r>
              <a:rPr lang="es-ES" err="1"/>
              <a:t>esse</a:t>
            </a:r>
            <a:r>
              <a:rPr lang="es-ES"/>
              <a:t> </a:t>
            </a:r>
            <a:r>
              <a:rPr lang="es-ES" err="1"/>
              <a:t>cillum</a:t>
            </a:r>
            <a:r>
              <a:rPr lang="es-ES"/>
              <a:t> </a:t>
            </a:r>
            <a:r>
              <a:rPr lang="es-ES" err="1"/>
              <a:t>dolore</a:t>
            </a:r>
            <a:r>
              <a:rPr lang="es-ES"/>
              <a:t> </a:t>
            </a:r>
            <a:r>
              <a:rPr lang="es-ES" err="1"/>
              <a:t>eu</a:t>
            </a:r>
            <a:r>
              <a:rPr lang="es-ES"/>
              <a:t> </a:t>
            </a:r>
            <a:r>
              <a:rPr lang="es-ES" err="1"/>
              <a:t>fugiat</a:t>
            </a:r>
            <a:r>
              <a:rPr lang="es-ES"/>
              <a:t> </a:t>
            </a:r>
            <a:r>
              <a:rPr lang="es-ES" err="1"/>
              <a:t>nulla</a:t>
            </a:r>
            <a:r>
              <a:rPr lang="es-ES"/>
              <a:t> </a:t>
            </a:r>
            <a:r>
              <a:rPr lang="es-ES" err="1"/>
              <a:t>pariatur</a:t>
            </a:r>
            <a:r>
              <a:rPr lang="es-ES"/>
              <a:t>. </a:t>
            </a:r>
            <a:r>
              <a:rPr lang="es-ES" err="1"/>
              <a:t>Excepteur</a:t>
            </a:r>
            <a:r>
              <a:rPr lang="es-ES"/>
              <a:t> </a:t>
            </a:r>
            <a:r>
              <a:rPr lang="es-ES" err="1"/>
              <a:t>sint</a:t>
            </a:r>
            <a:r>
              <a:rPr lang="es-ES"/>
              <a:t> </a:t>
            </a:r>
            <a:r>
              <a:rPr lang="es-ES" err="1"/>
              <a:t>occaecat</a:t>
            </a:r>
            <a:r>
              <a:rPr lang="es-ES"/>
              <a:t> </a:t>
            </a:r>
            <a:r>
              <a:rPr lang="es-ES" err="1"/>
              <a:t>cupidatat</a:t>
            </a:r>
            <a:r>
              <a:rPr lang="es-ES"/>
              <a:t> non </a:t>
            </a:r>
            <a:r>
              <a:rPr lang="es-ES" err="1"/>
              <a:t>proident</a:t>
            </a:r>
            <a:r>
              <a:rPr lang="es-ES"/>
              <a:t>, </a:t>
            </a:r>
            <a:r>
              <a:rPr lang="es-ES" err="1"/>
              <a:t>sunt</a:t>
            </a:r>
            <a:r>
              <a:rPr lang="es-ES"/>
              <a:t> in culpa </a:t>
            </a:r>
            <a:r>
              <a:rPr lang="es-ES" err="1"/>
              <a:t>qui</a:t>
            </a:r>
            <a:r>
              <a:rPr lang="es-ES"/>
              <a:t> </a:t>
            </a:r>
            <a:r>
              <a:rPr lang="es-ES" err="1"/>
              <a:t>officia</a:t>
            </a:r>
            <a:r>
              <a:rPr lang="es-ES"/>
              <a:t> </a:t>
            </a:r>
            <a:r>
              <a:rPr lang="es-ES" err="1"/>
              <a:t>deserunt</a:t>
            </a:r>
            <a:r>
              <a:rPr lang="es-ES"/>
              <a:t>.</a:t>
            </a:r>
          </a:p>
          <a:p>
            <a:pPr lvl="0"/>
            <a:endParaRPr lang="es-ES"/>
          </a:p>
        </p:txBody>
      </p:sp>
    </p:spTree>
    <p:extLst>
      <p:ext uri="{BB962C8B-B14F-4D97-AF65-F5344CB8AC3E}">
        <p14:creationId xmlns:p14="http://schemas.microsoft.com/office/powerpoint/2010/main" val="42890951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F53BB1D6-B903-8046-B5E4-CE84958F5621}"/>
              </a:ext>
            </a:extLst>
          </p:cNvPr>
          <p:cNvSpPr>
            <a:spLocks noGrp="1"/>
          </p:cNvSpPr>
          <p:nvPr>
            <p:ph type="title" hasCustomPrompt="1"/>
          </p:nvPr>
        </p:nvSpPr>
        <p:spPr>
          <a:xfrm>
            <a:off x="621236" y="776799"/>
            <a:ext cx="4695092" cy="443767"/>
          </a:xfrm>
          <a:prstGeom prst="rect">
            <a:avLst/>
          </a:prstGeom>
        </p:spPr>
        <p:txBody>
          <a:bodyPr anchor="t">
            <a:noAutofit/>
          </a:bodyPr>
          <a:lstStyle>
            <a:lvl1pPr>
              <a:defRPr sz="3200" b="1" i="0">
                <a:solidFill>
                  <a:schemeClr val="bg1"/>
                </a:solidFill>
                <a:latin typeface="Arial" panose="020B0604020202020204" pitchFamily="34" charset="0"/>
                <a:cs typeface="Arial" panose="020B0604020202020204" pitchFamily="34" charset="0"/>
              </a:defRPr>
            </a:lvl1pPr>
          </a:lstStyle>
          <a:p>
            <a:r>
              <a:rPr lang="es-ES"/>
              <a:t>TITULAR</a:t>
            </a:r>
          </a:p>
        </p:txBody>
      </p:sp>
      <p:sp>
        <p:nvSpPr>
          <p:cNvPr id="8" name="Marcador de contenido 2">
            <a:extLst>
              <a:ext uri="{FF2B5EF4-FFF2-40B4-BE49-F238E27FC236}">
                <a16:creationId xmlns:a16="http://schemas.microsoft.com/office/drawing/2014/main" id="{0282C165-76E1-564C-B593-85DB37491CF5}"/>
              </a:ext>
            </a:extLst>
          </p:cNvPr>
          <p:cNvSpPr>
            <a:spLocks noGrp="1"/>
          </p:cNvSpPr>
          <p:nvPr>
            <p:ph idx="1" hasCustomPrompt="1"/>
          </p:nvPr>
        </p:nvSpPr>
        <p:spPr>
          <a:xfrm>
            <a:off x="621236" y="1281577"/>
            <a:ext cx="4695092" cy="615462"/>
          </a:xfrm>
          <a:prstGeom prst="rect">
            <a:avLst/>
          </a:prstGeom>
        </p:spPr>
        <p:txBody>
          <a:bodyPr>
            <a:normAutofit/>
          </a:bodyPr>
          <a:lstStyle>
            <a:lvl1pPr marL="0" indent="0">
              <a:buNone/>
              <a:defRPr sz="1600" b="1" i="0">
                <a:solidFill>
                  <a:srgbClr val="050F30"/>
                </a:solidFill>
                <a:latin typeface="Arial" panose="020B0604020202020204" pitchFamily="34" charset="0"/>
                <a:cs typeface="Arial" panose="020B0604020202020204" pitchFamily="34" charset="0"/>
              </a:defRPr>
            </a:lvl1pPr>
          </a:lstStyle>
          <a:p>
            <a:pPr lvl="0"/>
            <a:r>
              <a:rPr lang="es-ES"/>
              <a:t>Subtitular </a:t>
            </a:r>
            <a:r>
              <a:rPr lang="es-ES" err="1"/>
              <a:t>lorem</a:t>
            </a:r>
            <a:r>
              <a:rPr lang="es-ES"/>
              <a:t> </a:t>
            </a:r>
            <a:r>
              <a:rPr lang="es-ES" err="1"/>
              <a:t>ipsum</a:t>
            </a:r>
            <a:r>
              <a:rPr lang="es-ES"/>
              <a:t> dolor </a:t>
            </a:r>
            <a:r>
              <a:rPr lang="es-ES" err="1"/>
              <a:t>sit</a:t>
            </a:r>
            <a:r>
              <a:rPr lang="es-ES"/>
              <a:t> </a:t>
            </a:r>
            <a:r>
              <a:rPr lang="es-ES" err="1"/>
              <a:t>amet</a:t>
            </a:r>
            <a:endParaRPr lang="es-ES"/>
          </a:p>
        </p:txBody>
      </p:sp>
      <p:sp>
        <p:nvSpPr>
          <p:cNvPr id="12" name="Marcador de contenido 2">
            <a:extLst>
              <a:ext uri="{FF2B5EF4-FFF2-40B4-BE49-F238E27FC236}">
                <a16:creationId xmlns:a16="http://schemas.microsoft.com/office/drawing/2014/main" id="{597B9F27-3E64-A14F-A448-1643A0EFD1AC}"/>
              </a:ext>
            </a:extLst>
          </p:cNvPr>
          <p:cNvSpPr>
            <a:spLocks noGrp="1"/>
          </p:cNvSpPr>
          <p:nvPr>
            <p:ph idx="11" hasCustomPrompt="1"/>
          </p:nvPr>
        </p:nvSpPr>
        <p:spPr>
          <a:xfrm>
            <a:off x="8741459" y="5619801"/>
            <a:ext cx="3454142" cy="270702"/>
          </a:xfrm>
          <a:prstGeom prst="rect">
            <a:avLst/>
          </a:prstGeom>
        </p:spPr>
        <p:txBody>
          <a:bodyPr>
            <a:normAutofit/>
          </a:bodyPr>
          <a:lstStyle>
            <a:lvl1pPr marL="0" indent="0" algn="ctr">
              <a:buNone/>
              <a:defRPr sz="1600" b="1" i="0">
                <a:solidFill>
                  <a:srgbClr val="E35725"/>
                </a:solidFill>
                <a:latin typeface="Arial" panose="020B0604020202020204" pitchFamily="34" charset="0"/>
                <a:cs typeface="Arial" panose="020B0604020202020204" pitchFamily="34" charset="0"/>
              </a:defRPr>
            </a:lvl1pPr>
          </a:lstStyle>
          <a:p>
            <a:pPr lvl="0"/>
            <a:r>
              <a:rPr lang="es-ES"/>
              <a:t>1. NOMBRE DE LA SECCIÓN</a:t>
            </a:r>
          </a:p>
        </p:txBody>
      </p:sp>
      <p:sp>
        <p:nvSpPr>
          <p:cNvPr id="13" name="Marcador de contenido 2">
            <a:extLst>
              <a:ext uri="{FF2B5EF4-FFF2-40B4-BE49-F238E27FC236}">
                <a16:creationId xmlns:a16="http://schemas.microsoft.com/office/drawing/2014/main" id="{24BACF5C-C3DA-154B-B118-A24976F6BA00}"/>
              </a:ext>
            </a:extLst>
          </p:cNvPr>
          <p:cNvSpPr>
            <a:spLocks noGrp="1"/>
          </p:cNvSpPr>
          <p:nvPr>
            <p:ph idx="12" hasCustomPrompt="1"/>
          </p:nvPr>
        </p:nvSpPr>
        <p:spPr>
          <a:xfrm>
            <a:off x="9317020" y="5346014"/>
            <a:ext cx="2776976" cy="270702"/>
          </a:xfrm>
          <a:prstGeom prst="rect">
            <a:avLst/>
          </a:prstGeom>
        </p:spPr>
        <p:txBody>
          <a:bodyPr>
            <a:noAutofit/>
          </a:bodyPr>
          <a:lstStyle>
            <a:lvl1pPr marL="0" indent="0" algn="ctr">
              <a:buNone/>
              <a:defRPr sz="1200" b="0" i="0">
                <a:solidFill>
                  <a:schemeClr val="bg1">
                    <a:lumMod val="65000"/>
                  </a:schemeClr>
                </a:solidFill>
                <a:latin typeface="Arial" panose="020B0604020202020204" pitchFamily="34" charset="0"/>
                <a:cs typeface="Arial" panose="020B0604020202020204" pitchFamily="34" charset="0"/>
              </a:defRPr>
            </a:lvl1pPr>
          </a:lstStyle>
          <a:p>
            <a:pPr lvl="0"/>
            <a:r>
              <a:rPr lang="es-ES"/>
              <a:t>TÍTULO DE LA PRESENTACIÓN</a:t>
            </a:r>
          </a:p>
        </p:txBody>
      </p:sp>
      <p:sp>
        <p:nvSpPr>
          <p:cNvPr id="14" name="Marcador de contenido 2">
            <a:extLst>
              <a:ext uri="{FF2B5EF4-FFF2-40B4-BE49-F238E27FC236}">
                <a16:creationId xmlns:a16="http://schemas.microsoft.com/office/drawing/2014/main" id="{026B5DF3-D59E-574A-85EA-7E12E90FAC39}"/>
              </a:ext>
            </a:extLst>
          </p:cNvPr>
          <p:cNvSpPr>
            <a:spLocks noGrp="1"/>
          </p:cNvSpPr>
          <p:nvPr>
            <p:ph idx="10" hasCustomPrompt="1"/>
          </p:nvPr>
        </p:nvSpPr>
        <p:spPr>
          <a:xfrm>
            <a:off x="621236" y="1958050"/>
            <a:ext cx="5474764" cy="4191399"/>
          </a:xfrm>
          <a:prstGeom prst="rect">
            <a:avLst/>
          </a:prstGeom>
        </p:spPr>
        <p:txBody>
          <a:bodyPr>
            <a:normAutofit/>
          </a:bodyPr>
          <a:lstStyle>
            <a:lvl1pPr marL="0" indent="0">
              <a:buNone/>
              <a:defRPr sz="1200" b="0" i="0">
                <a:solidFill>
                  <a:schemeClr val="bg1">
                    <a:lumMod val="95000"/>
                  </a:schemeClr>
                </a:solidFill>
                <a:latin typeface="Arial" panose="020B0604020202020204" pitchFamily="34" charset="0"/>
                <a:cs typeface="Arial" panose="020B0604020202020204" pitchFamily="34" charset="0"/>
              </a:defRPr>
            </a:lvl1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sed do </a:t>
            </a:r>
            <a:r>
              <a:rPr lang="es-ES" err="1"/>
              <a:t>eiusmod</a:t>
            </a:r>
            <a:r>
              <a:rPr lang="es-ES"/>
              <a:t> </a:t>
            </a:r>
            <a:r>
              <a:rPr lang="es-ES" err="1"/>
              <a:t>tempor</a:t>
            </a:r>
            <a:r>
              <a:rPr lang="es-ES"/>
              <a:t> </a:t>
            </a:r>
            <a:r>
              <a:rPr lang="es-ES" err="1"/>
              <a:t>incididunt</a:t>
            </a:r>
            <a:r>
              <a:rPr lang="es-ES"/>
              <a:t> ut labore et </a:t>
            </a:r>
            <a:r>
              <a:rPr lang="es-ES" err="1"/>
              <a:t>dolore</a:t>
            </a:r>
            <a:r>
              <a:rPr lang="es-ES"/>
              <a:t> magna </a:t>
            </a:r>
            <a:r>
              <a:rPr lang="es-ES" err="1"/>
              <a:t>aliqua</a:t>
            </a:r>
            <a:r>
              <a:rPr lang="es-ES"/>
              <a:t>. Ut </a:t>
            </a:r>
            <a:r>
              <a:rPr lang="es-ES" err="1"/>
              <a:t>enim</a:t>
            </a:r>
            <a:r>
              <a:rPr lang="es-ES"/>
              <a:t> ad </a:t>
            </a:r>
            <a:r>
              <a:rPr lang="es-ES" err="1"/>
              <a:t>minim</a:t>
            </a:r>
            <a:r>
              <a:rPr lang="es-ES"/>
              <a:t> </a:t>
            </a:r>
            <a:r>
              <a:rPr lang="es-ES" err="1"/>
              <a:t>veniam</a:t>
            </a:r>
            <a:r>
              <a:rPr lang="es-ES"/>
              <a:t>, </a:t>
            </a:r>
            <a:r>
              <a:rPr lang="es-ES" err="1"/>
              <a:t>quis</a:t>
            </a:r>
            <a:r>
              <a:rPr lang="es-ES"/>
              <a:t> </a:t>
            </a:r>
            <a:r>
              <a:rPr lang="es-ES" err="1"/>
              <a:t>nostrud</a:t>
            </a:r>
            <a:r>
              <a:rPr lang="es-ES"/>
              <a:t> </a:t>
            </a:r>
            <a:r>
              <a:rPr lang="es-ES" err="1"/>
              <a:t>exercitation</a:t>
            </a:r>
            <a:r>
              <a:rPr lang="es-ES"/>
              <a:t> </a:t>
            </a:r>
            <a:r>
              <a:rPr lang="es-ES" err="1"/>
              <a:t>ullamco</a:t>
            </a:r>
            <a:r>
              <a:rPr lang="es-ES"/>
              <a:t> </a:t>
            </a:r>
            <a:r>
              <a:rPr lang="es-ES" err="1"/>
              <a:t>laboris</a:t>
            </a:r>
            <a:r>
              <a:rPr lang="es-ES"/>
              <a:t> </a:t>
            </a:r>
            <a:r>
              <a:rPr lang="es-ES" err="1"/>
              <a:t>nisi</a:t>
            </a:r>
            <a:r>
              <a:rPr lang="es-ES"/>
              <a:t> ut </a:t>
            </a:r>
            <a:r>
              <a:rPr lang="es-ES" err="1"/>
              <a:t>aliquip</a:t>
            </a:r>
            <a:r>
              <a:rPr lang="es-ES"/>
              <a:t> ex </a:t>
            </a:r>
            <a:r>
              <a:rPr lang="es-ES" err="1"/>
              <a:t>ea</a:t>
            </a:r>
            <a:r>
              <a:rPr lang="es-ES"/>
              <a:t> commodo </a:t>
            </a:r>
            <a:r>
              <a:rPr lang="es-ES" err="1"/>
              <a:t>consequat</a:t>
            </a:r>
            <a:r>
              <a:rPr lang="es-ES"/>
              <a:t>. </a:t>
            </a:r>
            <a:r>
              <a:rPr lang="es-ES" err="1"/>
              <a:t>Duis</a:t>
            </a:r>
            <a:r>
              <a:rPr lang="es-ES"/>
              <a:t> </a:t>
            </a:r>
            <a:r>
              <a:rPr lang="es-ES" err="1"/>
              <a:t>aute</a:t>
            </a:r>
            <a:r>
              <a:rPr lang="es-ES"/>
              <a:t> </a:t>
            </a:r>
            <a:r>
              <a:rPr lang="es-ES" err="1"/>
              <a:t>irure</a:t>
            </a:r>
            <a:r>
              <a:rPr lang="es-ES"/>
              <a:t> dolor in </a:t>
            </a:r>
            <a:r>
              <a:rPr lang="es-ES" err="1"/>
              <a:t>reprehenderit</a:t>
            </a:r>
            <a:r>
              <a:rPr lang="es-ES"/>
              <a:t> in </a:t>
            </a:r>
            <a:r>
              <a:rPr lang="es-ES" err="1"/>
              <a:t>voluptate</a:t>
            </a:r>
            <a:r>
              <a:rPr lang="es-ES"/>
              <a:t> </a:t>
            </a:r>
            <a:r>
              <a:rPr lang="es-ES" err="1"/>
              <a:t>velit</a:t>
            </a:r>
            <a:r>
              <a:rPr lang="es-ES"/>
              <a:t> </a:t>
            </a:r>
            <a:r>
              <a:rPr lang="es-ES" err="1"/>
              <a:t>esse</a:t>
            </a:r>
            <a:r>
              <a:rPr lang="es-ES"/>
              <a:t> </a:t>
            </a:r>
            <a:r>
              <a:rPr lang="es-ES" err="1"/>
              <a:t>cillum</a:t>
            </a:r>
            <a:r>
              <a:rPr lang="es-ES"/>
              <a:t> </a:t>
            </a:r>
            <a:r>
              <a:rPr lang="es-ES" err="1"/>
              <a:t>dolore</a:t>
            </a:r>
            <a:r>
              <a:rPr lang="es-ES"/>
              <a:t> </a:t>
            </a:r>
            <a:r>
              <a:rPr lang="es-ES" err="1"/>
              <a:t>eu</a:t>
            </a:r>
            <a:r>
              <a:rPr lang="es-ES"/>
              <a:t> </a:t>
            </a:r>
            <a:r>
              <a:rPr lang="es-ES" err="1"/>
              <a:t>fugiat</a:t>
            </a:r>
            <a:r>
              <a:rPr lang="es-ES"/>
              <a:t> </a:t>
            </a:r>
            <a:r>
              <a:rPr lang="es-ES" err="1"/>
              <a:t>nulla</a:t>
            </a:r>
            <a:r>
              <a:rPr lang="es-ES"/>
              <a:t> </a:t>
            </a:r>
            <a:r>
              <a:rPr lang="es-ES" err="1"/>
              <a:t>pariatur</a:t>
            </a:r>
            <a:r>
              <a:rPr lang="es-ES"/>
              <a:t>. </a:t>
            </a:r>
            <a:r>
              <a:rPr lang="es-ES" err="1"/>
              <a:t>Excepteur</a:t>
            </a:r>
            <a:r>
              <a:rPr lang="es-ES"/>
              <a:t> </a:t>
            </a:r>
            <a:r>
              <a:rPr lang="es-ES" err="1"/>
              <a:t>sint</a:t>
            </a:r>
            <a:r>
              <a:rPr lang="es-ES"/>
              <a:t> </a:t>
            </a:r>
            <a:r>
              <a:rPr lang="es-ES" err="1"/>
              <a:t>occaecat</a:t>
            </a:r>
            <a:r>
              <a:rPr lang="es-ES"/>
              <a:t> </a:t>
            </a:r>
            <a:r>
              <a:rPr lang="es-ES" err="1"/>
              <a:t>cupidatat</a:t>
            </a:r>
            <a:r>
              <a:rPr lang="es-ES"/>
              <a:t> non </a:t>
            </a:r>
            <a:r>
              <a:rPr lang="es-ES" err="1"/>
              <a:t>proident</a:t>
            </a:r>
            <a:r>
              <a:rPr lang="es-ES"/>
              <a:t>, </a:t>
            </a:r>
            <a:r>
              <a:rPr lang="es-ES" err="1"/>
              <a:t>sunt</a:t>
            </a:r>
            <a:r>
              <a:rPr lang="es-ES"/>
              <a:t> in culpa </a:t>
            </a:r>
            <a:r>
              <a:rPr lang="es-ES" err="1"/>
              <a:t>qui</a:t>
            </a:r>
            <a:r>
              <a:rPr lang="es-ES"/>
              <a:t> </a:t>
            </a:r>
            <a:r>
              <a:rPr lang="es-ES" err="1"/>
              <a:t>officia</a:t>
            </a:r>
            <a:r>
              <a:rPr lang="es-ES"/>
              <a:t> </a:t>
            </a:r>
            <a:r>
              <a:rPr lang="es-ES" err="1"/>
              <a:t>deserunt</a:t>
            </a:r>
            <a:r>
              <a:rPr lang="es-ES"/>
              <a:t>.</a:t>
            </a:r>
          </a:p>
          <a:p>
            <a:pPr lvl="0"/>
            <a:endParaRPr lang="es-ES"/>
          </a:p>
        </p:txBody>
      </p:sp>
    </p:spTree>
    <p:extLst>
      <p:ext uri="{BB962C8B-B14F-4D97-AF65-F5344CB8AC3E}">
        <p14:creationId xmlns:p14="http://schemas.microsoft.com/office/powerpoint/2010/main" val="2465392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D80C69D9-D9CA-D748-B7FF-3F5CEBDCAE59}"/>
              </a:ext>
            </a:extLst>
          </p:cNvPr>
          <p:cNvSpPr>
            <a:spLocks noGrp="1"/>
          </p:cNvSpPr>
          <p:nvPr>
            <p:ph type="ctrTitle" hasCustomPrompt="1"/>
          </p:nvPr>
        </p:nvSpPr>
        <p:spPr>
          <a:xfrm>
            <a:off x="1782924" y="1586009"/>
            <a:ext cx="4511347" cy="377084"/>
          </a:xfrm>
          <a:prstGeom prst="rect">
            <a:avLst/>
          </a:prstGeom>
        </p:spPr>
        <p:txBody>
          <a:bodyPr anchor="t">
            <a:noAutofit/>
          </a:bodyPr>
          <a:lstStyle>
            <a:lvl1pPr algn="l">
              <a:defRPr sz="2400" b="1" i="0">
                <a:solidFill>
                  <a:srgbClr val="060F31"/>
                </a:solidFill>
                <a:latin typeface="Arial" panose="020B0604020202020204" pitchFamily="34" charset="0"/>
                <a:cs typeface="Arial" panose="020B0604020202020204" pitchFamily="34" charset="0"/>
              </a:defRPr>
            </a:lvl1pPr>
          </a:lstStyle>
          <a:p>
            <a:r>
              <a:rPr lang="es-ES"/>
              <a:t>TÍTULO DE LA PRESENTACIÓN</a:t>
            </a:r>
          </a:p>
        </p:txBody>
      </p:sp>
      <p:sp>
        <p:nvSpPr>
          <p:cNvPr id="8" name="Subtítulo 2">
            <a:extLst>
              <a:ext uri="{FF2B5EF4-FFF2-40B4-BE49-F238E27FC236}">
                <a16:creationId xmlns:a16="http://schemas.microsoft.com/office/drawing/2014/main" id="{B317EAE1-D41F-D347-B514-2DE72B9038E1}"/>
              </a:ext>
            </a:extLst>
          </p:cNvPr>
          <p:cNvSpPr>
            <a:spLocks noGrp="1"/>
          </p:cNvSpPr>
          <p:nvPr>
            <p:ph type="subTitle" idx="1" hasCustomPrompt="1"/>
          </p:nvPr>
        </p:nvSpPr>
        <p:spPr>
          <a:xfrm>
            <a:off x="1579724" y="2337098"/>
            <a:ext cx="1637609" cy="244285"/>
          </a:xfrm>
          <a:prstGeom prst="rect">
            <a:avLst/>
          </a:prstGeom>
        </p:spPr>
        <p:txBody>
          <a:bodyPr anchor="t">
            <a:normAutofit/>
          </a:bodyPr>
          <a:lstStyle>
            <a:lvl1pPr marL="0" indent="0" algn="ctr">
              <a:buNone/>
              <a:defRPr sz="1400" b="1" i="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XX de Enero</a:t>
            </a:r>
          </a:p>
        </p:txBody>
      </p:sp>
    </p:spTree>
    <p:extLst>
      <p:ext uri="{BB962C8B-B14F-4D97-AF65-F5344CB8AC3E}">
        <p14:creationId xmlns:p14="http://schemas.microsoft.com/office/powerpoint/2010/main" val="26155319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629DB642-7C40-6E4F-AA40-2954969829A3}"/>
              </a:ext>
            </a:extLst>
          </p:cNvPr>
          <p:cNvSpPr>
            <a:spLocks noGrp="1"/>
          </p:cNvSpPr>
          <p:nvPr>
            <p:ph type="title" hasCustomPrompt="1"/>
          </p:nvPr>
        </p:nvSpPr>
        <p:spPr>
          <a:xfrm>
            <a:off x="6819821" y="2879874"/>
            <a:ext cx="4268265" cy="1098252"/>
          </a:xfrm>
          <a:prstGeom prst="rect">
            <a:avLst/>
          </a:prstGeom>
        </p:spPr>
        <p:txBody>
          <a:bodyPr anchor="t">
            <a:noAutofit/>
          </a:bodyPr>
          <a:lstStyle>
            <a:lvl1pPr>
              <a:defRPr sz="3200" b="1" i="0">
                <a:solidFill>
                  <a:srgbClr val="050F30"/>
                </a:solidFill>
                <a:latin typeface="Arial" panose="020B0604020202020204" pitchFamily="34" charset="0"/>
                <a:cs typeface="Arial" panose="020B0604020202020204" pitchFamily="34" charset="0"/>
              </a:defRPr>
            </a:lvl1pPr>
          </a:lstStyle>
          <a:p>
            <a:r>
              <a:rPr lang="es-ES"/>
              <a:t>1. NOMBRE </a:t>
            </a:r>
            <a:br>
              <a:rPr lang="es-ES"/>
            </a:br>
            <a:r>
              <a:rPr lang="es-ES"/>
              <a:t>DE LA SECCIÓN</a:t>
            </a:r>
          </a:p>
        </p:txBody>
      </p:sp>
      <p:sp>
        <p:nvSpPr>
          <p:cNvPr id="8" name="Marcador de contenido 2">
            <a:extLst>
              <a:ext uri="{FF2B5EF4-FFF2-40B4-BE49-F238E27FC236}">
                <a16:creationId xmlns:a16="http://schemas.microsoft.com/office/drawing/2014/main" id="{58B63B58-D812-3B42-805A-3DB7D1165C46}"/>
              </a:ext>
            </a:extLst>
          </p:cNvPr>
          <p:cNvSpPr>
            <a:spLocks noGrp="1"/>
          </p:cNvSpPr>
          <p:nvPr>
            <p:ph idx="1" hasCustomPrompt="1"/>
          </p:nvPr>
        </p:nvSpPr>
        <p:spPr>
          <a:xfrm>
            <a:off x="6819821" y="3974088"/>
            <a:ext cx="4268265" cy="615462"/>
          </a:xfrm>
          <a:prstGeom prst="rect">
            <a:avLst/>
          </a:prstGeom>
        </p:spPr>
        <p:txBody>
          <a:bodyPr>
            <a:normAutofit/>
          </a:bodyPr>
          <a:lstStyle>
            <a:lvl1pPr marL="0" indent="0">
              <a:buNone/>
              <a:defRPr sz="2000" b="1" i="0">
                <a:solidFill>
                  <a:srgbClr val="E35725"/>
                </a:solidFill>
                <a:latin typeface="Arial" panose="020B0604020202020204" pitchFamily="34" charset="0"/>
                <a:cs typeface="Arial" panose="020B0604020202020204" pitchFamily="34" charset="0"/>
              </a:defRPr>
            </a:lvl1pPr>
          </a:lstStyle>
          <a:p>
            <a:pPr lvl="0"/>
            <a:r>
              <a:rPr lang="es-ES"/>
              <a:t>Subtitular </a:t>
            </a:r>
            <a:r>
              <a:rPr lang="es-ES" err="1"/>
              <a:t>lorem</a:t>
            </a:r>
            <a:r>
              <a:rPr lang="es-ES"/>
              <a:t> </a:t>
            </a:r>
            <a:r>
              <a:rPr lang="es-ES" err="1"/>
              <a:t>ipsum</a:t>
            </a:r>
            <a:r>
              <a:rPr lang="es-ES"/>
              <a:t> dolor </a:t>
            </a:r>
            <a:r>
              <a:rPr lang="es-ES" err="1"/>
              <a:t>sit</a:t>
            </a:r>
            <a:r>
              <a:rPr lang="es-ES"/>
              <a:t> </a:t>
            </a:r>
            <a:r>
              <a:rPr lang="es-ES" err="1"/>
              <a:t>amet</a:t>
            </a:r>
            <a:endParaRPr lang="es-ES"/>
          </a:p>
        </p:txBody>
      </p:sp>
    </p:spTree>
    <p:extLst>
      <p:ext uri="{BB962C8B-B14F-4D97-AF65-F5344CB8AC3E}">
        <p14:creationId xmlns:p14="http://schemas.microsoft.com/office/powerpoint/2010/main" val="34736748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F53BB1D6-B903-8046-B5E4-CE84958F5621}"/>
              </a:ext>
            </a:extLst>
          </p:cNvPr>
          <p:cNvSpPr>
            <a:spLocks noGrp="1"/>
          </p:cNvSpPr>
          <p:nvPr>
            <p:ph type="title" hasCustomPrompt="1"/>
          </p:nvPr>
        </p:nvSpPr>
        <p:spPr>
          <a:xfrm>
            <a:off x="621236" y="776799"/>
            <a:ext cx="4695092" cy="443767"/>
          </a:xfrm>
          <a:prstGeom prst="rect">
            <a:avLst/>
          </a:prstGeom>
        </p:spPr>
        <p:txBody>
          <a:bodyPr anchor="t">
            <a:noAutofit/>
          </a:bodyPr>
          <a:lstStyle>
            <a:lvl1pPr>
              <a:defRPr sz="3200" b="1" i="0">
                <a:solidFill>
                  <a:srgbClr val="060F31"/>
                </a:solidFill>
                <a:latin typeface="Arial" panose="020B0604020202020204" pitchFamily="34" charset="0"/>
                <a:cs typeface="Arial" panose="020B0604020202020204" pitchFamily="34" charset="0"/>
              </a:defRPr>
            </a:lvl1pPr>
          </a:lstStyle>
          <a:p>
            <a:r>
              <a:rPr lang="es-ES"/>
              <a:t>TITULAR</a:t>
            </a:r>
          </a:p>
        </p:txBody>
      </p:sp>
      <p:sp>
        <p:nvSpPr>
          <p:cNvPr id="8" name="Marcador de contenido 2">
            <a:extLst>
              <a:ext uri="{FF2B5EF4-FFF2-40B4-BE49-F238E27FC236}">
                <a16:creationId xmlns:a16="http://schemas.microsoft.com/office/drawing/2014/main" id="{0282C165-76E1-564C-B593-85DB37491CF5}"/>
              </a:ext>
            </a:extLst>
          </p:cNvPr>
          <p:cNvSpPr>
            <a:spLocks noGrp="1"/>
          </p:cNvSpPr>
          <p:nvPr>
            <p:ph idx="1" hasCustomPrompt="1"/>
          </p:nvPr>
        </p:nvSpPr>
        <p:spPr>
          <a:xfrm>
            <a:off x="621236" y="1281577"/>
            <a:ext cx="4695092" cy="615462"/>
          </a:xfrm>
          <a:prstGeom prst="rect">
            <a:avLst/>
          </a:prstGeom>
        </p:spPr>
        <p:txBody>
          <a:bodyPr>
            <a:normAutofit/>
          </a:bodyPr>
          <a:lstStyle>
            <a:lvl1pPr marL="0" indent="0">
              <a:buNone/>
              <a:defRPr sz="1600" b="1" i="0">
                <a:solidFill>
                  <a:srgbClr val="E35725"/>
                </a:solidFill>
                <a:latin typeface="Arial" panose="020B0604020202020204" pitchFamily="34" charset="0"/>
                <a:cs typeface="Arial" panose="020B0604020202020204" pitchFamily="34" charset="0"/>
              </a:defRPr>
            </a:lvl1pPr>
          </a:lstStyle>
          <a:p>
            <a:pPr lvl="0"/>
            <a:r>
              <a:rPr lang="es-ES"/>
              <a:t>Subtitular </a:t>
            </a:r>
            <a:r>
              <a:rPr lang="es-ES" err="1"/>
              <a:t>lorem</a:t>
            </a:r>
            <a:r>
              <a:rPr lang="es-ES"/>
              <a:t> </a:t>
            </a:r>
            <a:r>
              <a:rPr lang="es-ES" err="1"/>
              <a:t>ipsum</a:t>
            </a:r>
            <a:r>
              <a:rPr lang="es-ES"/>
              <a:t> dolor </a:t>
            </a:r>
            <a:r>
              <a:rPr lang="es-ES" err="1"/>
              <a:t>sit</a:t>
            </a:r>
            <a:r>
              <a:rPr lang="es-ES"/>
              <a:t> </a:t>
            </a:r>
            <a:r>
              <a:rPr lang="es-ES" err="1"/>
              <a:t>amet</a:t>
            </a:r>
            <a:endParaRPr lang="es-ES"/>
          </a:p>
        </p:txBody>
      </p:sp>
      <p:sp>
        <p:nvSpPr>
          <p:cNvPr id="9" name="Marcador de contenido 2">
            <a:extLst>
              <a:ext uri="{FF2B5EF4-FFF2-40B4-BE49-F238E27FC236}">
                <a16:creationId xmlns:a16="http://schemas.microsoft.com/office/drawing/2014/main" id="{36A86358-6EE3-7247-AD41-EC89B3C3ABF5}"/>
              </a:ext>
            </a:extLst>
          </p:cNvPr>
          <p:cNvSpPr>
            <a:spLocks noGrp="1"/>
          </p:cNvSpPr>
          <p:nvPr>
            <p:ph idx="10" hasCustomPrompt="1"/>
          </p:nvPr>
        </p:nvSpPr>
        <p:spPr>
          <a:xfrm>
            <a:off x="621236" y="1958050"/>
            <a:ext cx="5474764" cy="4191399"/>
          </a:xfrm>
          <a:prstGeom prst="rect">
            <a:avLst/>
          </a:prstGeom>
        </p:spPr>
        <p:txBody>
          <a:bodyPr>
            <a:normAutofit/>
          </a:bodyPr>
          <a:lstStyle>
            <a:lvl1pPr marL="0" indent="0">
              <a:buNone/>
              <a:defRPr sz="1200" b="0" i="0">
                <a:solidFill>
                  <a:schemeClr val="bg2">
                    <a:lumMod val="75000"/>
                  </a:schemeClr>
                </a:solidFill>
                <a:latin typeface="Arial" panose="020B0604020202020204" pitchFamily="34" charset="0"/>
                <a:cs typeface="Arial" panose="020B0604020202020204" pitchFamily="34" charset="0"/>
              </a:defRPr>
            </a:lvl1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sed do </a:t>
            </a:r>
            <a:r>
              <a:rPr lang="es-ES" err="1"/>
              <a:t>eiusmod</a:t>
            </a:r>
            <a:r>
              <a:rPr lang="es-ES"/>
              <a:t> </a:t>
            </a:r>
            <a:r>
              <a:rPr lang="es-ES" err="1"/>
              <a:t>tempor</a:t>
            </a:r>
            <a:r>
              <a:rPr lang="es-ES"/>
              <a:t> </a:t>
            </a:r>
            <a:r>
              <a:rPr lang="es-ES" err="1"/>
              <a:t>incididunt</a:t>
            </a:r>
            <a:r>
              <a:rPr lang="es-ES"/>
              <a:t> ut labore et </a:t>
            </a:r>
            <a:r>
              <a:rPr lang="es-ES" err="1"/>
              <a:t>dolore</a:t>
            </a:r>
            <a:r>
              <a:rPr lang="es-ES"/>
              <a:t> magna </a:t>
            </a:r>
            <a:r>
              <a:rPr lang="es-ES" err="1"/>
              <a:t>aliqua</a:t>
            </a:r>
            <a:r>
              <a:rPr lang="es-ES"/>
              <a:t>. Ut </a:t>
            </a:r>
            <a:r>
              <a:rPr lang="es-ES" err="1"/>
              <a:t>enim</a:t>
            </a:r>
            <a:r>
              <a:rPr lang="es-ES"/>
              <a:t> ad </a:t>
            </a:r>
            <a:r>
              <a:rPr lang="es-ES" err="1"/>
              <a:t>minim</a:t>
            </a:r>
            <a:r>
              <a:rPr lang="es-ES"/>
              <a:t> </a:t>
            </a:r>
            <a:r>
              <a:rPr lang="es-ES" err="1"/>
              <a:t>veniam</a:t>
            </a:r>
            <a:r>
              <a:rPr lang="es-ES"/>
              <a:t>, </a:t>
            </a:r>
            <a:r>
              <a:rPr lang="es-ES" err="1"/>
              <a:t>quis</a:t>
            </a:r>
            <a:r>
              <a:rPr lang="es-ES"/>
              <a:t> </a:t>
            </a:r>
            <a:r>
              <a:rPr lang="es-ES" err="1"/>
              <a:t>nostrud</a:t>
            </a:r>
            <a:r>
              <a:rPr lang="es-ES"/>
              <a:t> </a:t>
            </a:r>
            <a:r>
              <a:rPr lang="es-ES" err="1"/>
              <a:t>exercitation</a:t>
            </a:r>
            <a:r>
              <a:rPr lang="es-ES"/>
              <a:t> </a:t>
            </a:r>
            <a:r>
              <a:rPr lang="es-ES" err="1"/>
              <a:t>ullamco</a:t>
            </a:r>
            <a:r>
              <a:rPr lang="es-ES"/>
              <a:t> </a:t>
            </a:r>
            <a:r>
              <a:rPr lang="es-ES" err="1"/>
              <a:t>laboris</a:t>
            </a:r>
            <a:r>
              <a:rPr lang="es-ES"/>
              <a:t> </a:t>
            </a:r>
            <a:r>
              <a:rPr lang="es-ES" err="1"/>
              <a:t>nisi</a:t>
            </a:r>
            <a:r>
              <a:rPr lang="es-ES"/>
              <a:t> ut </a:t>
            </a:r>
            <a:r>
              <a:rPr lang="es-ES" err="1"/>
              <a:t>aliquip</a:t>
            </a:r>
            <a:r>
              <a:rPr lang="es-ES"/>
              <a:t> ex </a:t>
            </a:r>
            <a:r>
              <a:rPr lang="es-ES" err="1"/>
              <a:t>ea</a:t>
            </a:r>
            <a:r>
              <a:rPr lang="es-ES"/>
              <a:t> commodo </a:t>
            </a:r>
            <a:r>
              <a:rPr lang="es-ES" err="1"/>
              <a:t>consequat</a:t>
            </a:r>
            <a:r>
              <a:rPr lang="es-ES"/>
              <a:t>. </a:t>
            </a:r>
            <a:r>
              <a:rPr lang="es-ES" err="1"/>
              <a:t>Duis</a:t>
            </a:r>
            <a:r>
              <a:rPr lang="es-ES"/>
              <a:t> </a:t>
            </a:r>
            <a:r>
              <a:rPr lang="es-ES" err="1"/>
              <a:t>aute</a:t>
            </a:r>
            <a:r>
              <a:rPr lang="es-ES"/>
              <a:t> </a:t>
            </a:r>
            <a:r>
              <a:rPr lang="es-ES" err="1"/>
              <a:t>irure</a:t>
            </a:r>
            <a:r>
              <a:rPr lang="es-ES"/>
              <a:t> dolor in </a:t>
            </a:r>
            <a:r>
              <a:rPr lang="es-ES" err="1"/>
              <a:t>reprehenderit</a:t>
            </a:r>
            <a:r>
              <a:rPr lang="es-ES"/>
              <a:t> in </a:t>
            </a:r>
            <a:r>
              <a:rPr lang="es-ES" err="1"/>
              <a:t>voluptate</a:t>
            </a:r>
            <a:r>
              <a:rPr lang="es-ES"/>
              <a:t> </a:t>
            </a:r>
            <a:r>
              <a:rPr lang="es-ES" err="1"/>
              <a:t>velit</a:t>
            </a:r>
            <a:r>
              <a:rPr lang="es-ES"/>
              <a:t> </a:t>
            </a:r>
            <a:r>
              <a:rPr lang="es-ES" err="1"/>
              <a:t>esse</a:t>
            </a:r>
            <a:r>
              <a:rPr lang="es-ES"/>
              <a:t> </a:t>
            </a:r>
            <a:r>
              <a:rPr lang="es-ES" err="1"/>
              <a:t>cillum</a:t>
            </a:r>
            <a:r>
              <a:rPr lang="es-ES"/>
              <a:t> </a:t>
            </a:r>
            <a:r>
              <a:rPr lang="es-ES" err="1"/>
              <a:t>dolore</a:t>
            </a:r>
            <a:r>
              <a:rPr lang="es-ES"/>
              <a:t> </a:t>
            </a:r>
            <a:r>
              <a:rPr lang="es-ES" err="1"/>
              <a:t>eu</a:t>
            </a:r>
            <a:r>
              <a:rPr lang="es-ES"/>
              <a:t> </a:t>
            </a:r>
            <a:r>
              <a:rPr lang="es-ES" err="1"/>
              <a:t>fugiat</a:t>
            </a:r>
            <a:r>
              <a:rPr lang="es-ES"/>
              <a:t> </a:t>
            </a:r>
            <a:r>
              <a:rPr lang="es-ES" err="1"/>
              <a:t>nulla</a:t>
            </a:r>
            <a:r>
              <a:rPr lang="es-ES"/>
              <a:t> </a:t>
            </a:r>
            <a:r>
              <a:rPr lang="es-ES" err="1"/>
              <a:t>pariatur</a:t>
            </a:r>
            <a:r>
              <a:rPr lang="es-ES"/>
              <a:t>. </a:t>
            </a:r>
            <a:r>
              <a:rPr lang="es-ES" err="1"/>
              <a:t>Excepteur</a:t>
            </a:r>
            <a:r>
              <a:rPr lang="es-ES"/>
              <a:t> </a:t>
            </a:r>
            <a:r>
              <a:rPr lang="es-ES" err="1"/>
              <a:t>sint</a:t>
            </a:r>
            <a:r>
              <a:rPr lang="es-ES"/>
              <a:t> </a:t>
            </a:r>
            <a:r>
              <a:rPr lang="es-ES" err="1"/>
              <a:t>occaecat</a:t>
            </a:r>
            <a:r>
              <a:rPr lang="es-ES"/>
              <a:t> </a:t>
            </a:r>
            <a:r>
              <a:rPr lang="es-ES" err="1"/>
              <a:t>cupidatat</a:t>
            </a:r>
            <a:r>
              <a:rPr lang="es-ES"/>
              <a:t> non </a:t>
            </a:r>
            <a:r>
              <a:rPr lang="es-ES" err="1"/>
              <a:t>proident</a:t>
            </a:r>
            <a:r>
              <a:rPr lang="es-ES"/>
              <a:t>, </a:t>
            </a:r>
            <a:r>
              <a:rPr lang="es-ES" err="1"/>
              <a:t>sunt</a:t>
            </a:r>
            <a:r>
              <a:rPr lang="es-ES"/>
              <a:t> in culpa </a:t>
            </a:r>
            <a:r>
              <a:rPr lang="es-ES" err="1"/>
              <a:t>qui</a:t>
            </a:r>
            <a:r>
              <a:rPr lang="es-ES"/>
              <a:t> </a:t>
            </a:r>
            <a:r>
              <a:rPr lang="es-ES" err="1"/>
              <a:t>officia</a:t>
            </a:r>
            <a:r>
              <a:rPr lang="es-ES"/>
              <a:t> </a:t>
            </a:r>
            <a:r>
              <a:rPr lang="es-ES" err="1"/>
              <a:t>deserunt</a:t>
            </a:r>
            <a:r>
              <a:rPr lang="es-ES"/>
              <a:t>.</a:t>
            </a:r>
          </a:p>
          <a:p>
            <a:pPr lvl="0"/>
            <a:endParaRPr lang="es-ES"/>
          </a:p>
        </p:txBody>
      </p:sp>
      <p:sp>
        <p:nvSpPr>
          <p:cNvPr id="10" name="Marcador de contenido 2">
            <a:extLst>
              <a:ext uri="{FF2B5EF4-FFF2-40B4-BE49-F238E27FC236}">
                <a16:creationId xmlns:a16="http://schemas.microsoft.com/office/drawing/2014/main" id="{6A21B20C-82C1-AF4B-85E6-52ABC877B108}"/>
              </a:ext>
            </a:extLst>
          </p:cNvPr>
          <p:cNvSpPr>
            <a:spLocks noGrp="1"/>
          </p:cNvSpPr>
          <p:nvPr>
            <p:ph idx="11" hasCustomPrompt="1"/>
          </p:nvPr>
        </p:nvSpPr>
        <p:spPr>
          <a:xfrm>
            <a:off x="8915406" y="5619801"/>
            <a:ext cx="3140129" cy="270702"/>
          </a:xfrm>
          <a:prstGeom prst="rect">
            <a:avLst/>
          </a:prstGeom>
        </p:spPr>
        <p:txBody>
          <a:bodyPr>
            <a:normAutofit/>
          </a:bodyPr>
          <a:lstStyle>
            <a:lvl1pPr marL="0" indent="0" algn="ctr">
              <a:buNone/>
              <a:defRPr sz="1600" b="1" i="0">
                <a:solidFill>
                  <a:srgbClr val="050F30"/>
                </a:solidFill>
                <a:latin typeface="Arial" panose="020B0604020202020204" pitchFamily="34" charset="0"/>
                <a:cs typeface="Arial" panose="020B0604020202020204" pitchFamily="34" charset="0"/>
              </a:defRPr>
            </a:lvl1pPr>
          </a:lstStyle>
          <a:p>
            <a:pPr lvl="0"/>
            <a:r>
              <a:rPr lang="es-ES"/>
              <a:t>1. NOMBRE DE LA SECCIÓN</a:t>
            </a:r>
          </a:p>
        </p:txBody>
      </p:sp>
      <p:sp>
        <p:nvSpPr>
          <p:cNvPr id="11" name="Marcador de contenido 2">
            <a:extLst>
              <a:ext uri="{FF2B5EF4-FFF2-40B4-BE49-F238E27FC236}">
                <a16:creationId xmlns:a16="http://schemas.microsoft.com/office/drawing/2014/main" id="{508A9197-305C-7543-81E0-65AF97C4D97A}"/>
              </a:ext>
            </a:extLst>
          </p:cNvPr>
          <p:cNvSpPr>
            <a:spLocks noGrp="1"/>
          </p:cNvSpPr>
          <p:nvPr>
            <p:ph idx="12" hasCustomPrompt="1"/>
          </p:nvPr>
        </p:nvSpPr>
        <p:spPr>
          <a:xfrm>
            <a:off x="9460186" y="5346014"/>
            <a:ext cx="2524524" cy="270702"/>
          </a:xfrm>
          <a:prstGeom prst="rect">
            <a:avLst/>
          </a:prstGeom>
        </p:spPr>
        <p:txBody>
          <a:bodyPr>
            <a:noAutofit/>
          </a:bodyPr>
          <a:lstStyle>
            <a:lvl1pPr marL="0" indent="0" algn="ctr">
              <a:buNone/>
              <a:defRPr sz="1200" b="0" i="0">
                <a:solidFill>
                  <a:schemeClr val="bg1">
                    <a:lumMod val="85000"/>
                  </a:schemeClr>
                </a:solidFill>
                <a:latin typeface="Arial" panose="020B0604020202020204" pitchFamily="34" charset="0"/>
                <a:cs typeface="Arial" panose="020B0604020202020204" pitchFamily="34" charset="0"/>
              </a:defRPr>
            </a:lvl1pPr>
          </a:lstStyle>
          <a:p>
            <a:pPr lvl="0"/>
            <a:r>
              <a:rPr lang="es-ES"/>
              <a:t>TÍTULO DE LA PRESENTACIÓN</a:t>
            </a:r>
          </a:p>
        </p:txBody>
      </p:sp>
    </p:spTree>
    <p:extLst>
      <p:ext uri="{BB962C8B-B14F-4D97-AF65-F5344CB8AC3E}">
        <p14:creationId xmlns:p14="http://schemas.microsoft.com/office/powerpoint/2010/main" val="1137788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F53BB1D6-B903-8046-B5E4-CE84958F5621}"/>
              </a:ext>
            </a:extLst>
          </p:cNvPr>
          <p:cNvSpPr>
            <a:spLocks noGrp="1"/>
          </p:cNvSpPr>
          <p:nvPr>
            <p:ph type="title" hasCustomPrompt="1"/>
          </p:nvPr>
        </p:nvSpPr>
        <p:spPr>
          <a:xfrm>
            <a:off x="621236" y="776799"/>
            <a:ext cx="4695092" cy="443767"/>
          </a:xfrm>
          <a:prstGeom prst="rect">
            <a:avLst/>
          </a:prstGeom>
        </p:spPr>
        <p:txBody>
          <a:bodyPr anchor="t">
            <a:noAutofit/>
          </a:bodyPr>
          <a:lstStyle>
            <a:lvl1pPr>
              <a:defRPr sz="3200" b="1" i="0">
                <a:solidFill>
                  <a:schemeClr val="bg1"/>
                </a:solidFill>
                <a:latin typeface="Arial" panose="020B0604020202020204" pitchFamily="34" charset="0"/>
                <a:cs typeface="Arial" panose="020B0604020202020204" pitchFamily="34" charset="0"/>
              </a:defRPr>
            </a:lvl1pPr>
          </a:lstStyle>
          <a:p>
            <a:r>
              <a:rPr lang="es-ES"/>
              <a:t>TITULAR</a:t>
            </a:r>
          </a:p>
        </p:txBody>
      </p:sp>
      <p:sp>
        <p:nvSpPr>
          <p:cNvPr id="8" name="Marcador de contenido 2">
            <a:extLst>
              <a:ext uri="{FF2B5EF4-FFF2-40B4-BE49-F238E27FC236}">
                <a16:creationId xmlns:a16="http://schemas.microsoft.com/office/drawing/2014/main" id="{0282C165-76E1-564C-B593-85DB37491CF5}"/>
              </a:ext>
            </a:extLst>
          </p:cNvPr>
          <p:cNvSpPr>
            <a:spLocks noGrp="1"/>
          </p:cNvSpPr>
          <p:nvPr>
            <p:ph idx="1" hasCustomPrompt="1"/>
          </p:nvPr>
        </p:nvSpPr>
        <p:spPr>
          <a:xfrm>
            <a:off x="621236" y="1281577"/>
            <a:ext cx="4695092" cy="615462"/>
          </a:xfrm>
          <a:prstGeom prst="rect">
            <a:avLst/>
          </a:prstGeom>
        </p:spPr>
        <p:txBody>
          <a:bodyPr>
            <a:normAutofit/>
          </a:bodyPr>
          <a:lstStyle>
            <a:lvl1pPr marL="0" indent="0">
              <a:buNone/>
              <a:defRPr sz="1600" b="1" i="0">
                <a:solidFill>
                  <a:srgbClr val="050F30"/>
                </a:solidFill>
                <a:latin typeface="Arial" panose="020B0604020202020204" pitchFamily="34" charset="0"/>
                <a:cs typeface="Arial" panose="020B0604020202020204" pitchFamily="34" charset="0"/>
              </a:defRPr>
            </a:lvl1pPr>
          </a:lstStyle>
          <a:p>
            <a:pPr lvl="0"/>
            <a:r>
              <a:rPr lang="es-ES"/>
              <a:t>Subtitular </a:t>
            </a:r>
            <a:r>
              <a:rPr lang="es-ES" err="1"/>
              <a:t>lorem</a:t>
            </a:r>
            <a:r>
              <a:rPr lang="es-ES"/>
              <a:t> </a:t>
            </a:r>
            <a:r>
              <a:rPr lang="es-ES" err="1"/>
              <a:t>ipsum</a:t>
            </a:r>
            <a:r>
              <a:rPr lang="es-ES"/>
              <a:t> dolor </a:t>
            </a:r>
            <a:r>
              <a:rPr lang="es-ES" err="1"/>
              <a:t>sit</a:t>
            </a:r>
            <a:r>
              <a:rPr lang="es-ES"/>
              <a:t> </a:t>
            </a:r>
            <a:r>
              <a:rPr lang="es-ES" err="1"/>
              <a:t>amet</a:t>
            </a:r>
            <a:endParaRPr lang="es-ES"/>
          </a:p>
        </p:txBody>
      </p:sp>
      <p:sp>
        <p:nvSpPr>
          <p:cNvPr id="12" name="Marcador de contenido 2">
            <a:extLst>
              <a:ext uri="{FF2B5EF4-FFF2-40B4-BE49-F238E27FC236}">
                <a16:creationId xmlns:a16="http://schemas.microsoft.com/office/drawing/2014/main" id="{597B9F27-3E64-A14F-A448-1643A0EFD1AC}"/>
              </a:ext>
            </a:extLst>
          </p:cNvPr>
          <p:cNvSpPr>
            <a:spLocks noGrp="1"/>
          </p:cNvSpPr>
          <p:nvPr>
            <p:ph idx="11" hasCustomPrompt="1"/>
          </p:nvPr>
        </p:nvSpPr>
        <p:spPr>
          <a:xfrm>
            <a:off x="8741459" y="5619801"/>
            <a:ext cx="3454142" cy="270702"/>
          </a:xfrm>
          <a:prstGeom prst="rect">
            <a:avLst/>
          </a:prstGeom>
        </p:spPr>
        <p:txBody>
          <a:bodyPr>
            <a:normAutofit/>
          </a:bodyPr>
          <a:lstStyle>
            <a:lvl1pPr marL="0" indent="0" algn="ctr">
              <a:buNone/>
              <a:defRPr sz="1600" b="1" i="0">
                <a:solidFill>
                  <a:srgbClr val="E35725"/>
                </a:solidFill>
                <a:latin typeface="Arial" panose="020B0604020202020204" pitchFamily="34" charset="0"/>
                <a:cs typeface="Arial" panose="020B0604020202020204" pitchFamily="34" charset="0"/>
              </a:defRPr>
            </a:lvl1pPr>
          </a:lstStyle>
          <a:p>
            <a:pPr lvl="0"/>
            <a:r>
              <a:rPr lang="es-ES"/>
              <a:t>1. NOMBRE DE LA SECCIÓN</a:t>
            </a:r>
          </a:p>
        </p:txBody>
      </p:sp>
      <p:sp>
        <p:nvSpPr>
          <p:cNvPr id="13" name="Marcador de contenido 2">
            <a:extLst>
              <a:ext uri="{FF2B5EF4-FFF2-40B4-BE49-F238E27FC236}">
                <a16:creationId xmlns:a16="http://schemas.microsoft.com/office/drawing/2014/main" id="{24BACF5C-C3DA-154B-B118-A24976F6BA00}"/>
              </a:ext>
            </a:extLst>
          </p:cNvPr>
          <p:cNvSpPr>
            <a:spLocks noGrp="1"/>
          </p:cNvSpPr>
          <p:nvPr>
            <p:ph idx="12" hasCustomPrompt="1"/>
          </p:nvPr>
        </p:nvSpPr>
        <p:spPr>
          <a:xfrm>
            <a:off x="9317020" y="5346014"/>
            <a:ext cx="2776976" cy="270702"/>
          </a:xfrm>
          <a:prstGeom prst="rect">
            <a:avLst/>
          </a:prstGeom>
        </p:spPr>
        <p:txBody>
          <a:bodyPr>
            <a:noAutofit/>
          </a:bodyPr>
          <a:lstStyle>
            <a:lvl1pPr marL="0" indent="0" algn="ctr">
              <a:buNone/>
              <a:defRPr sz="1200" b="0" i="0">
                <a:solidFill>
                  <a:schemeClr val="bg1">
                    <a:lumMod val="65000"/>
                  </a:schemeClr>
                </a:solidFill>
                <a:latin typeface="Arial" panose="020B0604020202020204" pitchFamily="34" charset="0"/>
                <a:cs typeface="Arial" panose="020B0604020202020204" pitchFamily="34" charset="0"/>
              </a:defRPr>
            </a:lvl1pPr>
          </a:lstStyle>
          <a:p>
            <a:pPr lvl="0"/>
            <a:r>
              <a:rPr lang="es-ES"/>
              <a:t>TÍTULO DE LA PRESENTACIÓN</a:t>
            </a:r>
          </a:p>
        </p:txBody>
      </p:sp>
      <p:sp>
        <p:nvSpPr>
          <p:cNvPr id="14" name="Marcador de contenido 2">
            <a:extLst>
              <a:ext uri="{FF2B5EF4-FFF2-40B4-BE49-F238E27FC236}">
                <a16:creationId xmlns:a16="http://schemas.microsoft.com/office/drawing/2014/main" id="{026B5DF3-D59E-574A-85EA-7E12E90FAC39}"/>
              </a:ext>
            </a:extLst>
          </p:cNvPr>
          <p:cNvSpPr>
            <a:spLocks noGrp="1"/>
          </p:cNvSpPr>
          <p:nvPr>
            <p:ph idx="10" hasCustomPrompt="1"/>
          </p:nvPr>
        </p:nvSpPr>
        <p:spPr>
          <a:xfrm>
            <a:off x="621236" y="1958050"/>
            <a:ext cx="5474764" cy="4191399"/>
          </a:xfrm>
          <a:prstGeom prst="rect">
            <a:avLst/>
          </a:prstGeom>
        </p:spPr>
        <p:txBody>
          <a:bodyPr>
            <a:normAutofit/>
          </a:bodyPr>
          <a:lstStyle>
            <a:lvl1pPr marL="0" indent="0">
              <a:buNone/>
              <a:defRPr sz="1200" b="0" i="0">
                <a:solidFill>
                  <a:schemeClr val="bg1">
                    <a:lumMod val="95000"/>
                  </a:schemeClr>
                </a:solidFill>
                <a:latin typeface="Arial" panose="020B0604020202020204" pitchFamily="34" charset="0"/>
                <a:cs typeface="Arial" panose="020B0604020202020204" pitchFamily="34" charset="0"/>
              </a:defRPr>
            </a:lvl1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sed do </a:t>
            </a:r>
            <a:r>
              <a:rPr lang="es-ES" err="1"/>
              <a:t>eiusmod</a:t>
            </a:r>
            <a:r>
              <a:rPr lang="es-ES"/>
              <a:t> </a:t>
            </a:r>
            <a:r>
              <a:rPr lang="es-ES" err="1"/>
              <a:t>tempor</a:t>
            </a:r>
            <a:r>
              <a:rPr lang="es-ES"/>
              <a:t> </a:t>
            </a:r>
            <a:r>
              <a:rPr lang="es-ES" err="1"/>
              <a:t>incididunt</a:t>
            </a:r>
            <a:r>
              <a:rPr lang="es-ES"/>
              <a:t> ut labore et </a:t>
            </a:r>
            <a:r>
              <a:rPr lang="es-ES" err="1"/>
              <a:t>dolore</a:t>
            </a:r>
            <a:r>
              <a:rPr lang="es-ES"/>
              <a:t> magna </a:t>
            </a:r>
            <a:r>
              <a:rPr lang="es-ES" err="1"/>
              <a:t>aliqua</a:t>
            </a:r>
            <a:r>
              <a:rPr lang="es-ES"/>
              <a:t>. Ut </a:t>
            </a:r>
            <a:r>
              <a:rPr lang="es-ES" err="1"/>
              <a:t>enim</a:t>
            </a:r>
            <a:r>
              <a:rPr lang="es-ES"/>
              <a:t> ad </a:t>
            </a:r>
            <a:r>
              <a:rPr lang="es-ES" err="1"/>
              <a:t>minim</a:t>
            </a:r>
            <a:r>
              <a:rPr lang="es-ES"/>
              <a:t> </a:t>
            </a:r>
            <a:r>
              <a:rPr lang="es-ES" err="1"/>
              <a:t>veniam</a:t>
            </a:r>
            <a:r>
              <a:rPr lang="es-ES"/>
              <a:t>, </a:t>
            </a:r>
            <a:r>
              <a:rPr lang="es-ES" err="1"/>
              <a:t>quis</a:t>
            </a:r>
            <a:r>
              <a:rPr lang="es-ES"/>
              <a:t> </a:t>
            </a:r>
            <a:r>
              <a:rPr lang="es-ES" err="1"/>
              <a:t>nostrud</a:t>
            </a:r>
            <a:r>
              <a:rPr lang="es-ES"/>
              <a:t> </a:t>
            </a:r>
            <a:r>
              <a:rPr lang="es-ES" err="1"/>
              <a:t>exercitation</a:t>
            </a:r>
            <a:r>
              <a:rPr lang="es-ES"/>
              <a:t> </a:t>
            </a:r>
            <a:r>
              <a:rPr lang="es-ES" err="1"/>
              <a:t>ullamco</a:t>
            </a:r>
            <a:r>
              <a:rPr lang="es-ES"/>
              <a:t> </a:t>
            </a:r>
            <a:r>
              <a:rPr lang="es-ES" err="1"/>
              <a:t>laboris</a:t>
            </a:r>
            <a:r>
              <a:rPr lang="es-ES"/>
              <a:t> </a:t>
            </a:r>
            <a:r>
              <a:rPr lang="es-ES" err="1"/>
              <a:t>nisi</a:t>
            </a:r>
            <a:r>
              <a:rPr lang="es-ES"/>
              <a:t> ut </a:t>
            </a:r>
            <a:r>
              <a:rPr lang="es-ES" err="1"/>
              <a:t>aliquip</a:t>
            </a:r>
            <a:r>
              <a:rPr lang="es-ES"/>
              <a:t> ex </a:t>
            </a:r>
            <a:r>
              <a:rPr lang="es-ES" err="1"/>
              <a:t>ea</a:t>
            </a:r>
            <a:r>
              <a:rPr lang="es-ES"/>
              <a:t> commodo </a:t>
            </a:r>
            <a:r>
              <a:rPr lang="es-ES" err="1"/>
              <a:t>consequat</a:t>
            </a:r>
            <a:r>
              <a:rPr lang="es-ES"/>
              <a:t>. </a:t>
            </a:r>
            <a:r>
              <a:rPr lang="es-ES" err="1"/>
              <a:t>Duis</a:t>
            </a:r>
            <a:r>
              <a:rPr lang="es-ES"/>
              <a:t> </a:t>
            </a:r>
            <a:r>
              <a:rPr lang="es-ES" err="1"/>
              <a:t>aute</a:t>
            </a:r>
            <a:r>
              <a:rPr lang="es-ES"/>
              <a:t> </a:t>
            </a:r>
            <a:r>
              <a:rPr lang="es-ES" err="1"/>
              <a:t>irure</a:t>
            </a:r>
            <a:r>
              <a:rPr lang="es-ES"/>
              <a:t> dolor in </a:t>
            </a:r>
            <a:r>
              <a:rPr lang="es-ES" err="1"/>
              <a:t>reprehenderit</a:t>
            </a:r>
            <a:r>
              <a:rPr lang="es-ES"/>
              <a:t> in </a:t>
            </a:r>
            <a:r>
              <a:rPr lang="es-ES" err="1"/>
              <a:t>voluptate</a:t>
            </a:r>
            <a:r>
              <a:rPr lang="es-ES"/>
              <a:t> </a:t>
            </a:r>
            <a:r>
              <a:rPr lang="es-ES" err="1"/>
              <a:t>velit</a:t>
            </a:r>
            <a:r>
              <a:rPr lang="es-ES"/>
              <a:t> </a:t>
            </a:r>
            <a:r>
              <a:rPr lang="es-ES" err="1"/>
              <a:t>esse</a:t>
            </a:r>
            <a:r>
              <a:rPr lang="es-ES"/>
              <a:t> </a:t>
            </a:r>
            <a:r>
              <a:rPr lang="es-ES" err="1"/>
              <a:t>cillum</a:t>
            </a:r>
            <a:r>
              <a:rPr lang="es-ES"/>
              <a:t> </a:t>
            </a:r>
            <a:r>
              <a:rPr lang="es-ES" err="1"/>
              <a:t>dolore</a:t>
            </a:r>
            <a:r>
              <a:rPr lang="es-ES"/>
              <a:t> </a:t>
            </a:r>
            <a:r>
              <a:rPr lang="es-ES" err="1"/>
              <a:t>eu</a:t>
            </a:r>
            <a:r>
              <a:rPr lang="es-ES"/>
              <a:t> </a:t>
            </a:r>
            <a:r>
              <a:rPr lang="es-ES" err="1"/>
              <a:t>fugiat</a:t>
            </a:r>
            <a:r>
              <a:rPr lang="es-ES"/>
              <a:t> </a:t>
            </a:r>
            <a:r>
              <a:rPr lang="es-ES" err="1"/>
              <a:t>nulla</a:t>
            </a:r>
            <a:r>
              <a:rPr lang="es-ES"/>
              <a:t> </a:t>
            </a:r>
            <a:r>
              <a:rPr lang="es-ES" err="1"/>
              <a:t>pariatur</a:t>
            </a:r>
            <a:r>
              <a:rPr lang="es-ES"/>
              <a:t>. </a:t>
            </a:r>
            <a:r>
              <a:rPr lang="es-ES" err="1"/>
              <a:t>Excepteur</a:t>
            </a:r>
            <a:r>
              <a:rPr lang="es-ES"/>
              <a:t> </a:t>
            </a:r>
            <a:r>
              <a:rPr lang="es-ES" err="1"/>
              <a:t>sint</a:t>
            </a:r>
            <a:r>
              <a:rPr lang="es-ES"/>
              <a:t> </a:t>
            </a:r>
            <a:r>
              <a:rPr lang="es-ES" err="1"/>
              <a:t>occaecat</a:t>
            </a:r>
            <a:r>
              <a:rPr lang="es-ES"/>
              <a:t> </a:t>
            </a:r>
            <a:r>
              <a:rPr lang="es-ES" err="1"/>
              <a:t>cupidatat</a:t>
            </a:r>
            <a:r>
              <a:rPr lang="es-ES"/>
              <a:t> non </a:t>
            </a:r>
            <a:r>
              <a:rPr lang="es-ES" err="1"/>
              <a:t>proident</a:t>
            </a:r>
            <a:r>
              <a:rPr lang="es-ES"/>
              <a:t>, </a:t>
            </a:r>
            <a:r>
              <a:rPr lang="es-ES" err="1"/>
              <a:t>sunt</a:t>
            </a:r>
            <a:r>
              <a:rPr lang="es-ES"/>
              <a:t> in culpa </a:t>
            </a:r>
            <a:r>
              <a:rPr lang="es-ES" err="1"/>
              <a:t>qui</a:t>
            </a:r>
            <a:r>
              <a:rPr lang="es-ES"/>
              <a:t> </a:t>
            </a:r>
            <a:r>
              <a:rPr lang="es-ES" err="1"/>
              <a:t>officia</a:t>
            </a:r>
            <a:r>
              <a:rPr lang="es-ES"/>
              <a:t> </a:t>
            </a:r>
            <a:r>
              <a:rPr lang="es-ES" err="1"/>
              <a:t>deserunt</a:t>
            </a:r>
            <a:r>
              <a:rPr lang="es-ES"/>
              <a:t>.</a:t>
            </a:r>
          </a:p>
          <a:p>
            <a:pPr lvl="0"/>
            <a:endParaRPr lang="es-ES"/>
          </a:p>
        </p:txBody>
      </p:sp>
    </p:spTree>
    <p:extLst>
      <p:ext uri="{BB962C8B-B14F-4D97-AF65-F5344CB8AC3E}">
        <p14:creationId xmlns:p14="http://schemas.microsoft.com/office/powerpoint/2010/main" val="2563043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2" name="Marcador de posición de imagen 11">
            <a:extLst>
              <a:ext uri="{FF2B5EF4-FFF2-40B4-BE49-F238E27FC236}">
                <a16:creationId xmlns:a16="http://schemas.microsoft.com/office/drawing/2014/main" id="{04A45ED7-F3B9-1648-9048-2753B40F9136}"/>
              </a:ext>
            </a:extLst>
          </p:cNvPr>
          <p:cNvSpPr>
            <a:spLocks noGrp="1"/>
          </p:cNvSpPr>
          <p:nvPr>
            <p:ph type="pic" sz="quarter" idx="13"/>
          </p:nvPr>
        </p:nvSpPr>
        <p:spPr>
          <a:xfrm>
            <a:off x="6318728" y="0"/>
            <a:ext cx="5873272" cy="5198533"/>
          </a:xfrm>
          <a:custGeom>
            <a:avLst/>
            <a:gdLst>
              <a:gd name="connsiteX0" fmla="*/ 0 w 4695825"/>
              <a:gd name="connsiteY0" fmla="*/ 0 h 4859338"/>
              <a:gd name="connsiteX1" fmla="*/ 4695825 w 4695825"/>
              <a:gd name="connsiteY1" fmla="*/ 0 h 4859338"/>
              <a:gd name="connsiteX2" fmla="*/ 4695825 w 4695825"/>
              <a:gd name="connsiteY2" fmla="*/ 4859338 h 4859338"/>
              <a:gd name="connsiteX3" fmla="*/ 0 w 4695825"/>
              <a:gd name="connsiteY3" fmla="*/ 4859338 h 4859338"/>
              <a:gd name="connsiteX4" fmla="*/ 0 w 4695825"/>
              <a:gd name="connsiteY4" fmla="*/ 0 h 4859338"/>
              <a:gd name="connsiteX0" fmla="*/ 1503123 w 4695825"/>
              <a:gd name="connsiteY0" fmla="*/ 0 h 5335327"/>
              <a:gd name="connsiteX1" fmla="*/ 4695825 w 4695825"/>
              <a:gd name="connsiteY1" fmla="*/ 475989 h 5335327"/>
              <a:gd name="connsiteX2" fmla="*/ 4695825 w 4695825"/>
              <a:gd name="connsiteY2" fmla="*/ 5335327 h 5335327"/>
              <a:gd name="connsiteX3" fmla="*/ 0 w 4695825"/>
              <a:gd name="connsiteY3" fmla="*/ 5335327 h 5335327"/>
              <a:gd name="connsiteX4" fmla="*/ 1503123 w 4695825"/>
              <a:gd name="connsiteY4" fmla="*/ 0 h 5335327"/>
              <a:gd name="connsiteX0" fmla="*/ 1503123 w 5284549"/>
              <a:gd name="connsiteY0" fmla="*/ 12526 h 5347853"/>
              <a:gd name="connsiteX1" fmla="*/ 5284549 w 5284549"/>
              <a:gd name="connsiteY1" fmla="*/ 0 h 5347853"/>
              <a:gd name="connsiteX2" fmla="*/ 4695825 w 5284549"/>
              <a:gd name="connsiteY2" fmla="*/ 5347853 h 5347853"/>
              <a:gd name="connsiteX3" fmla="*/ 0 w 5284549"/>
              <a:gd name="connsiteY3" fmla="*/ 5347853 h 5347853"/>
              <a:gd name="connsiteX4" fmla="*/ 1503123 w 5284549"/>
              <a:gd name="connsiteY4" fmla="*/ 12526 h 5347853"/>
              <a:gd name="connsiteX0" fmla="*/ 1503123 w 5284549"/>
              <a:gd name="connsiteY0" fmla="*/ 12526 h 5610899"/>
              <a:gd name="connsiteX1" fmla="*/ 5284549 w 5284549"/>
              <a:gd name="connsiteY1" fmla="*/ 0 h 5610899"/>
              <a:gd name="connsiteX2" fmla="*/ 5272023 w 5284549"/>
              <a:gd name="connsiteY2" fmla="*/ 5610899 h 5610899"/>
              <a:gd name="connsiteX3" fmla="*/ 0 w 5284549"/>
              <a:gd name="connsiteY3" fmla="*/ 5347853 h 5610899"/>
              <a:gd name="connsiteX4" fmla="*/ 1503123 w 5284549"/>
              <a:gd name="connsiteY4" fmla="*/ 12526 h 5610899"/>
              <a:gd name="connsiteX0" fmla="*/ 2091846 w 5873272"/>
              <a:gd name="connsiteY0" fmla="*/ 12526 h 5610899"/>
              <a:gd name="connsiteX1" fmla="*/ 5873272 w 5873272"/>
              <a:gd name="connsiteY1" fmla="*/ 0 h 5610899"/>
              <a:gd name="connsiteX2" fmla="*/ 5860746 w 5873272"/>
              <a:gd name="connsiteY2" fmla="*/ 5610899 h 5610899"/>
              <a:gd name="connsiteX3" fmla="*/ 0 w 5873272"/>
              <a:gd name="connsiteY3" fmla="*/ 5598373 h 5610899"/>
              <a:gd name="connsiteX4" fmla="*/ 2091846 w 5873272"/>
              <a:gd name="connsiteY4" fmla="*/ 12526 h 561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272" h="5610899">
                <a:moveTo>
                  <a:pt x="2091846" y="12526"/>
                </a:moveTo>
                <a:lnTo>
                  <a:pt x="5873272" y="0"/>
                </a:lnTo>
                <a:cubicBezTo>
                  <a:pt x="5869097" y="1870300"/>
                  <a:pt x="5864921" y="3740599"/>
                  <a:pt x="5860746" y="5610899"/>
                </a:cubicBezTo>
                <a:lnTo>
                  <a:pt x="0" y="5598373"/>
                </a:lnTo>
                <a:lnTo>
                  <a:pt x="2091846" y="12526"/>
                </a:lnTo>
                <a:close/>
              </a:path>
            </a:pathLst>
          </a:custGeom>
          <a:solidFill>
            <a:srgbClr val="FFB02D"/>
          </a:solidFill>
        </p:spPr>
        <p:txBody>
          <a:bodyPr/>
          <a:lstStyle/>
          <a:p>
            <a:endParaRPr lang="es-ES"/>
          </a:p>
        </p:txBody>
      </p:sp>
      <p:sp>
        <p:nvSpPr>
          <p:cNvPr id="8" name="Marcador de contenido 2">
            <a:extLst>
              <a:ext uri="{FF2B5EF4-FFF2-40B4-BE49-F238E27FC236}">
                <a16:creationId xmlns:a16="http://schemas.microsoft.com/office/drawing/2014/main" id="{6FB36C6A-3D80-3945-9C1B-42649A4175FD}"/>
              </a:ext>
            </a:extLst>
          </p:cNvPr>
          <p:cNvSpPr>
            <a:spLocks noGrp="1"/>
          </p:cNvSpPr>
          <p:nvPr>
            <p:ph idx="11" hasCustomPrompt="1"/>
          </p:nvPr>
        </p:nvSpPr>
        <p:spPr>
          <a:xfrm>
            <a:off x="4856215" y="6047432"/>
            <a:ext cx="3140129" cy="270702"/>
          </a:xfrm>
          <a:prstGeom prst="rect">
            <a:avLst/>
          </a:prstGeom>
        </p:spPr>
        <p:txBody>
          <a:bodyPr>
            <a:normAutofit/>
          </a:bodyPr>
          <a:lstStyle>
            <a:lvl1pPr marL="0" indent="0" algn="ctr">
              <a:buNone/>
              <a:defRPr sz="1600" b="1" i="0">
                <a:solidFill>
                  <a:srgbClr val="050F30"/>
                </a:solidFill>
                <a:latin typeface="Arial" panose="020B0604020202020204" pitchFamily="34" charset="0"/>
                <a:cs typeface="Arial" panose="020B0604020202020204" pitchFamily="34" charset="0"/>
              </a:defRPr>
            </a:lvl1pPr>
          </a:lstStyle>
          <a:p>
            <a:pPr lvl="0"/>
            <a:r>
              <a:rPr lang="es-ES"/>
              <a:t>1. NOMBRE DE LA SECCIÓN</a:t>
            </a:r>
          </a:p>
        </p:txBody>
      </p:sp>
      <p:sp>
        <p:nvSpPr>
          <p:cNvPr id="13" name="Marcador de contenido 2">
            <a:extLst>
              <a:ext uri="{FF2B5EF4-FFF2-40B4-BE49-F238E27FC236}">
                <a16:creationId xmlns:a16="http://schemas.microsoft.com/office/drawing/2014/main" id="{DA797A07-E206-9A4F-8589-531EFDC82BB3}"/>
              </a:ext>
            </a:extLst>
          </p:cNvPr>
          <p:cNvSpPr>
            <a:spLocks noGrp="1"/>
          </p:cNvSpPr>
          <p:nvPr>
            <p:ph idx="12" hasCustomPrompt="1"/>
          </p:nvPr>
        </p:nvSpPr>
        <p:spPr>
          <a:xfrm>
            <a:off x="5164017" y="5769904"/>
            <a:ext cx="2524524" cy="270702"/>
          </a:xfrm>
          <a:prstGeom prst="rect">
            <a:avLst/>
          </a:prstGeom>
        </p:spPr>
        <p:txBody>
          <a:bodyPr>
            <a:noAutofit/>
          </a:bodyPr>
          <a:lstStyle>
            <a:lvl1pPr marL="0" indent="0" algn="ctr">
              <a:buNone/>
              <a:defRPr sz="1200" b="0" i="0">
                <a:solidFill>
                  <a:schemeClr val="bg1">
                    <a:lumMod val="85000"/>
                  </a:schemeClr>
                </a:solidFill>
                <a:latin typeface="Arial" panose="020B0604020202020204" pitchFamily="34" charset="0"/>
                <a:cs typeface="Arial" panose="020B0604020202020204" pitchFamily="34" charset="0"/>
              </a:defRPr>
            </a:lvl1pPr>
          </a:lstStyle>
          <a:p>
            <a:pPr lvl="0"/>
            <a:r>
              <a:rPr lang="es-ES"/>
              <a:t>TÍTULO DE LA PRESENTACIÓN</a:t>
            </a:r>
          </a:p>
        </p:txBody>
      </p:sp>
      <p:sp>
        <p:nvSpPr>
          <p:cNvPr id="14" name="Título 1">
            <a:extLst>
              <a:ext uri="{FF2B5EF4-FFF2-40B4-BE49-F238E27FC236}">
                <a16:creationId xmlns:a16="http://schemas.microsoft.com/office/drawing/2014/main" id="{49527E25-E1BB-8B40-AB62-5D13EC90010E}"/>
              </a:ext>
            </a:extLst>
          </p:cNvPr>
          <p:cNvSpPr>
            <a:spLocks noGrp="1"/>
          </p:cNvSpPr>
          <p:nvPr>
            <p:ph type="title" hasCustomPrompt="1"/>
          </p:nvPr>
        </p:nvSpPr>
        <p:spPr>
          <a:xfrm>
            <a:off x="621236" y="776799"/>
            <a:ext cx="4695092" cy="443767"/>
          </a:xfrm>
          <a:prstGeom prst="rect">
            <a:avLst/>
          </a:prstGeom>
        </p:spPr>
        <p:txBody>
          <a:bodyPr anchor="t">
            <a:noAutofit/>
          </a:bodyPr>
          <a:lstStyle>
            <a:lvl1pPr>
              <a:defRPr sz="3200" b="1" i="0">
                <a:solidFill>
                  <a:srgbClr val="060F31"/>
                </a:solidFill>
                <a:latin typeface="Arial" panose="020B0604020202020204" pitchFamily="34" charset="0"/>
                <a:cs typeface="Arial" panose="020B0604020202020204" pitchFamily="34" charset="0"/>
              </a:defRPr>
            </a:lvl1pPr>
          </a:lstStyle>
          <a:p>
            <a:r>
              <a:rPr lang="es-ES"/>
              <a:t>TITULAR</a:t>
            </a:r>
          </a:p>
        </p:txBody>
      </p:sp>
      <p:sp>
        <p:nvSpPr>
          <p:cNvPr id="15" name="Marcador de contenido 2">
            <a:extLst>
              <a:ext uri="{FF2B5EF4-FFF2-40B4-BE49-F238E27FC236}">
                <a16:creationId xmlns:a16="http://schemas.microsoft.com/office/drawing/2014/main" id="{6D1DCBB4-6399-AA4D-B3E8-35CCB17BA634}"/>
              </a:ext>
            </a:extLst>
          </p:cNvPr>
          <p:cNvSpPr>
            <a:spLocks noGrp="1"/>
          </p:cNvSpPr>
          <p:nvPr>
            <p:ph idx="1" hasCustomPrompt="1"/>
          </p:nvPr>
        </p:nvSpPr>
        <p:spPr>
          <a:xfrm>
            <a:off x="621236" y="1281577"/>
            <a:ext cx="4695092" cy="615462"/>
          </a:xfrm>
          <a:prstGeom prst="rect">
            <a:avLst/>
          </a:prstGeom>
        </p:spPr>
        <p:txBody>
          <a:bodyPr>
            <a:normAutofit/>
          </a:bodyPr>
          <a:lstStyle>
            <a:lvl1pPr marL="0" indent="0">
              <a:buNone/>
              <a:defRPr sz="1600" b="1" i="0">
                <a:solidFill>
                  <a:srgbClr val="E35725"/>
                </a:solidFill>
                <a:latin typeface="Arial" panose="020B0604020202020204" pitchFamily="34" charset="0"/>
                <a:cs typeface="Arial" panose="020B0604020202020204" pitchFamily="34" charset="0"/>
              </a:defRPr>
            </a:lvl1pPr>
          </a:lstStyle>
          <a:p>
            <a:pPr lvl="0"/>
            <a:r>
              <a:rPr lang="es-ES"/>
              <a:t>Subtitular </a:t>
            </a:r>
            <a:r>
              <a:rPr lang="es-ES" err="1"/>
              <a:t>lorem</a:t>
            </a:r>
            <a:r>
              <a:rPr lang="es-ES"/>
              <a:t> </a:t>
            </a:r>
            <a:r>
              <a:rPr lang="es-ES" err="1"/>
              <a:t>ipsum</a:t>
            </a:r>
            <a:r>
              <a:rPr lang="es-ES"/>
              <a:t> dolor </a:t>
            </a:r>
            <a:r>
              <a:rPr lang="es-ES" err="1"/>
              <a:t>sit</a:t>
            </a:r>
            <a:r>
              <a:rPr lang="es-ES"/>
              <a:t> </a:t>
            </a:r>
            <a:r>
              <a:rPr lang="es-ES" err="1"/>
              <a:t>amet</a:t>
            </a:r>
            <a:endParaRPr lang="es-ES"/>
          </a:p>
        </p:txBody>
      </p:sp>
      <p:sp>
        <p:nvSpPr>
          <p:cNvPr id="16" name="Marcador de contenido 2">
            <a:extLst>
              <a:ext uri="{FF2B5EF4-FFF2-40B4-BE49-F238E27FC236}">
                <a16:creationId xmlns:a16="http://schemas.microsoft.com/office/drawing/2014/main" id="{9E8A6E6C-0D40-1A4A-8A79-DAEEE079E8B8}"/>
              </a:ext>
            </a:extLst>
          </p:cNvPr>
          <p:cNvSpPr>
            <a:spLocks noGrp="1"/>
          </p:cNvSpPr>
          <p:nvPr>
            <p:ph idx="10" hasCustomPrompt="1"/>
          </p:nvPr>
        </p:nvSpPr>
        <p:spPr>
          <a:xfrm>
            <a:off x="621236" y="1958050"/>
            <a:ext cx="5474764" cy="4191399"/>
          </a:xfrm>
          <a:prstGeom prst="rect">
            <a:avLst/>
          </a:prstGeom>
        </p:spPr>
        <p:txBody>
          <a:bodyPr>
            <a:normAutofit/>
          </a:bodyPr>
          <a:lstStyle>
            <a:lvl1pPr marL="0" indent="0">
              <a:buNone/>
              <a:defRPr sz="1200" b="0" i="0">
                <a:solidFill>
                  <a:schemeClr val="bg2">
                    <a:lumMod val="75000"/>
                  </a:schemeClr>
                </a:solidFill>
                <a:latin typeface="Arial" panose="020B0604020202020204" pitchFamily="34" charset="0"/>
                <a:cs typeface="Arial" panose="020B0604020202020204" pitchFamily="34" charset="0"/>
              </a:defRPr>
            </a:lvl1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sed do </a:t>
            </a:r>
            <a:r>
              <a:rPr lang="es-ES" err="1"/>
              <a:t>eiusmod</a:t>
            </a:r>
            <a:r>
              <a:rPr lang="es-ES"/>
              <a:t> </a:t>
            </a:r>
            <a:r>
              <a:rPr lang="es-ES" err="1"/>
              <a:t>tempor</a:t>
            </a:r>
            <a:r>
              <a:rPr lang="es-ES"/>
              <a:t> </a:t>
            </a:r>
            <a:r>
              <a:rPr lang="es-ES" err="1"/>
              <a:t>incididunt</a:t>
            </a:r>
            <a:r>
              <a:rPr lang="es-ES"/>
              <a:t> ut labore et </a:t>
            </a:r>
            <a:r>
              <a:rPr lang="es-ES" err="1"/>
              <a:t>dolore</a:t>
            </a:r>
            <a:r>
              <a:rPr lang="es-ES"/>
              <a:t> magna </a:t>
            </a:r>
            <a:r>
              <a:rPr lang="es-ES" err="1"/>
              <a:t>aliqua</a:t>
            </a:r>
            <a:r>
              <a:rPr lang="es-ES"/>
              <a:t>. Ut </a:t>
            </a:r>
            <a:r>
              <a:rPr lang="es-ES" err="1"/>
              <a:t>enim</a:t>
            </a:r>
            <a:r>
              <a:rPr lang="es-ES"/>
              <a:t> ad </a:t>
            </a:r>
            <a:r>
              <a:rPr lang="es-ES" err="1"/>
              <a:t>minim</a:t>
            </a:r>
            <a:r>
              <a:rPr lang="es-ES"/>
              <a:t> </a:t>
            </a:r>
            <a:r>
              <a:rPr lang="es-ES" err="1"/>
              <a:t>veniam</a:t>
            </a:r>
            <a:r>
              <a:rPr lang="es-ES"/>
              <a:t>, </a:t>
            </a:r>
            <a:r>
              <a:rPr lang="es-ES" err="1"/>
              <a:t>quis</a:t>
            </a:r>
            <a:r>
              <a:rPr lang="es-ES"/>
              <a:t> </a:t>
            </a:r>
            <a:r>
              <a:rPr lang="es-ES" err="1"/>
              <a:t>nostrud</a:t>
            </a:r>
            <a:r>
              <a:rPr lang="es-ES"/>
              <a:t> </a:t>
            </a:r>
            <a:r>
              <a:rPr lang="es-ES" err="1"/>
              <a:t>exercitation</a:t>
            </a:r>
            <a:r>
              <a:rPr lang="es-ES"/>
              <a:t> </a:t>
            </a:r>
            <a:r>
              <a:rPr lang="es-ES" err="1"/>
              <a:t>ullamco</a:t>
            </a:r>
            <a:r>
              <a:rPr lang="es-ES"/>
              <a:t> </a:t>
            </a:r>
            <a:r>
              <a:rPr lang="es-ES" err="1"/>
              <a:t>laboris</a:t>
            </a:r>
            <a:r>
              <a:rPr lang="es-ES"/>
              <a:t> </a:t>
            </a:r>
            <a:r>
              <a:rPr lang="es-ES" err="1"/>
              <a:t>nisi</a:t>
            </a:r>
            <a:r>
              <a:rPr lang="es-ES"/>
              <a:t> ut </a:t>
            </a:r>
            <a:r>
              <a:rPr lang="es-ES" err="1"/>
              <a:t>aliquip</a:t>
            </a:r>
            <a:r>
              <a:rPr lang="es-ES"/>
              <a:t> ex </a:t>
            </a:r>
            <a:r>
              <a:rPr lang="es-ES" err="1"/>
              <a:t>ea</a:t>
            </a:r>
            <a:r>
              <a:rPr lang="es-ES"/>
              <a:t> commodo </a:t>
            </a:r>
            <a:r>
              <a:rPr lang="es-ES" err="1"/>
              <a:t>consequat</a:t>
            </a:r>
            <a:r>
              <a:rPr lang="es-ES"/>
              <a:t>. </a:t>
            </a:r>
            <a:r>
              <a:rPr lang="es-ES" err="1"/>
              <a:t>Duis</a:t>
            </a:r>
            <a:r>
              <a:rPr lang="es-ES"/>
              <a:t> </a:t>
            </a:r>
            <a:r>
              <a:rPr lang="es-ES" err="1"/>
              <a:t>aute</a:t>
            </a:r>
            <a:r>
              <a:rPr lang="es-ES"/>
              <a:t> </a:t>
            </a:r>
            <a:r>
              <a:rPr lang="es-ES" err="1"/>
              <a:t>irure</a:t>
            </a:r>
            <a:r>
              <a:rPr lang="es-ES"/>
              <a:t> dolor in </a:t>
            </a:r>
            <a:r>
              <a:rPr lang="es-ES" err="1"/>
              <a:t>reprehenderit</a:t>
            </a:r>
            <a:r>
              <a:rPr lang="es-ES"/>
              <a:t> in </a:t>
            </a:r>
            <a:r>
              <a:rPr lang="es-ES" err="1"/>
              <a:t>voluptate</a:t>
            </a:r>
            <a:r>
              <a:rPr lang="es-ES"/>
              <a:t> </a:t>
            </a:r>
            <a:r>
              <a:rPr lang="es-ES" err="1"/>
              <a:t>velit</a:t>
            </a:r>
            <a:r>
              <a:rPr lang="es-ES"/>
              <a:t> </a:t>
            </a:r>
            <a:r>
              <a:rPr lang="es-ES" err="1"/>
              <a:t>esse</a:t>
            </a:r>
            <a:r>
              <a:rPr lang="es-ES"/>
              <a:t> </a:t>
            </a:r>
            <a:r>
              <a:rPr lang="es-ES" err="1"/>
              <a:t>cillum</a:t>
            </a:r>
            <a:r>
              <a:rPr lang="es-ES"/>
              <a:t> </a:t>
            </a:r>
            <a:r>
              <a:rPr lang="es-ES" err="1"/>
              <a:t>dolore</a:t>
            </a:r>
            <a:r>
              <a:rPr lang="es-ES"/>
              <a:t> </a:t>
            </a:r>
            <a:r>
              <a:rPr lang="es-ES" err="1"/>
              <a:t>eu</a:t>
            </a:r>
            <a:r>
              <a:rPr lang="es-ES"/>
              <a:t> </a:t>
            </a:r>
            <a:r>
              <a:rPr lang="es-ES" err="1"/>
              <a:t>fugiat</a:t>
            </a:r>
            <a:r>
              <a:rPr lang="es-ES"/>
              <a:t> </a:t>
            </a:r>
            <a:r>
              <a:rPr lang="es-ES" err="1"/>
              <a:t>nulla</a:t>
            </a:r>
            <a:r>
              <a:rPr lang="es-ES"/>
              <a:t> </a:t>
            </a:r>
            <a:r>
              <a:rPr lang="es-ES" err="1"/>
              <a:t>pariatur</a:t>
            </a:r>
            <a:r>
              <a:rPr lang="es-ES"/>
              <a:t>. </a:t>
            </a:r>
            <a:r>
              <a:rPr lang="es-ES" err="1"/>
              <a:t>Excepteur</a:t>
            </a:r>
            <a:r>
              <a:rPr lang="es-ES"/>
              <a:t> </a:t>
            </a:r>
            <a:r>
              <a:rPr lang="es-ES" err="1"/>
              <a:t>sint</a:t>
            </a:r>
            <a:r>
              <a:rPr lang="es-ES"/>
              <a:t> </a:t>
            </a:r>
            <a:r>
              <a:rPr lang="es-ES" err="1"/>
              <a:t>occaecat</a:t>
            </a:r>
            <a:r>
              <a:rPr lang="es-ES"/>
              <a:t> </a:t>
            </a:r>
            <a:r>
              <a:rPr lang="es-ES" err="1"/>
              <a:t>cupidatat</a:t>
            </a:r>
            <a:r>
              <a:rPr lang="es-ES"/>
              <a:t> non </a:t>
            </a:r>
            <a:r>
              <a:rPr lang="es-ES" err="1"/>
              <a:t>proident</a:t>
            </a:r>
            <a:r>
              <a:rPr lang="es-ES"/>
              <a:t>, </a:t>
            </a:r>
            <a:r>
              <a:rPr lang="es-ES" err="1"/>
              <a:t>sunt</a:t>
            </a:r>
            <a:r>
              <a:rPr lang="es-ES"/>
              <a:t> in culpa </a:t>
            </a:r>
            <a:r>
              <a:rPr lang="es-ES" err="1"/>
              <a:t>qui</a:t>
            </a:r>
            <a:r>
              <a:rPr lang="es-ES"/>
              <a:t> </a:t>
            </a:r>
            <a:r>
              <a:rPr lang="es-ES" err="1"/>
              <a:t>officia</a:t>
            </a:r>
            <a:r>
              <a:rPr lang="es-ES"/>
              <a:t> </a:t>
            </a:r>
            <a:r>
              <a:rPr lang="es-ES" err="1"/>
              <a:t>deserunt</a:t>
            </a:r>
            <a:r>
              <a:rPr lang="es-ES"/>
              <a:t>.</a:t>
            </a:r>
          </a:p>
          <a:p>
            <a:pPr lvl="0"/>
            <a:endParaRPr lang="es-ES"/>
          </a:p>
        </p:txBody>
      </p:sp>
    </p:spTree>
    <p:extLst>
      <p:ext uri="{BB962C8B-B14F-4D97-AF65-F5344CB8AC3E}">
        <p14:creationId xmlns:p14="http://schemas.microsoft.com/office/powerpoint/2010/main" val="1258327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03E9712-0DBE-254B-8711-5063FC77575D}"/>
              </a:ext>
            </a:extLst>
          </p:cNvPr>
          <p:cNvSpPr>
            <a:spLocks noGrp="1"/>
          </p:cNvSpPr>
          <p:nvPr>
            <p:ph type="title" hasCustomPrompt="1"/>
          </p:nvPr>
        </p:nvSpPr>
        <p:spPr>
          <a:xfrm>
            <a:off x="4609036" y="2308760"/>
            <a:ext cx="4695092" cy="443767"/>
          </a:xfrm>
          <a:prstGeom prst="rect">
            <a:avLst/>
          </a:prstGeom>
        </p:spPr>
        <p:txBody>
          <a:bodyPr anchor="t">
            <a:noAutofit/>
          </a:bodyPr>
          <a:lstStyle>
            <a:lvl1pPr>
              <a:defRPr sz="3200" b="1" i="0">
                <a:solidFill>
                  <a:srgbClr val="060F31"/>
                </a:solidFill>
                <a:latin typeface="Arial" panose="020B0604020202020204" pitchFamily="34" charset="0"/>
                <a:cs typeface="Arial" panose="020B0604020202020204" pitchFamily="34" charset="0"/>
              </a:defRPr>
            </a:lvl1pPr>
          </a:lstStyle>
          <a:p>
            <a:r>
              <a:rPr lang="es-ES"/>
              <a:t>TITULAR</a:t>
            </a:r>
          </a:p>
        </p:txBody>
      </p:sp>
      <p:sp>
        <p:nvSpPr>
          <p:cNvPr id="8" name="Marcador de contenido 2">
            <a:extLst>
              <a:ext uri="{FF2B5EF4-FFF2-40B4-BE49-F238E27FC236}">
                <a16:creationId xmlns:a16="http://schemas.microsoft.com/office/drawing/2014/main" id="{D8170668-81DA-A74D-9129-79E123AB9E3E}"/>
              </a:ext>
            </a:extLst>
          </p:cNvPr>
          <p:cNvSpPr>
            <a:spLocks noGrp="1"/>
          </p:cNvSpPr>
          <p:nvPr>
            <p:ph idx="1" hasCustomPrompt="1"/>
          </p:nvPr>
        </p:nvSpPr>
        <p:spPr>
          <a:xfrm>
            <a:off x="4609036" y="2813538"/>
            <a:ext cx="4695092" cy="615462"/>
          </a:xfrm>
          <a:prstGeom prst="rect">
            <a:avLst/>
          </a:prstGeom>
        </p:spPr>
        <p:txBody>
          <a:bodyPr>
            <a:normAutofit/>
          </a:bodyPr>
          <a:lstStyle>
            <a:lvl1pPr marL="0" indent="0">
              <a:buNone/>
              <a:defRPr sz="1600" b="1" i="0">
                <a:solidFill>
                  <a:srgbClr val="E35725"/>
                </a:solidFill>
                <a:latin typeface="Arial" panose="020B0604020202020204" pitchFamily="34" charset="0"/>
                <a:cs typeface="Arial" panose="020B0604020202020204" pitchFamily="34" charset="0"/>
              </a:defRPr>
            </a:lvl1pPr>
          </a:lstStyle>
          <a:p>
            <a:pPr lvl="0"/>
            <a:r>
              <a:rPr lang="es-ES"/>
              <a:t>Subtitular </a:t>
            </a:r>
            <a:r>
              <a:rPr lang="es-ES" err="1"/>
              <a:t>lorem</a:t>
            </a:r>
            <a:r>
              <a:rPr lang="es-ES"/>
              <a:t> </a:t>
            </a:r>
            <a:r>
              <a:rPr lang="es-ES" err="1"/>
              <a:t>ipsum</a:t>
            </a:r>
            <a:r>
              <a:rPr lang="es-ES"/>
              <a:t> dolor </a:t>
            </a:r>
            <a:r>
              <a:rPr lang="es-ES" err="1"/>
              <a:t>sit</a:t>
            </a:r>
            <a:r>
              <a:rPr lang="es-ES"/>
              <a:t> </a:t>
            </a:r>
            <a:r>
              <a:rPr lang="es-ES" err="1"/>
              <a:t>amet</a:t>
            </a:r>
            <a:endParaRPr lang="es-ES"/>
          </a:p>
        </p:txBody>
      </p:sp>
      <p:sp>
        <p:nvSpPr>
          <p:cNvPr id="9" name="Marcador de contenido 2">
            <a:extLst>
              <a:ext uri="{FF2B5EF4-FFF2-40B4-BE49-F238E27FC236}">
                <a16:creationId xmlns:a16="http://schemas.microsoft.com/office/drawing/2014/main" id="{8B0F393D-8888-5D46-9C46-B40F2733FC4E}"/>
              </a:ext>
            </a:extLst>
          </p:cNvPr>
          <p:cNvSpPr>
            <a:spLocks noGrp="1"/>
          </p:cNvSpPr>
          <p:nvPr>
            <p:ph idx="10" hasCustomPrompt="1"/>
          </p:nvPr>
        </p:nvSpPr>
        <p:spPr>
          <a:xfrm>
            <a:off x="4609036" y="3490011"/>
            <a:ext cx="5474764" cy="4191399"/>
          </a:xfrm>
          <a:prstGeom prst="rect">
            <a:avLst/>
          </a:prstGeom>
        </p:spPr>
        <p:txBody>
          <a:bodyPr>
            <a:normAutofit/>
          </a:bodyPr>
          <a:lstStyle>
            <a:lvl1pPr marL="0" indent="0">
              <a:buNone/>
              <a:defRPr sz="1200" b="0" i="0">
                <a:solidFill>
                  <a:schemeClr val="bg2">
                    <a:lumMod val="75000"/>
                  </a:schemeClr>
                </a:solidFill>
                <a:latin typeface="Arial" panose="020B0604020202020204" pitchFamily="34" charset="0"/>
                <a:cs typeface="Arial" panose="020B0604020202020204" pitchFamily="34" charset="0"/>
              </a:defRPr>
            </a:lvl1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sed do </a:t>
            </a:r>
            <a:r>
              <a:rPr lang="es-ES" err="1"/>
              <a:t>eiusmod</a:t>
            </a:r>
            <a:r>
              <a:rPr lang="es-ES"/>
              <a:t> </a:t>
            </a:r>
            <a:r>
              <a:rPr lang="es-ES" err="1"/>
              <a:t>tempor</a:t>
            </a:r>
            <a:r>
              <a:rPr lang="es-ES"/>
              <a:t> </a:t>
            </a:r>
            <a:r>
              <a:rPr lang="es-ES" err="1"/>
              <a:t>incididunt</a:t>
            </a:r>
            <a:r>
              <a:rPr lang="es-ES"/>
              <a:t> ut labore et </a:t>
            </a:r>
            <a:r>
              <a:rPr lang="es-ES" err="1"/>
              <a:t>dolore</a:t>
            </a:r>
            <a:r>
              <a:rPr lang="es-ES"/>
              <a:t> magna </a:t>
            </a:r>
            <a:r>
              <a:rPr lang="es-ES" err="1"/>
              <a:t>aliqua</a:t>
            </a:r>
            <a:r>
              <a:rPr lang="es-ES"/>
              <a:t>. Ut </a:t>
            </a:r>
            <a:r>
              <a:rPr lang="es-ES" err="1"/>
              <a:t>enim</a:t>
            </a:r>
            <a:r>
              <a:rPr lang="es-ES"/>
              <a:t> ad </a:t>
            </a:r>
            <a:r>
              <a:rPr lang="es-ES" err="1"/>
              <a:t>minim</a:t>
            </a:r>
            <a:r>
              <a:rPr lang="es-ES"/>
              <a:t> </a:t>
            </a:r>
            <a:r>
              <a:rPr lang="es-ES" err="1"/>
              <a:t>veniam</a:t>
            </a:r>
            <a:r>
              <a:rPr lang="es-ES"/>
              <a:t>, </a:t>
            </a:r>
            <a:r>
              <a:rPr lang="es-ES" err="1"/>
              <a:t>quis</a:t>
            </a:r>
            <a:r>
              <a:rPr lang="es-ES"/>
              <a:t> </a:t>
            </a:r>
            <a:r>
              <a:rPr lang="es-ES" err="1"/>
              <a:t>nostrud</a:t>
            </a:r>
            <a:r>
              <a:rPr lang="es-ES"/>
              <a:t> </a:t>
            </a:r>
            <a:r>
              <a:rPr lang="es-ES" err="1"/>
              <a:t>exercitation</a:t>
            </a:r>
            <a:r>
              <a:rPr lang="es-ES"/>
              <a:t> </a:t>
            </a:r>
            <a:r>
              <a:rPr lang="es-ES" err="1"/>
              <a:t>ullamco</a:t>
            </a:r>
            <a:r>
              <a:rPr lang="es-ES"/>
              <a:t> </a:t>
            </a:r>
            <a:r>
              <a:rPr lang="es-ES" err="1"/>
              <a:t>laboris</a:t>
            </a:r>
            <a:r>
              <a:rPr lang="es-ES"/>
              <a:t> </a:t>
            </a:r>
            <a:r>
              <a:rPr lang="es-ES" err="1"/>
              <a:t>nisi</a:t>
            </a:r>
            <a:r>
              <a:rPr lang="es-ES"/>
              <a:t> ut </a:t>
            </a:r>
            <a:r>
              <a:rPr lang="es-ES" err="1"/>
              <a:t>aliquip</a:t>
            </a:r>
            <a:r>
              <a:rPr lang="es-ES"/>
              <a:t> ex </a:t>
            </a:r>
            <a:r>
              <a:rPr lang="es-ES" err="1"/>
              <a:t>ea</a:t>
            </a:r>
            <a:r>
              <a:rPr lang="es-ES"/>
              <a:t> commodo </a:t>
            </a:r>
            <a:r>
              <a:rPr lang="es-ES" err="1"/>
              <a:t>consequat</a:t>
            </a:r>
            <a:r>
              <a:rPr lang="es-ES"/>
              <a:t>. </a:t>
            </a:r>
            <a:r>
              <a:rPr lang="es-ES" err="1"/>
              <a:t>Duis</a:t>
            </a:r>
            <a:r>
              <a:rPr lang="es-ES"/>
              <a:t> </a:t>
            </a:r>
            <a:r>
              <a:rPr lang="es-ES" err="1"/>
              <a:t>aute</a:t>
            </a:r>
            <a:r>
              <a:rPr lang="es-ES"/>
              <a:t> </a:t>
            </a:r>
            <a:r>
              <a:rPr lang="es-ES" err="1"/>
              <a:t>irure</a:t>
            </a:r>
            <a:r>
              <a:rPr lang="es-ES"/>
              <a:t> dolor in </a:t>
            </a:r>
            <a:r>
              <a:rPr lang="es-ES" err="1"/>
              <a:t>reprehenderit</a:t>
            </a:r>
            <a:r>
              <a:rPr lang="es-ES"/>
              <a:t> in </a:t>
            </a:r>
            <a:r>
              <a:rPr lang="es-ES" err="1"/>
              <a:t>voluptate</a:t>
            </a:r>
            <a:r>
              <a:rPr lang="es-ES"/>
              <a:t> </a:t>
            </a:r>
            <a:r>
              <a:rPr lang="es-ES" err="1"/>
              <a:t>velit</a:t>
            </a:r>
            <a:r>
              <a:rPr lang="es-ES"/>
              <a:t> </a:t>
            </a:r>
            <a:r>
              <a:rPr lang="es-ES" err="1"/>
              <a:t>esse</a:t>
            </a:r>
            <a:r>
              <a:rPr lang="es-ES"/>
              <a:t> </a:t>
            </a:r>
            <a:r>
              <a:rPr lang="es-ES" err="1"/>
              <a:t>cillum</a:t>
            </a:r>
            <a:r>
              <a:rPr lang="es-ES"/>
              <a:t> </a:t>
            </a:r>
            <a:r>
              <a:rPr lang="es-ES" err="1"/>
              <a:t>dolore</a:t>
            </a:r>
            <a:r>
              <a:rPr lang="es-ES"/>
              <a:t> </a:t>
            </a:r>
            <a:r>
              <a:rPr lang="es-ES" err="1"/>
              <a:t>eu</a:t>
            </a:r>
            <a:r>
              <a:rPr lang="es-ES"/>
              <a:t> </a:t>
            </a:r>
            <a:r>
              <a:rPr lang="es-ES" err="1"/>
              <a:t>fugiat</a:t>
            </a:r>
            <a:r>
              <a:rPr lang="es-ES"/>
              <a:t> </a:t>
            </a:r>
            <a:r>
              <a:rPr lang="es-ES" err="1"/>
              <a:t>nulla</a:t>
            </a:r>
            <a:r>
              <a:rPr lang="es-ES"/>
              <a:t> </a:t>
            </a:r>
            <a:r>
              <a:rPr lang="es-ES" err="1"/>
              <a:t>pariatur</a:t>
            </a:r>
            <a:r>
              <a:rPr lang="es-ES"/>
              <a:t>. </a:t>
            </a:r>
            <a:r>
              <a:rPr lang="es-ES" err="1"/>
              <a:t>Excepteur</a:t>
            </a:r>
            <a:r>
              <a:rPr lang="es-ES"/>
              <a:t> </a:t>
            </a:r>
            <a:r>
              <a:rPr lang="es-ES" err="1"/>
              <a:t>sint</a:t>
            </a:r>
            <a:r>
              <a:rPr lang="es-ES"/>
              <a:t> </a:t>
            </a:r>
            <a:r>
              <a:rPr lang="es-ES" err="1"/>
              <a:t>occaecat</a:t>
            </a:r>
            <a:r>
              <a:rPr lang="es-ES"/>
              <a:t> </a:t>
            </a:r>
            <a:r>
              <a:rPr lang="es-ES" err="1"/>
              <a:t>cupidatat</a:t>
            </a:r>
            <a:r>
              <a:rPr lang="es-ES"/>
              <a:t> non </a:t>
            </a:r>
            <a:r>
              <a:rPr lang="es-ES" err="1"/>
              <a:t>proident</a:t>
            </a:r>
            <a:r>
              <a:rPr lang="es-ES"/>
              <a:t>, </a:t>
            </a:r>
            <a:r>
              <a:rPr lang="es-ES" err="1"/>
              <a:t>sunt</a:t>
            </a:r>
            <a:r>
              <a:rPr lang="es-ES"/>
              <a:t> in culpa </a:t>
            </a:r>
            <a:r>
              <a:rPr lang="es-ES" err="1"/>
              <a:t>qui</a:t>
            </a:r>
            <a:r>
              <a:rPr lang="es-ES"/>
              <a:t> </a:t>
            </a:r>
            <a:r>
              <a:rPr lang="es-ES" err="1"/>
              <a:t>officia</a:t>
            </a:r>
            <a:r>
              <a:rPr lang="es-ES"/>
              <a:t> </a:t>
            </a:r>
            <a:r>
              <a:rPr lang="es-ES" err="1"/>
              <a:t>deserunt</a:t>
            </a:r>
            <a:r>
              <a:rPr lang="es-ES"/>
              <a:t>.</a:t>
            </a:r>
          </a:p>
          <a:p>
            <a:pPr lvl="0"/>
            <a:endParaRPr lang="es-ES"/>
          </a:p>
        </p:txBody>
      </p:sp>
      <p:sp>
        <p:nvSpPr>
          <p:cNvPr id="10" name="Marcador de contenido 2">
            <a:extLst>
              <a:ext uri="{FF2B5EF4-FFF2-40B4-BE49-F238E27FC236}">
                <a16:creationId xmlns:a16="http://schemas.microsoft.com/office/drawing/2014/main" id="{270EDCC4-39DA-1748-AF57-842C3CC914D1}"/>
              </a:ext>
            </a:extLst>
          </p:cNvPr>
          <p:cNvSpPr>
            <a:spLocks noGrp="1"/>
          </p:cNvSpPr>
          <p:nvPr>
            <p:ph idx="11" hasCustomPrompt="1"/>
          </p:nvPr>
        </p:nvSpPr>
        <p:spPr>
          <a:xfrm>
            <a:off x="291727" y="6254801"/>
            <a:ext cx="3454142" cy="270702"/>
          </a:xfrm>
          <a:prstGeom prst="rect">
            <a:avLst/>
          </a:prstGeom>
        </p:spPr>
        <p:txBody>
          <a:bodyPr>
            <a:normAutofit/>
          </a:bodyPr>
          <a:lstStyle>
            <a:lvl1pPr marL="0" indent="0" algn="ctr">
              <a:buNone/>
              <a:defRPr sz="1400" b="1" i="0">
                <a:solidFill>
                  <a:srgbClr val="E35725"/>
                </a:solidFill>
                <a:latin typeface="Arial" panose="020B0604020202020204" pitchFamily="34" charset="0"/>
                <a:cs typeface="Arial" panose="020B0604020202020204" pitchFamily="34" charset="0"/>
              </a:defRPr>
            </a:lvl1pPr>
          </a:lstStyle>
          <a:p>
            <a:pPr lvl="0"/>
            <a:r>
              <a:rPr lang="es-ES"/>
              <a:t>1. NOMBRE DE LA SECCIÓN</a:t>
            </a:r>
          </a:p>
        </p:txBody>
      </p:sp>
      <p:sp>
        <p:nvSpPr>
          <p:cNvPr id="11" name="Marcador de contenido 2">
            <a:extLst>
              <a:ext uri="{FF2B5EF4-FFF2-40B4-BE49-F238E27FC236}">
                <a16:creationId xmlns:a16="http://schemas.microsoft.com/office/drawing/2014/main" id="{2E854C8B-01E1-FB49-BC23-156FBF9937AA}"/>
              </a:ext>
            </a:extLst>
          </p:cNvPr>
          <p:cNvSpPr>
            <a:spLocks noGrp="1"/>
          </p:cNvSpPr>
          <p:nvPr>
            <p:ph idx="12" hasCustomPrompt="1"/>
          </p:nvPr>
        </p:nvSpPr>
        <p:spPr>
          <a:xfrm>
            <a:off x="427193" y="5984099"/>
            <a:ext cx="2776976" cy="270702"/>
          </a:xfrm>
          <a:prstGeom prst="rect">
            <a:avLst/>
          </a:prstGeom>
        </p:spPr>
        <p:txBody>
          <a:bodyPr>
            <a:noAutofit/>
          </a:bodyPr>
          <a:lstStyle>
            <a:lvl1pPr marL="0" indent="0" algn="ctr">
              <a:buNone/>
              <a:defRPr sz="1050" b="0" i="0">
                <a:solidFill>
                  <a:schemeClr val="bg1">
                    <a:lumMod val="65000"/>
                  </a:schemeClr>
                </a:solidFill>
                <a:latin typeface="Arial" panose="020B0604020202020204" pitchFamily="34" charset="0"/>
                <a:cs typeface="Arial" panose="020B0604020202020204" pitchFamily="34" charset="0"/>
              </a:defRPr>
            </a:lvl1pPr>
          </a:lstStyle>
          <a:p>
            <a:pPr lvl="0"/>
            <a:r>
              <a:rPr lang="es-ES"/>
              <a:t>TÍTULO DE LA PRESENTACIÓN</a:t>
            </a:r>
          </a:p>
        </p:txBody>
      </p:sp>
    </p:spTree>
    <p:extLst>
      <p:ext uri="{BB962C8B-B14F-4D97-AF65-F5344CB8AC3E}">
        <p14:creationId xmlns:p14="http://schemas.microsoft.com/office/powerpoint/2010/main" val="3067141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lide: colou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6C3BB-95F3-4761-AD3E-5567B97DC153}"/>
              </a:ext>
            </a:extLst>
          </p:cNvPr>
          <p:cNvSpPr/>
          <p:nvPr userDrawn="1"/>
        </p:nvSpPr>
        <p:spPr>
          <a:xfrm>
            <a:off x="0" y="6067425"/>
            <a:ext cx="12192000" cy="80010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sz="1351"/>
          </a:p>
        </p:txBody>
      </p:sp>
      <p:sp>
        <p:nvSpPr>
          <p:cNvPr id="6" name="Picture Placeholder 2"/>
          <p:cNvSpPr>
            <a:spLocks noGrp="1"/>
          </p:cNvSpPr>
          <p:nvPr>
            <p:ph type="pic" idx="1"/>
          </p:nvPr>
        </p:nvSpPr>
        <p:spPr>
          <a:xfrm>
            <a:off x="76200" y="76201"/>
            <a:ext cx="12039600" cy="589088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pic>
        <p:nvPicPr>
          <p:cNvPr id="11" name="Picture 10">
            <a:extLst>
              <a:ext uri="{FF2B5EF4-FFF2-40B4-BE49-F238E27FC236}">
                <a16:creationId xmlns:a16="http://schemas.microsoft.com/office/drawing/2014/main" id="{C6E8E631-CD29-42B1-924B-D0DD6A4905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012" y="6250331"/>
            <a:ext cx="1300579" cy="450000"/>
          </a:xfrm>
          <a:prstGeom prst="rect">
            <a:avLst/>
          </a:prstGeom>
        </p:spPr>
      </p:pic>
      <p:pic>
        <p:nvPicPr>
          <p:cNvPr id="12" name="Picture 11">
            <a:extLst>
              <a:ext uri="{FF2B5EF4-FFF2-40B4-BE49-F238E27FC236}">
                <a16:creationId xmlns:a16="http://schemas.microsoft.com/office/drawing/2014/main" id="{A05FBF32-2273-48D2-B45E-ACF283AD99B0}"/>
              </a:ext>
            </a:extLst>
          </p:cNvPr>
          <p:cNvPicPr>
            <a:picLocks noChangeAspect="1"/>
          </p:cNvPicPr>
          <p:nvPr userDrawn="1"/>
        </p:nvPicPr>
        <p:blipFill>
          <a:blip r:embed="rId3"/>
          <a:stretch>
            <a:fillRect/>
          </a:stretch>
        </p:blipFill>
        <p:spPr>
          <a:xfrm>
            <a:off x="2537272" y="6268331"/>
            <a:ext cx="979355" cy="414000"/>
          </a:xfrm>
          <a:prstGeom prst="rect">
            <a:avLst/>
          </a:prstGeom>
        </p:spPr>
      </p:pic>
      <p:sp>
        <p:nvSpPr>
          <p:cNvPr id="13" name="Footer Placeholder 4">
            <a:extLst>
              <a:ext uri="{FF2B5EF4-FFF2-40B4-BE49-F238E27FC236}">
                <a16:creationId xmlns:a16="http://schemas.microsoft.com/office/drawing/2014/main" id="{1B24373C-4F0B-4E37-B10F-C64348E92F50}"/>
              </a:ext>
            </a:extLst>
          </p:cNvPr>
          <p:cNvSpPr>
            <a:spLocks noGrp="1"/>
          </p:cNvSpPr>
          <p:nvPr>
            <p:ph type="ftr" sz="quarter" idx="3"/>
          </p:nvPr>
        </p:nvSpPr>
        <p:spPr>
          <a:xfrm>
            <a:off x="4038601" y="6308172"/>
            <a:ext cx="6044076" cy="365125"/>
          </a:xfrm>
          <a:prstGeom prst="rect">
            <a:avLst/>
          </a:prstGeom>
        </p:spPr>
        <p:txBody>
          <a:bodyPr vert="horz" lIns="91440" tIns="45720" rIns="91440" bIns="45720" rtlCol="0" anchor="ctr"/>
          <a:lstStyle>
            <a:lvl1pPr algn="ctr">
              <a:defRPr sz="1100" b="0" i="0">
                <a:solidFill>
                  <a:schemeClr val="tx2"/>
                </a:solidFill>
                <a:latin typeface="+mn-lt"/>
                <a:ea typeface="Roboto" charset="0"/>
                <a:cs typeface="Roboto" charset="0"/>
              </a:defRPr>
            </a:lvl1pPr>
          </a:lstStyle>
          <a:p>
            <a:r>
              <a:rPr lang="en-US"/>
              <a:t>Edit footer - go to Insert tab &gt; Header &amp; Footer</a:t>
            </a:r>
            <a:endParaRPr lang="en-US" dirty="0"/>
          </a:p>
        </p:txBody>
      </p:sp>
      <p:sp>
        <p:nvSpPr>
          <p:cNvPr id="14" name="Slide Number Placeholder 5">
            <a:extLst>
              <a:ext uri="{FF2B5EF4-FFF2-40B4-BE49-F238E27FC236}">
                <a16:creationId xmlns:a16="http://schemas.microsoft.com/office/drawing/2014/main" id="{B5522F7C-F3BE-48F9-ACF6-DC409BE3D00E}"/>
              </a:ext>
            </a:extLst>
          </p:cNvPr>
          <p:cNvSpPr>
            <a:spLocks noGrp="1"/>
          </p:cNvSpPr>
          <p:nvPr>
            <p:ph type="sldNum" sz="quarter" idx="4"/>
          </p:nvPr>
        </p:nvSpPr>
        <p:spPr>
          <a:xfrm>
            <a:off x="10463002" y="6292768"/>
            <a:ext cx="890799" cy="365125"/>
          </a:xfrm>
          <a:prstGeom prst="rect">
            <a:avLst/>
          </a:prstGeom>
        </p:spPr>
        <p:txBody>
          <a:bodyPr vert="horz" lIns="91440" tIns="45720" rIns="91440" bIns="45720" rtlCol="0" anchor="ctr"/>
          <a:lstStyle>
            <a:lvl1pPr algn="r">
              <a:defRPr sz="1100" b="0" i="0">
                <a:solidFill>
                  <a:schemeClr val="tx2"/>
                </a:solidFill>
                <a:latin typeface="+mn-lt"/>
                <a:ea typeface="Roboto" charset="0"/>
                <a:cs typeface="Roboto" charset="0"/>
              </a:defRPr>
            </a:lvl1pPr>
          </a:lstStyle>
          <a:p>
            <a:fld id="{27658008-9535-442B-8149-213DFE0C0411}" type="slidenum">
              <a:rPr lang="en-US" smtClean="0"/>
              <a:pPr/>
              <a:t>‹Nº›</a:t>
            </a:fld>
            <a:endParaRPr lang="en-US" dirty="0"/>
          </a:p>
        </p:txBody>
      </p:sp>
    </p:spTree>
    <p:extLst>
      <p:ext uri="{BB962C8B-B14F-4D97-AF65-F5344CB8AC3E}">
        <p14:creationId xmlns:p14="http://schemas.microsoft.com/office/powerpoint/2010/main" val="130379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B66B7B20-7DB4-FA4B-9744-6031D3F864D8}"/>
              </a:ext>
            </a:extLst>
          </p:cNvPr>
          <p:cNvSpPr>
            <a:spLocks noGrp="1"/>
          </p:cNvSpPr>
          <p:nvPr>
            <p:ph idx="11" hasCustomPrompt="1"/>
          </p:nvPr>
        </p:nvSpPr>
        <p:spPr>
          <a:xfrm>
            <a:off x="8915406" y="539801"/>
            <a:ext cx="3140129" cy="270702"/>
          </a:xfrm>
          <a:prstGeom prst="rect">
            <a:avLst/>
          </a:prstGeom>
        </p:spPr>
        <p:txBody>
          <a:bodyPr>
            <a:normAutofit/>
          </a:bodyPr>
          <a:lstStyle>
            <a:lvl1pPr marL="0" indent="0" algn="ctr">
              <a:buNone/>
              <a:defRPr sz="1600" b="1" i="0">
                <a:solidFill>
                  <a:srgbClr val="050F30"/>
                </a:solidFill>
                <a:latin typeface="Arial" panose="020B0604020202020204" pitchFamily="34" charset="0"/>
                <a:cs typeface="Arial" panose="020B0604020202020204" pitchFamily="34" charset="0"/>
              </a:defRPr>
            </a:lvl1pPr>
          </a:lstStyle>
          <a:p>
            <a:pPr lvl="0"/>
            <a:r>
              <a:rPr lang="es-ES"/>
              <a:t>1. NOMBRE DE LA SECCIÓN</a:t>
            </a:r>
          </a:p>
        </p:txBody>
      </p:sp>
      <p:sp>
        <p:nvSpPr>
          <p:cNvPr id="5" name="Marcador de contenido 2">
            <a:extLst>
              <a:ext uri="{FF2B5EF4-FFF2-40B4-BE49-F238E27FC236}">
                <a16:creationId xmlns:a16="http://schemas.microsoft.com/office/drawing/2014/main" id="{95758EB0-9B32-7E4E-B690-0E6E471743DB}"/>
              </a:ext>
            </a:extLst>
          </p:cNvPr>
          <p:cNvSpPr>
            <a:spLocks noGrp="1"/>
          </p:cNvSpPr>
          <p:nvPr>
            <p:ph idx="12" hasCustomPrompt="1"/>
          </p:nvPr>
        </p:nvSpPr>
        <p:spPr>
          <a:xfrm>
            <a:off x="9460186" y="266014"/>
            <a:ext cx="2524524" cy="270702"/>
          </a:xfrm>
          <a:prstGeom prst="rect">
            <a:avLst/>
          </a:prstGeom>
        </p:spPr>
        <p:txBody>
          <a:bodyPr>
            <a:noAutofit/>
          </a:bodyPr>
          <a:lstStyle>
            <a:lvl1pPr marL="0" indent="0" algn="ctr">
              <a:buNone/>
              <a:defRPr sz="1200" b="0" i="0">
                <a:solidFill>
                  <a:srgbClr val="E35725"/>
                </a:solidFill>
                <a:latin typeface="Arial" panose="020B0604020202020204" pitchFamily="34" charset="0"/>
                <a:cs typeface="Arial" panose="020B0604020202020204" pitchFamily="34" charset="0"/>
              </a:defRPr>
            </a:lvl1pPr>
          </a:lstStyle>
          <a:p>
            <a:pPr lvl="0"/>
            <a:r>
              <a:rPr lang="es-ES"/>
              <a:t>TÍTULO DE LA PRESENTACIÓN</a:t>
            </a:r>
          </a:p>
        </p:txBody>
      </p:sp>
    </p:spTree>
    <p:extLst>
      <p:ext uri="{BB962C8B-B14F-4D97-AF65-F5344CB8AC3E}">
        <p14:creationId xmlns:p14="http://schemas.microsoft.com/office/powerpoint/2010/main" val="2177110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3200A00C-8A24-0D48-9397-CFBD27A3F150}"/>
              </a:ext>
            </a:extLst>
          </p:cNvPr>
          <p:cNvSpPr>
            <a:spLocks noGrp="1"/>
          </p:cNvSpPr>
          <p:nvPr>
            <p:ph type="title" hasCustomPrompt="1"/>
          </p:nvPr>
        </p:nvSpPr>
        <p:spPr>
          <a:xfrm>
            <a:off x="2135903" y="2308760"/>
            <a:ext cx="4695092" cy="443767"/>
          </a:xfrm>
          <a:prstGeom prst="rect">
            <a:avLst/>
          </a:prstGeom>
        </p:spPr>
        <p:txBody>
          <a:bodyPr anchor="t">
            <a:noAutofit/>
          </a:bodyPr>
          <a:lstStyle>
            <a:lvl1pPr>
              <a:defRPr sz="3200" b="1" i="0">
                <a:solidFill>
                  <a:srgbClr val="060F31"/>
                </a:solidFill>
                <a:latin typeface="Arial" panose="020B0604020202020204" pitchFamily="34" charset="0"/>
                <a:cs typeface="Arial" panose="020B0604020202020204" pitchFamily="34" charset="0"/>
              </a:defRPr>
            </a:lvl1pPr>
          </a:lstStyle>
          <a:p>
            <a:r>
              <a:rPr lang="es-ES"/>
              <a:t>TITULAR</a:t>
            </a:r>
          </a:p>
        </p:txBody>
      </p:sp>
      <p:sp>
        <p:nvSpPr>
          <p:cNvPr id="7" name="Marcador de contenido 2">
            <a:extLst>
              <a:ext uri="{FF2B5EF4-FFF2-40B4-BE49-F238E27FC236}">
                <a16:creationId xmlns:a16="http://schemas.microsoft.com/office/drawing/2014/main" id="{2C37C8DE-EAB1-104A-90EA-73A5DCCAE9B1}"/>
              </a:ext>
            </a:extLst>
          </p:cNvPr>
          <p:cNvSpPr>
            <a:spLocks noGrp="1"/>
          </p:cNvSpPr>
          <p:nvPr>
            <p:ph idx="1" hasCustomPrompt="1"/>
          </p:nvPr>
        </p:nvSpPr>
        <p:spPr>
          <a:xfrm>
            <a:off x="2135903" y="2813538"/>
            <a:ext cx="4695092" cy="615462"/>
          </a:xfrm>
          <a:prstGeom prst="rect">
            <a:avLst/>
          </a:prstGeom>
        </p:spPr>
        <p:txBody>
          <a:bodyPr>
            <a:normAutofit/>
          </a:bodyPr>
          <a:lstStyle>
            <a:lvl1pPr marL="0" indent="0">
              <a:buNone/>
              <a:defRPr sz="1600" b="1" i="0">
                <a:solidFill>
                  <a:srgbClr val="E35725"/>
                </a:solidFill>
                <a:latin typeface="Arial" panose="020B0604020202020204" pitchFamily="34" charset="0"/>
                <a:cs typeface="Arial" panose="020B0604020202020204" pitchFamily="34" charset="0"/>
              </a:defRPr>
            </a:lvl1pPr>
          </a:lstStyle>
          <a:p>
            <a:pPr lvl="0"/>
            <a:r>
              <a:rPr lang="es-ES"/>
              <a:t>Subtitular </a:t>
            </a:r>
            <a:r>
              <a:rPr lang="es-ES" err="1"/>
              <a:t>lorem</a:t>
            </a:r>
            <a:r>
              <a:rPr lang="es-ES"/>
              <a:t> </a:t>
            </a:r>
            <a:r>
              <a:rPr lang="es-ES" err="1"/>
              <a:t>ipsum</a:t>
            </a:r>
            <a:r>
              <a:rPr lang="es-ES"/>
              <a:t> dolor </a:t>
            </a:r>
            <a:r>
              <a:rPr lang="es-ES" err="1"/>
              <a:t>sit</a:t>
            </a:r>
            <a:r>
              <a:rPr lang="es-ES"/>
              <a:t> </a:t>
            </a:r>
            <a:r>
              <a:rPr lang="es-ES" err="1"/>
              <a:t>amet</a:t>
            </a:r>
            <a:endParaRPr lang="es-ES"/>
          </a:p>
        </p:txBody>
      </p:sp>
      <p:sp>
        <p:nvSpPr>
          <p:cNvPr id="8" name="Marcador de contenido 2">
            <a:extLst>
              <a:ext uri="{FF2B5EF4-FFF2-40B4-BE49-F238E27FC236}">
                <a16:creationId xmlns:a16="http://schemas.microsoft.com/office/drawing/2014/main" id="{45F4F8BF-86C7-0E4C-8656-FB6B81DABD50}"/>
              </a:ext>
            </a:extLst>
          </p:cNvPr>
          <p:cNvSpPr>
            <a:spLocks noGrp="1"/>
          </p:cNvSpPr>
          <p:nvPr>
            <p:ph idx="10" hasCustomPrompt="1"/>
          </p:nvPr>
        </p:nvSpPr>
        <p:spPr>
          <a:xfrm>
            <a:off x="2135902" y="3490011"/>
            <a:ext cx="8114187" cy="4191399"/>
          </a:xfrm>
          <a:prstGeom prst="rect">
            <a:avLst/>
          </a:prstGeom>
        </p:spPr>
        <p:txBody>
          <a:bodyPr>
            <a:normAutofit/>
          </a:bodyPr>
          <a:lstStyle>
            <a:lvl1pPr marL="0" indent="0">
              <a:buNone/>
              <a:defRPr sz="1200" b="0" i="0">
                <a:solidFill>
                  <a:schemeClr val="bg2">
                    <a:lumMod val="75000"/>
                  </a:schemeClr>
                </a:solidFill>
                <a:latin typeface="Arial" panose="020B0604020202020204" pitchFamily="34" charset="0"/>
                <a:cs typeface="Arial" panose="020B0604020202020204" pitchFamily="34" charset="0"/>
              </a:defRPr>
            </a:lvl1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sed do </a:t>
            </a:r>
            <a:r>
              <a:rPr lang="es-ES" err="1"/>
              <a:t>eiusmod</a:t>
            </a:r>
            <a:r>
              <a:rPr lang="es-ES"/>
              <a:t> </a:t>
            </a:r>
            <a:r>
              <a:rPr lang="es-ES" err="1"/>
              <a:t>tempor</a:t>
            </a:r>
            <a:r>
              <a:rPr lang="es-ES"/>
              <a:t> </a:t>
            </a:r>
            <a:r>
              <a:rPr lang="es-ES" err="1"/>
              <a:t>incididunt</a:t>
            </a:r>
            <a:r>
              <a:rPr lang="es-ES"/>
              <a:t> ut labore et </a:t>
            </a:r>
            <a:r>
              <a:rPr lang="es-ES" err="1"/>
              <a:t>dolore</a:t>
            </a:r>
            <a:r>
              <a:rPr lang="es-ES"/>
              <a:t> magna </a:t>
            </a:r>
            <a:r>
              <a:rPr lang="es-ES" err="1"/>
              <a:t>aliqua</a:t>
            </a:r>
            <a:r>
              <a:rPr lang="es-ES"/>
              <a:t>. Ut </a:t>
            </a:r>
            <a:r>
              <a:rPr lang="es-ES" err="1"/>
              <a:t>enim</a:t>
            </a:r>
            <a:r>
              <a:rPr lang="es-ES"/>
              <a:t> ad </a:t>
            </a:r>
            <a:r>
              <a:rPr lang="es-ES" err="1"/>
              <a:t>minim</a:t>
            </a:r>
            <a:r>
              <a:rPr lang="es-ES"/>
              <a:t> </a:t>
            </a:r>
            <a:r>
              <a:rPr lang="es-ES" err="1"/>
              <a:t>veniam</a:t>
            </a:r>
            <a:r>
              <a:rPr lang="es-ES"/>
              <a:t>, </a:t>
            </a:r>
            <a:r>
              <a:rPr lang="es-ES" err="1"/>
              <a:t>quis</a:t>
            </a:r>
            <a:r>
              <a:rPr lang="es-ES"/>
              <a:t> </a:t>
            </a:r>
            <a:r>
              <a:rPr lang="es-ES" err="1"/>
              <a:t>nostrud</a:t>
            </a:r>
            <a:r>
              <a:rPr lang="es-ES"/>
              <a:t> </a:t>
            </a:r>
            <a:r>
              <a:rPr lang="es-ES" err="1"/>
              <a:t>exercitation</a:t>
            </a:r>
            <a:r>
              <a:rPr lang="es-ES"/>
              <a:t> </a:t>
            </a:r>
            <a:r>
              <a:rPr lang="es-ES" err="1"/>
              <a:t>ullamco</a:t>
            </a:r>
            <a:r>
              <a:rPr lang="es-ES"/>
              <a:t> </a:t>
            </a:r>
            <a:r>
              <a:rPr lang="es-ES" err="1"/>
              <a:t>laboris</a:t>
            </a:r>
            <a:r>
              <a:rPr lang="es-ES"/>
              <a:t> </a:t>
            </a:r>
            <a:r>
              <a:rPr lang="es-ES" err="1"/>
              <a:t>nisi</a:t>
            </a:r>
            <a:r>
              <a:rPr lang="es-ES"/>
              <a:t> ut </a:t>
            </a:r>
            <a:r>
              <a:rPr lang="es-ES" err="1"/>
              <a:t>aliquip</a:t>
            </a:r>
            <a:r>
              <a:rPr lang="es-ES"/>
              <a:t> ex </a:t>
            </a:r>
            <a:r>
              <a:rPr lang="es-ES" err="1"/>
              <a:t>ea</a:t>
            </a:r>
            <a:r>
              <a:rPr lang="es-ES"/>
              <a:t> commodo </a:t>
            </a:r>
            <a:r>
              <a:rPr lang="es-ES" err="1"/>
              <a:t>consequat</a:t>
            </a:r>
            <a:r>
              <a:rPr lang="es-ES"/>
              <a:t>. </a:t>
            </a:r>
            <a:r>
              <a:rPr lang="es-ES" err="1"/>
              <a:t>Duis</a:t>
            </a:r>
            <a:r>
              <a:rPr lang="es-ES"/>
              <a:t> </a:t>
            </a:r>
            <a:r>
              <a:rPr lang="es-ES" err="1"/>
              <a:t>aute</a:t>
            </a:r>
            <a:r>
              <a:rPr lang="es-ES"/>
              <a:t> </a:t>
            </a:r>
            <a:r>
              <a:rPr lang="es-ES" err="1"/>
              <a:t>irure</a:t>
            </a:r>
            <a:r>
              <a:rPr lang="es-ES"/>
              <a:t> dolor in </a:t>
            </a:r>
            <a:r>
              <a:rPr lang="es-ES" err="1"/>
              <a:t>reprehenderit</a:t>
            </a:r>
            <a:r>
              <a:rPr lang="es-ES"/>
              <a:t> in </a:t>
            </a:r>
            <a:r>
              <a:rPr lang="es-ES" err="1"/>
              <a:t>voluptate</a:t>
            </a:r>
            <a:r>
              <a:rPr lang="es-ES"/>
              <a:t> </a:t>
            </a:r>
            <a:r>
              <a:rPr lang="es-ES" err="1"/>
              <a:t>velit</a:t>
            </a:r>
            <a:r>
              <a:rPr lang="es-ES"/>
              <a:t> </a:t>
            </a:r>
            <a:r>
              <a:rPr lang="es-ES" err="1"/>
              <a:t>esse</a:t>
            </a:r>
            <a:r>
              <a:rPr lang="es-ES"/>
              <a:t> </a:t>
            </a:r>
            <a:r>
              <a:rPr lang="es-ES" err="1"/>
              <a:t>cillum</a:t>
            </a:r>
            <a:r>
              <a:rPr lang="es-ES"/>
              <a:t> </a:t>
            </a:r>
            <a:r>
              <a:rPr lang="es-ES" err="1"/>
              <a:t>dolore</a:t>
            </a:r>
            <a:r>
              <a:rPr lang="es-ES"/>
              <a:t> </a:t>
            </a:r>
            <a:r>
              <a:rPr lang="es-ES" err="1"/>
              <a:t>eu</a:t>
            </a:r>
            <a:r>
              <a:rPr lang="es-ES"/>
              <a:t> </a:t>
            </a:r>
            <a:r>
              <a:rPr lang="es-ES" err="1"/>
              <a:t>fugiat</a:t>
            </a:r>
            <a:r>
              <a:rPr lang="es-ES"/>
              <a:t> </a:t>
            </a:r>
            <a:r>
              <a:rPr lang="es-ES" err="1"/>
              <a:t>nulla</a:t>
            </a:r>
            <a:r>
              <a:rPr lang="es-ES"/>
              <a:t> </a:t>
            </a:r>
            <a:r>
              <a:rPr lang="es-ES" err="1"/>
              <a:t>pariatur</a:t>
            </a:r>
            <a:r>
              <a:rPr lang="es-ES"/>
              <a:t>. </a:t>
            </a:r>
            <a:r>
              <a:rPr lang="es-ES" err="1"/>
              <a:t>Excepteur</a:t>
            </a:r>
            <a:r>
              <a:rPr lang="es-ES"/>
              <a:t> </a:t>
            </a:r>
            <a:r>
              <a:rPr lang="es-ES" err="1"/>
              <a:t>sint</a:t>
            </a:r>
            <a:r>
              <a:rPr lang="es-ES"/>
              <a:t> </a:t>
            </a:r>
            <a:r>
              <a:rPr lang="es-ES" err="1"/>
              <a:t>occaecat</a:t>
            </a:r>
            <a:r>
              <a:rPr lang="es-ES"/>
              <a:t> </a:t>
            </a:r>
            <a:r>
              <a:rPr lang="es-ES" err="1"/>
              <a:t>cupidatat</a:t>
            </a:r>
            <a:r>
              <a:rPr lang="es-ES"/>
              <a:t> non </a:t>
            </a:r>
            <a:r>
              <a:rPr lang="es-ES" err="1"/>
              <a:t>proident</a:t>
            </a:r>
            <a:r>
              <a:rPr lang="es-ES"/>
              <a:t>, </a:t>
            </a:r>
            <a:r>
              <a:rPr lang="es-ES" err="1"/>
              <a:t>sunt</a:t>
            </a:r>
            <a:r>
              <a:rPr lang="es-ES"/>
              <a:t> in culpa </a:t>
            </a:r>
            <a:r>
              <a:rPr lang="es-ES" err="1"/>
              <a:t>qui</a:t>
            </a:r>
            <a:r>
              <a:rPr lang="es-ES"/>
              <a:t> </a:t>
            </a:r>
            <a:r>
              <a:rPr lang="es-ES" err="1"/>
              <a:t>officia</a:t>
            </a:r>
            <a:r>
              <a:rPr lang="es-ES"/>
              <a:t> </a:t>
            </a:r>
            <a:r>
              <a:rPr lang="es-ES" err="1"/>
              <a:t>deserunt</a:t>
            </a:r>
            <a:r>
              <a:rPr lang="es-ES"/>
              <a:t>.</a:t>
            </a:r>
          </a:p>
          <a:p>
            <a:pPr lvl="0"/>
            <a:endParaRPr lang="es-ES"/>
          </a:p>
        </p:txBody>
      </p:sp>
    </p:spTree>
    <p:extLst>
      <p:ext uri="{BB962C8B-B14F-4D97-AF65-F5344CB8AC3E}">
        <p14:creationId xmlns:p14="http://schemas.microsoft.com/office/powerpoint/2010/main" val="3339772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D80C69D9-D9CA-D748-B7FF-3F5CEBDCAE59}"/>
              </a:ext>
            </a:extLst>
          </p:cNvPr>
          <p:cNvSpPr>
            <a:spLocks noGrp="1"/>
          </p:cNvSpPr>
          <p:nvPr>
            <p:ph type="ctrTitle" hasCustomPrompt="1"/>
          </p:nvPr>
        </p:nvSpPr>
        <p:spPr>
          <a:xfrm>
            <a:off x="3840326" y="1072103"/>
            <a:ext cx="4511347" cy="414792"/>
          </a:xfrm>
          <a:prstGeom prst="rect">
            <a:avLst/>
          </a:prstGeom>
        </p:spPr>
        <p:txBody>
          <a:bodyPr anchor="t">
            <a:normAutofit/>
          </a:bodyPr>
          <a:lstStyle>
            <a:lvl1pPr algn="ctr">
              <a:defRPr sz="2800" b="1" i="0">
                <a:solidFill>
                  <a:srgbClr val="E35725"/>
                </a:solidFill>
                <a:latin typeface="Arial" panose="020B0604020202020204" pitchFamily="34" charset="0"/>
                <a:cs typeface="Arial" panose="020B0604020202020204" pitchFamily="34" charset="0"/>
              </a:defRPr>
            </a:lvl1pPr>
          </a:lstStyle>
          <a:p>
            <a:r>
              <a:rPr lang="es-ES"/>
              <a:t>GRACIAS</a:t>
            </a:r>
          </a:p>
        </p:txBody>
      </p:sp>
    </p:spTree>
    <p:extLst>
      <p:ext uri="{BB962C8B-B14F-4D97-AF65-F5344CB8AC3E}">
        <p14:creationId xmlns:p14="http://schemas.microsoft.com/office/powerpoint/2010/main" val="4228577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ig Message 3">
    <p:spTree>
      <p:nvGrpSpPr>
        <p:cNvPr id="1" name=""/>
        <p:cNvGrpSpPr/>
        <p:nvPr/>
      </p:nvGrpSpPr>
      <p:grpSpPr>
        <a:xfrm>
          <a:off x="0" y="0"/>
          <a:ext cx="0" cy="0"/>
          <a:chOff x="0" y="0"/>
          <a:chExt cx="0" cy="0"/>
        </a:xfrm>
      </p:grpSpPr>
      <p:sp>
        <p:nvSpPr>
          <p:cNvPr id="2" name="Title 1"/>
          <p:cNvSpPr>
            <a:spLocks noGrp="1"/>
          </p:cNvSpPr>
          <p:nvPr>
            <p:ph type="title"/>
          </p:nvPr>
        </p:nvSpPr>
        <p:spPr>
          <a:xfrm>
            <a:off x="430958" y="330203"/>
            <a:ext cx="7922017" cy="5524500"/>
          </a:xfrm>
        </p:spPr>
        <p:txBody>
          <a:bodyPr anchor="t">
            <a:normAutofit/>
          </a:bodyPr>
          <a:lstStyle>
            <a:lvl1pPr>
              <a:defRPr sz="4200" b="0"/>
            </a:lvl1pPr>
          </a:lstStyle>
          <a:p>
            <a:r>
              <a:rPr lang="en-US"/>
              <a:t>Click to edit Master title style</a:t>
            </a:r>
            <a:endParaRPr lang="en-GB"/>
          </a:p>
        </p:txBody>
      </p:sp>
    </p:spTree>
    <p:extLst>
      <p:ext uri="{BB962C8B-B14F-4D97-AF65-F5344CB8AC3E}">
        <p14:creationId xmlns:p14="http://schemas.microsoft.com/office/powerpoint/2010/main" val="149458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83" name="Shape 83"/>
          <p:cNvSpPr>
            <a:spLocks noGrp="1"/>
          </p:cNvSpPr>
          <p:nvPr>
            <p:ph type="title"/>
          </p:nvPr>
        </p:nvSpPr>
        <p:spPr>
          <a:prstGeom prst="rect">
            <a:avLst/>
          </a:prstGeom>
        </p:spPr>
        <p:txBody>
          <a:bodyPr/>
          <a:lstStyle/>
          <a:p>
            <a:r>
              <a:t>Texto del título</a:t>
            </a:r>
          </a:p>
        </p:txBody>
      </p:sp>
      <p:sp>
        <p:nvSpPr>
          <p:cNvPr id="84" name="Shape 84"/>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 name="Shape 85">
            <a:extLst>
              <a:ext uri="{FF2B5EF4-FFF2-40B4-BE49-F238E27FC236}">
                <a16:creationId xmlns:a16="http://schemas.microsoft.com/office/drawing/2014/main" id="{BDD24FFB-DAA3-6C4B-BD94-86D2317B40A2}"/>
              </a:ext>
            </a:extLst>
          </p:cNvPr>
          <p:cNvSpPr>
            <a:spLocks noGrp="1"/>
          </p:cNvSpPr>
          <p:nvPr>
            <p:ph type="sldNum" sz="quarter" idx="10"/>
          </p:nvPr>
        </p:nvSpPr>
        <p:spPr>
          <a:ln w="12700">
            <a:miter lim="400000"/>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Lst>
        </p:spPr>
        <p:txBody>
          <a:bodyPr/>
          <a:lstStyle>
            <a:lvl1pPr defTabSz="1219170" eaLnBrk="0">
              <a:defRPr/>
            </a:lvl1pPr>
          </a:lstStyle>
          <a:p>
            <a:fld id="{B27CA4EA-6FCB-0549-A885-5463EF6C1A1E}" type="slidenum">
              <a:rPr lang="en-US" altLang="es-ES"/>
              <a:pPr/>
              <a:t>‹Nº›</a:t>
            </a:fld>
            <a:endParaRPr lang="en-US" altLang="es-ES"/>
          </a:p>
        </p:txBody>
      </p:sp>
    </p:spTree>
    <p:extLst>
      <p:ext uri="{BB962C8B-B14F-4D97-AF65-F5344CB8AC3E}">
        <p14:creationId xmlns:p14="http://schemas.microsoft.com/office/powerpoint/2010/main" val="78347382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p:nvPr>
        </p:nvSpPr>
        <p:spPr>
          <a:xfrm>
            <a:off x="79027" y="6453341"/>
            <a:ext cx="6769100" cy="345395"/>
          </a:xfrm>
        </p:spPr>
        <p:txBody>
          <a:bodyPr anchor="b">
            <a:noAutofit/>
          </a:bodyPr>
          <a:lstStyle>
            <a:lvl1pPr marL="0" indent="0">
              <a:spcBef>
                <a:spcPts val="0"/>
              </a:spcBef>
              <a:buNone/>
              <a:defRPr sz="1067"/>
            </a:lvl1pPr>
          </a:lstStyle>
          <a:p>
            <a:pPr lvl="0"/>
            <a:endParaRPr lang="en-GB"/>
          </a:p>
        </p:txBody>
      </p:sp>
      <p:sp>
        <p:nvSpPr>
          <p:cNvPr id="6" name="Text Placeholder 7"/>
          <p:cNvSpPr>
            <a:spLocks noGrp="1"/>
          </p:cNvSpPr>
          <p:nvPr>
            <p:ph type="body" sz="quarter" idx="11"/>
          </p:nvPr>
        </p:nvSpPr>
        <p:spPr>
          <a:xfrm>
            <a:off x="5343875" y="6453341"/>
            <a:ext cx="6769100" cy="345395"/>
          </a:xfrm>
        </p:spPr>
        <p:txBody>
          <a:bodyPr anchor="b">
            <a:noAutofit/>
          </a:bodyPr>
          <a:lstStyle>
            <a:lvl1pPr marL="0" indent="0" algn="r">
              <a:spcBef>
                <a:spcPts val="0"/>
              </a:spcBef>
              <a:buNone/>
              <a:defRPr sz="1067"/>
            </a:lvl1pPr>
          </a:lstStyle>
          <a:p>
            <a:pPr lvl="0"/>
            <a:endParaRPr lang="en-GB"/>
          </a:p>
        </p:txBody>
      </p:sp>
    </p:spTree>
    <p:extLst>
      <p:ext uri="{BB962C8B-B14F-4D97-AF65-F5344CB8AC3E}">
        <p14:creationId xmlns:p14="http://schemas.microsoft.com/office/powerpoint/2010/main" val="3703255824"/>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1"/>
          </p:nvPr>
        </p:nvSpPr>
        <p:spPr>
          <a:xfrm>
            <a:off x="537643" y="6569540"/>
            <a:ext cx="2023204" cy="152349"/>
          </a:xfrm>
        </p:spPr>
        <p:txBody>
          <a:bodyPr wrap="none" lIns="0" tIns="0" rIns="0" bIns="0" anchor="b">
            <a:spAutoFit/>
          </a:bodyPr>
          <a:lstStyle>
            <a:lvl1pPr>
              <a:lnSpc>
                <a:spcPct val="90000"/>
              </a:lnSpc>
              <a:spcBef>
                <a:spcPts val="0"/>
              </a:spcBef>
              <a:spcAft>
                <a:spcPts val="0"/>
              </a:spcAft>
              <a:defRPr sz="1100"/>
            </a:lvl1pPr>
          </a:lstStyle>
          <a:p>
            <a:pPr lvl="0"/>
            <a:r>
              <a:rPr lang="en-US"/>
              <a:t>Click to edit Master text styles</a:t>
            </a:r>
          </a:p>
        </p:txBody>
      </p:sp>
      <p:sp>
        <p:nvSpPr>
          <p:cNvPr id="5" name="Text Placeholder 7"/>
          <p:cNvSpPr>
            <a:spLocks noGrp="1"/>
          </p:cNvSpPr>
          <p:nvPr>
            <p:ph type="body" sz="quarter" idx="12"/>
          </p:nvPr>
        </p:nvSpPr>
        <p:spPr>
          <a:xfrm>
            <a:off x="9624827" y="6569540"/>
            <a:ext cx="2023204" cy="152349"/>
          </a:xfrm>
        </p:spPr>
        <p:txBody>
          <a:bodyPr wrap="none" lIns="0" tIns="0" rIns="0" bIns="0" anchor="b">
            <a:spAutoFit/>
          </a:bodyPr>
          <a:lstStyle>
            <a:lvl1pPr algn="r">
              <a:lnSpc>
                <a:spcPct val="90000"/>
              </a:lnSpc>
              <a:spcBef>
                <a:spcPts val="0"/>
              </a:spcBef>
              <a:spcAft>
                <a:spcPts val="0"/>
              </a:spcAft>
              <a:defRPr sz="1100"/>
            </a:lvl1pPr>
          </a:lstStyle>
          <a:p>
            <a:pPr lvl="0"/>
            <a:r>
              <a:rPr lang="en-US"/>
              <a:t>Click to edit Master text styles</a:t>
            </a:r>
          </a:p>
        </p:txBody>
      </p:sp>
      <p:sp>
        <p:nvSpPr>
          <p:cNvPr id="3" name="Content Placeholder 2"/>
          <p:cNvSpPr>
            <a:spLocks noGrp="1"/>
          </p:cNvSpPr>
          <p:nvPr>
            <p:ph sz="quarter" idx="13"/>
          </p:nvPr>
        </p:nvSpPr>
        <p:spPr>
          <a:xfrm>
            <a:off x="548217" y="1152533"/>
            <a:ext cx="11099800" cy="53006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6507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D939BB-0D2E-2649-884B-634C388B1370}"/>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68D21F20-E365-5C4D-9B96-6A9937A3029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2498B15B-CD9F-AD4C-9B3A-21F7996F5F18}"/>
              </a:ext>
            </a:extLst>
          </p:cNvPr>
          <p:cNvSpPr>
            <a:spLocks noGrp="1"/>
          </p:cNvSpPr>
          <p:nvPr>
            <p:ph type="dt" sz="half" idx="10"/>
          </p:nvPr>
        </p:nvSpPr>
        <p:spPr/>
        <p:txBody>
          <a:bodyPr/>
          <a:lstStyle/>
          <a:p>
            <a:fld id="{6354901E-6E12-8E44-B160-B7E39285AD5E}" type="datetimeFigureOut">
              <a:rPr lang="es-ES_tradnl" smtClean="0"/>
              <a:t>05/06/2025</a:t>
            </a:fld>
            <a:endParaRPr lang="es-ES_tradnl"/>
          </a:p>
        </p:txBody>
      </p:sp>
      <p:sp>
        <p:nvSpPr>
          <p:cNvPr id="5" name="Marcador de pie de página 4">
            <a:extLst>
              <a:ext uri="{FF2B5EF4-FFF2-40B4-BE49-F238E27FC236}">
                <a16:creationId xmlns:a16="http://schemas.microsoft.com/office/drawing/2014/main" id="{D2F0020E-F472-5D47-9BC8-486B595A475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E30F07B1-0D3F-F74B-82AE-3AF7D63D4504}"/>
              </a:ext>
            </a:extLst>
          </p:cNvPr>
          <p:cNvSpPr>
            <a:spLocks noGrp="1"/>
          </p:cNvSpPr>
          <p:nvPr>
            <p:ph type="sldNum" sz="quarter" idx="12"/>
          </p:nvPr>
        </p:nvSpPr>
        <p:spPr/>
        <p:txBody>
          <a:bodyPr/>
          <a:lstStyle/>
          <a:p>
            <a:fld id="{DFD3F074-412B-FD49-A35E-40CE64B20B37}" type="slidenum">
              <a:rPr lang="es-ES_tradnl" smtClean="0"/>
              <a:t>‹Nº›</a:t>
            </a:fld>
            <a:endParaRPr lang="es-ES_tradnl"/>
          </a:p>
        </p:txBody>
      </p:sp>
    </p:spTree>
    <p:extLst>
      <p:ext uri="{BB962C8B-B14F-4D97-AF65-F5344CB8AC3E}">
        <p14:creationId xmlns:p14="http://schemas.microsoft.com/office/powerpoint/2010/main" val="15522084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C783C2-1DF2-CF23-BD28-882F276737E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C489612-2883-A0DC-02A6-5FE2EDE6EB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C44A664-85D7-AD16-0CE1-AA5456C609BF}"/>
              </a:ext>
            </a:extLst>
          </p:cNvPr>
          <p:cNvSpPr>
            <a:spLocks noGrp="1"/>
          </p:cNvSpPr>
          <p:nvPr>
            <p:ph type="dt" sz="half" idx="10"/>
          </p:nvPr>
        </p:nvSpPr>
        <p:spPr/>
        <p:txBody>
          <a:bodyPr/>
          <a:lstStyle/>
          <a:p>
            <a:fld id="{88736635-839F-214B-B547-A36A34BC1E72}" type="datetimeFigureOut">
              <a:rPr lang="es-ES" smtClean="0"/>
              <a:t>05/06/2025</a:t>
            </a:fld>
            <a:endParaRPr lang="es-ES"/>
          </a:p>
        </p:txBody>
      </p:sp>
      <p:sp>
        <p:nvSpPr>
          <p:cNvPr id="5" name="Marcador de pie de página 4">
            <a:extLst>
              <a:ext uri="{FF2B5EF4-FFF2-40B4-BE49-F238E27FC236}">
                <a16:creationId xmlns:a16="http://schemas.microsoft.com/office/drawing/2014/main" id="{D15159BB-94CA-7136-D8BB-1BD97C10F9B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D101A0-5B48-3A43-3607-CC66849DC46F}"/>
              </a:ext>
            </a:extLst>
          </p:cNvPr>
          <p:cNvSpPr>
            <a:spLocks noGrp="1"/>
          </p:cNvSpPr>
          <p:nvPr>
            <p:ph type="sldNum" sz="quarter" idx="12"/>
          </p:nvPr>
        </p:nvSpPr>
        <p:spPr/>
        <p:txBody>
          <a:bodyPr/>
          <a:lstStyle/>
          <a:p>
            <a:fld id="{851946DC-EF08-E24D-9924-690B6049C008}" type="slidenum">
              <a:rPr lang="es-ES" smtClean="0"/>
              <a:t>‹Nº›</a:t>
            </a:fld>
            <a:endParaRPr lang="es-ES"/>
          </a:p>
        </p:txBody>
      </p:sp>
    </p:spTree>
    <p:extLst>
      <p:ext uri="{BB962C8B-B14F-4D97-AF65-F5344CB8AC3E}">
        <p14:creationId xmlns:p14="http://schemas.microsoft.com/office/powerpoint/2010/main" val="1293554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1776000" y="1531200"/>
            <a:ext cx="8583083" cy="960000"/>
          </a:xfrm>
          <a:prstGeom prst="rect">
            <a:avLst/>
          </a:prstGeom>
        </p:spPr>
        <p:txBody>
          <a:bodyPr anchor="b" anchorCtr="0"/>
          <a:lstStyle>
            <a:lvl1pPr algn="l">
              <a:defRPr b="1"/>
            </a:lvl1pPr>
          </a:lstStyle>
          <a:p>
            <a:r>
              <a:rPr lang="de-DE" dirty="0"/>
              <a:t>Mastertitelformat bearbeiten</a:t>
            </a:r>
            <a:endParaRPr lang="en-GB" dirty="0"/>
          </a:p>
        </p:txBody>
      </p:sp>
      <p:sp>
        <p:nvSpPr>
          <p:cNvPr id="3" name="Subtitle 2"/>
          <p:cNvSpPr>
            <a:spLocks noGrp="1"/>
          </p:cNvSpPr>
          <p:nvPr>
            <p:ph type="subTitle" idx="1"/>
          </p:nvPr>
        </p:nvSpPr>
        <p:spPr>
          <a:xfrm>
            <a:off x="1775884" y="2649412"/>
            <a:ext cx="8583083" cy="3372505"/>
          </a:xfrm>
          <a:prstGeom prst="rect">
            <a:avLst/>
          </a:prstGeom>
        </p:spPr>
        <p:txBody>
          <a:bodyPr anchor="t" anchorCtr="0">
            <a:normAutofit/>
          </a:bodyPr>
          <a:lstStyle>
            <a:lvl1pPr marL="0" indent="0" algn="l">
              <a:buNone/>
              <a:defRPr sz="2400" b="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Master-Untertitelformat bearbeiten</a:t>
            </a:r>
            <a:endParaRPr lang="en-GB" dirty="0"/>
          </a:p>
        </p:txBody>
      </p:sp>
      <p:sp>
        <p:nvSpPr>
          <p:cNvPr id="9" name="TextBox 8"/>
          <p:cNvSpPr txBox="1"/>
          <p:nvPr userDrawn="1"/>
        </p:nvSpPr>
        <p:spPr>
          <a:xfrm>
            <a:off x="9294200" y="6200147"/>
            <a:ext cx="2313600" cy="225767"/>
          </a:xfrm>
          <a:prstGeom prst="rect">
            <a:avLst/>
          </a:prstGeom>
          <a:noFill/>
        </p:spPr>
        <p:txBody>
          <a:bodyPr wrap="square" lIns="0" tIns="0" rIns="0" bIns="0" rtlCol="0">
            <a:spAutoFit/>
          </a:bodyPr>
          <a:lstStyle/>
          <a:p>
            <a:pPr algn="r"/>
            <a:r>
              <a:rPr lang="en-GB" sz="1467" err="1">
                <a:solidFill>
                  <a:schemeClr val="tx1"/>
                </a:solidFill>
              </a:rPr>
              <a:t>ueg.eu</a:t>
            </a:r>
            <a:endParaRPr lang="en-GB" sz="1467">
              <a:solidFill>
                <a:schemeClr val="tx1"/>
              </a:solidFill>
            </a:endParaRPr>
          </a:p>
        </p:txBody>
      </p:sp>
      <p:pic>
        <p:nvPicPr>
          <p:cNvPr id="6" name="Grafik 5">
            <a:extLst>
              <a:ext uri="{FF2B5EF4-FFF2-40B4-BE49-F238E27FC236}">
                <a16:creationId xmlns:a16="http://schemas.microsoft.com/office/drawing/2014/main" id="{D36C7B08-2203-BD45-AF4A-15035C1C73D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9358" y="432309"/>
            <a:ext cx="3072341" cy="869001"/>
          </a:xfrm>
          <a:prstGeom prst="rect">
            <a:avLst/>
          </a:prstGeom>
        </p:spPr>
      </p:pic>
    </p:spTree>
    <p:extLst>
      <p:ext uri="{BB962C8B-B14F-4D97-AF65-F5344CB8AC3E}">
        <p14:creationId xmlns:p14="http://schemas.microsoft.com/office/powerpoint/2010/main" val="600121660"/>
      </p:ext>
    </p:extLst>
  </p:cSld>
  <p:clrMapOvr>
    <a:masterClrMapping/>
  </p:clrMapOvr>
  <p:hf sldNum="0" hdr="0" ftr="0"/>
  <p:extLst>
    <p:ext uri="{DCECCB84-F9BA-43D5-87BE-67443E8EF086}">
      <p15:sldGuideLst xmlns:p15="http://schemas.microsoft.com/office/powerpoint/2012/main">
        <p15:guide id="1" orient="horz" pos="2845">
          <p15:clr>
            <a:srgbClr val="FBAE40"/>
          </p15:clr>
        </p15:guide>
        <p15:guide id="2" pos="8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lide: whole slide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6C3BB-95F3-4761-AD3E-5567B97DC153}"/>
              </a:ext>
            </a:extLst>
          </p:cNvPr>
          <p:cNvSpPr/>
          <p:nvPr userDrawn="1"/>
        </p:nvSpPr>
        <p:spPr>
          <a:xfrm>
            <a:off x="0" y="6124756"/>
            <a:ext cx="12192000" cy="7332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sz="1351"/>
          </a:p>
        </p:txBody>
      </p:sp>
      <p:sp>
        <p:nvSpPr>
          <p:cNvPr id="6" name="Picture Placeholder 2"/>
          <p:cNvSpPr>
            <a:spLocks noGrp="1"/>
          </p:cNvSpPr>
          <p:nvPr>
            <p:ph type="pic" idx="1"/>
          </p:nvPr>
        </p:nvSpPr>
        <p:spPr>
          <a:xfrm>
            <a:off x="0" y="0"/>
            <a:ext cx="12192000" cy="606562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pic>
        <p:nvPicPr>
          <p:cNvPr id="11" name="Picture 10">
            <a:extLst>
              <a:ext uri="{FF2B5EF4-FFF2-40B4-BE49-F238E27FC236}">
                <a16:creationId xmlns:a16="http://schemas.microsoft.com/office/drawing/2014/main" id="{C6E8E631-CD29-42B1-924B-D0DD6A4905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012" y="6250331"/>
            <a:ext cx="1300579" cy="450000"/>
          </a:xfrm>
          <a:prstGeom prst="rect">
            <a:avLst/>
          </a:prstGeom>
        </p:spPr>
      </p:pic>
      <p:pic>
        <p:nvPicPr>
          <p:cNvPr id="12" name="Picture 11">
            <a:extLst>
              <a:ext uri="{FF2B5EF4-FFF2-40B4-BE49-F238E27FC236}">
                <a16:creationId xmlns:a16="http://schemas.microsoft.com/office/drawing/2014/main" id="{A05FBF32-2273-48D2-B45E-ACF283AD99B0}"/>
              </a:ext>
            </a:extLst>
          </p:cNvPr>
          <p:cNvPicPr>
            <a:picLocks noChangeAspect="1"/>
          </p:cNvPicPr>
          <p:nvPr userDrawn="1"/>
        </p:nvPicPr>
        <p:blipFill>
          <a:blip r:embed="rId3"/>
          <a:stretch>
            <a:fillRect/>
          </a:stretch>
        </p:blipFill>
        <p:spPr>
          <a:xfrm>
            <a:off x="2537272" y="6268331"/>
            <a:ext cx="979355" cy="414000"/>
          </a:xfrm>
          <a:prstGeom prst="rect">
            <a:avLst/>
          </a:prstGeom>
        </p:spPr>
      </p:pic>
      <p:sp>
        <p:nvSpPr>
          <p:cNvPr id="13" name="Footer Placeholder 4">
            <a:extLst>
              <a:ext uri="{FF2B5EF4-FFF2-40B4-BE49-F238E27FC236}">
                <a16:creationId xmlns:a16="http://schemas.microsoft.com/office/drawing/2014/main" id="{1B24373C-4F0B-4E37-B10F-C64348E92F50}"/>
              </a:ext>
            </a:extLst>
          </p:cNvPr>
          <p:cNvSpPr>
            <a:spLocks noGrp="1"/>
          </p:cNvSpPr>
          <p:nvPr>
            <p:ph type="ftr" sz="quarter" idx="3"/>
          </p:nvPr>
        </p:nvSpPr>
        <p:spPr>
          <a:xfrm>
            <a:off x="4038601" y="6308172"/>
            <a:ext cx="6044076" cy="365125"/>
          </a:xfrm>
          <a:prstGeom prst="rect">
            <a:avLst/>
          </a:prstGeom>
        </p:spPr>
        <p:txBody>
          <a:bodyPr vert="horz" lIns="91440" tIns="45720" rIns="91440" bIns="45720" rtlCol="0" anchor="ctr"/>
          <a:lstStyle>
            <a:lvl1pPr algn="ctr">
              <a:defRPr sz="1100" b="0" i="0">
                <a:solidFill>
                  <a:schemeClr val="tx2"/>
                </a:solidFill>
                <a:latin typeface="+mn-lt"/>
                <a:ea typeface="Roboto" charset="0"/>
                <a:cs typeface="Roboto" charset="0"/>
              </a:defRPr>
            </a:lvl1pPr>
          </a:lstStyle>
          <a:p>
            <a:r>
              <a:rPr lang="en-US"/>
              <a:t>Edit footer - go to Insert tab &gt; Header &amp; Footer</a:t>
            </a:r>
            <a:endParaRPr lang="en-US" dirty="0"/>
          </a:p>
        </p:txBody>
      </p:sp>
      <p:sp>
        <p:nvSpPr>
          <p:cNvPr id="14" name="Slide Number Placeholder 5">
            <a:extLst>
              <a:ext uri="{FF2B5EF4-FFF2-40B4-BE49-F238E27FC236}">
                <a16:creationId xmlns:a16="http://schemas.microsoft.com/office/drawing/2014/main" id="{B5522F7C-F3BE-48F9-ACF6-DC409BE3D00E}"/>
              </a:ext>
            </a:extLst>
          </p:cNvPr>
          <p:cNvSpPr>
            <a:spLocks noGrp="1"/>
          </p:cNvSpPr>
          <p:nvPr>
            <p:ph type="sldNum" sz="quarter" idx="4"/>
          </p:nvPr>
        </p:nvSpPr>
        <p:spPr>
          <a:xfrm>
            <a:off x="10463002" y="6292768"/>
            <a:ext cx="890799" cy="365125"/>
          </a:xfrm>
          <a:prstGeom prst="rect">
            <a:avLst/>
          </a:prstGeom>
        </p:spPr>
        <p:txBody>
          <a:bodyPr vert="horz" lIns="91440" tIns="45720" rIns="91440" bIns="45720" rtlCol="0" anchor="ctr"/>
          <a:lstStyle>
            <a:lvl1pPr algn="r">
              <a:defRPr sz="1100" b="0" i="0">
                <a:solidFill>
                  <a:schemeClr val="tx2"/>
                </a:solidFill>
                <a:latin typeface="+mn-lt"/>
                <a:ea typeface="Roboto" charset="0"/>
                <a:cs typeface="Roboto" charset="0"/>
              </a:defRPr>
            </a:lvl1pPr>
          </a:lstStyle>
          <a:p>
            <a:fld id="{27658008-9535-442B-8149-213DFE0C0411}" type="slidenum">
              <a:rPr lang="en-US" smtClean="0"/>
              <a:pPr/>
              <a:t>‹Nº›</a:t>
            </a:fld>
            <a:endParaRPr lang="en-US" dirty="0"/>
          </a:p>
        </p:txBody>
      </p:sp>
    </p:spTree>
    <p:extLst>
      <p:ext uri="{BB962C8B-B14F-4D97-AF65-F5344CB8AC3E}">
        <p14:creationId xmlns:p14="http://schemas.microsoft.com/office/powerpoint/2010/main" val="1269836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12192000" cy="6858000"/>
          </a:xfrm>
          <a:prstGeom prst="rect">
            <a:avLst/>
          </a:prstGeom>
          <a:solidFill>
            <a:srgbClr val="C50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609600" y="1658249"/>
            <a:ext cx="10058400" cy="2387600"/>
          </a:xfrm>
        </p:spPr>
        <p:txBody>
          <a:bodyPr anchor="b"/>
          <a:lstStyle>
            <a:lvl1pPr algn="l">
              <a:lnSpc>
                <a:spcPct val="80000"/>
              </a:lnSpc>
              <a:defRPr sz="5000" b="1" i="0" spc="0" baseline="0">
                <a:solidFill>
                  <a:schemeClr val="bg1"/>
                </a:solidFill>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609600" y="4077886"/>
            <a:ext cx="10058400" cy="1655762"/>
          </a:xfrm>
        </p:spPr>
        <p:txBody>
          <a:bodyPr anchor="t">
            <a:noAutofit/>
          </a:bodyPr>
          <a:lstStyle>
            <a:lvl1pPr marL="0" indent="0" algn="l">
              <a:lnSpc>
                <a:spcPct val="110000"/>
              </a:lnSpc>
              <a:buNone/>
              <a:defRPr sz="1500" b="0" i="0" kern="800" spc="300" baseline="0">
                <a:solidFill>
                  <a:schemeClr val="bg2">
                    <a:lumMod val="20000"/>
                    <a:lumOff val="80000"/>
                  </a:schemeClr>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a:stretch>
            <a:fillRect/>
          </a:stretch>
        </p:blipFill>
        <p:spPr>
          <a:xfrm>
            <a:off x="11784591" y="6415616"/>
            <a:ext cx="196394" cy="261858"/>
          </a:xfrm>
          <a:prstGeom prst="rect">
            <a:avLst/>
          </a:prstGeom>
        </p:spPr>
      </p:pic>
      <p:pic>
        <p:nvPicPr>
          <p:cNvPr id="6" name="Picture 5">
            <a:extLst>
              <a:ext uri="{FF2B5EF4-FFF2-40B4-BE49-F238E27FC236}">
                <a16:creationId xmlns:a16="http://schemas.microsoft.com/office/drawing/2014/main" id="{2B0F7620-0E7C-AB48-9117-2E580F93F8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279" y="637899"/>
            <a:ext cx="1793826" cy="496752"/>
          </a:xfrm>
          <a:prstGeom prst="rect">
            <a:avLst/>
          </a:prstGeom>
        </p:spPr>
      </p:pic>
      <p:sp>
        <p:nvSpPr>
          <p:cNvPr id="7" name="Slide Number Placeholder 5">
            <a:extLst>
              <a:ext uri="{FF2B5EF4-FFF2-40B4-BE49-F238E27FC236}">
                <a16:creationId xmlns:a16="http://schemas.microsoft.com/office/drawing/2014/main" id="{8BA91B3B-A163-3F9B-3361-04DF51F528F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spTree>
    <p:extLst>
      <p:ext uri="{BB962C8B-B14F-4D97-AF65-F5344CB8AC3E}">
        <p14:creationId xmlns:p14="http://schemas.microsoft.com/office/powerpoint/2010/main" val="42296619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12192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609600" y="1658249"/>
            <a:ext cx="10058400" cy="2387600"/>
          </a:xfrm>
        </p:spPr>
        <p:txBody>
          <a:bodyPr anchor="b"/>
          <a:lstStyle>
            <a:lvl1pPr algn="l">
              <a:lnSpc>
                <a:spcPct val="80000"/>
              </a:lnSpc>
              <a:defRPr sz="5000" b="1" i="0" spc="0" baseline="0">
                <a:solidFill>
                  <a:schemeClr val="bg1"/>
                </a:solidFill>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609600" y="4077886"/>
            <a:ext cx="10058400" cy="1655762"/>
          </a:xfrm>
        </p:spPr>
        <p:txBody>
          <a:bodyPr anchor="t">
            <a:noAutofit/>
          </a:bodyPr>
          <a:lstStyle>
            <a:lvl1pPr marL="0" indent="0" algn="l">
              <a:lnSpc>
                <a:spcPct val="110000"/>
              </a:lnSpc>
              <a:buNone/>
              <a:defRPr sz="1500" b="0" i="0" kern="800" spc="300" baseline="0">
                <a:solidFill>
                  <a:schemeClr val="bg2">
                    <a:lumMod val="20000"/>
                    <a:lumOff val="80000"/>
                  </a:schemeClr>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a:stretch>
            <a:fillRect/>
          </a:stretch>
        </p:blipFill>
        <p:spPr>
          <a:xfrm>
            <a:off x="11784591" y="6415616"/>
            <a:ext cx="196394" cy="261858"/>
          </a:xfrm>
          <a:prstGeom prst="rect">
            <a:avLst/>
          </a:prstGeom>
        </p:spPr>
      </p:pic>
      <p:pic>
        <p:nvPicPr>
          <p:cNvPr id="6" name="Picture 5">
            <a:extLst>
              <a:ext uri="{FF2B5EF4-FFF2-40B4-BE49-F238E27FC236}">
                <a16:creationId xmlns:a16="http://schemas.microsoft.com/office/drawing/2014/main" id="{2B0F7620-0E7C-AB48-9117-2E580F93F8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279" y="637899"/>
            <a:ext cx="1793826" cy="496752"/>
          </a:xfrm>
          <a:prstGeom prst="rect">
            <a:avLst/>
          </a:prstGeom>
        </p:spPr>
      </p:pic>
      <p:sp>
        <p:nvSpPr>
          <p:cNvPr id="9" name="Slide Number Placeholder 5">
            <a:extLst>
              <a:ext uri="{FF2B5EF4-FFF2-40B4-BE49-F238E27FC236}">
                <a16:creationId xmlns:a16="http://schemas.microsoft.com/office/drawing/2014/main" id="{3FBA7DA8-8CC5-BB87-F8E2-5F9D00B69548}"/>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dirty="0">
                <a:latin typeface="Trebuchet MS" panose="020B0703020202090204" pitchFamily="34" charset="0"/>
              </a:rPr>
              <a:t>Confidential</a:t>
            </a:r>
          </a:p>
        </p:txBody>
      </p:sp>
    </p:spTree>
    <p:extLst>
      <p:ext uri="{BB962C8B-B14F-4D97-AF65-F5344CB8AC3E}">
        <p14:creationId xmlns:p14="http://schemas.microsoft.com/office/powerpoint/2010/main" val="274012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Key Point - Red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rgbClr val="C50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bg1"/>
                </a:solidFill>
                <a:latin typeface="Trebuchet MS" panose="020B070302020209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a:stretch>
            <a:fillRect/>
          </a:stretch>
        </p:blipFill>
        <p:spPr>
          <a:xfrm>
            <a:off x="11784591" y="6415616"/>
            <a:ext cx="196394" cy="261858"/>
          </a:xfrm>
          <a:prstGeom prst="rect">
            <a:avLst/>
          </a:prstGeom>
        </p:spPr>
      </p:pic>
      <p:sp>
        <p:nvSpPr>
          <p:cNvPr id="6" name="Slide Number Placeholder 5">
            <a:extLst>
              <a:ext uri="{FF2B5EF4-FFF2-40B4-BE49-F238E27FC236}">
                <a16:creationId xmlns:a16="http://schemas.microsoft.com/office/drawing/2014/main" id="{EF08880F-2D4A-9544-A50E-C5BA3EADCBB5}"/>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spTree>
    <p:extLst>
      <p:ext uri="{BB962C8B-B14F-4D97-AF65-F5344CB8AC3E}">
        <p14:creationId xmlns:p14="http://schemas.microsoft.com/office/powerpoint/2010/main" val="20375983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Key Point - Blue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bg1"/>
                </a:solidFill>
                <a:latin typeface="Trebuchet MS" panose="020B070302020209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a:stretch>
            <a:fillRect/>
          </a:stretch>
        </p:blipFill>
        <p:spPr>
          <a:xfrm>
            <a:off x="11784591" y="6415616"/>
            <a:ext cx="196394" cy="261858"/>
          </a:xfrm>
          <a:prstGeom prst="rect">
            <a:avLst/>
          </a:prstGeom>
        </p:spPr>
      </p:pic>
      <p:sp>
        <p:nvSpPr>
          <p:cNvPr id="6" name="Slide Number Placeholder 5">
            <a:extLst>
              <a:ext uri="{FF2B5EF4-FFF2-40B4-BE49-F238E27FC236}">
                <a16:creationId xmlns:a16="http://schemas.microsoft.com/office/drawing/2014/main" id="{EF08880F-2D4A-9544-A50E-C5BA3EADCBB5}"/>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dirty="0">
                <a:latin typeface="Trebuchet MS" panose="020B0703020202090204" pitchFamily="34" charset="0"/>
              </a:rPr>
              <a:t>Confidential</a:t>
            </a:r>
          </a:p>
        </p:txBody>
      </p:sp>
    </p:spTree>
    <p:extLst>
      <p:ext uri="{BB962C8B-B14F-4D97-AF65-F5344CB8AC3E}">
        <p14:creationId xmlns:p14="http://schemas.microsoft.com/office/powerpoint/2010/main" val="2602874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tudy Name, Title, and Content">
    <p:spTree>
      <p:nvGrpSpPr>
        <p:cNvPr id="1" name=""/>
        <p:cNvGrpSpPr/>
        <p:nvPr/>
      </p:nvGrpSpPr>
      <p:grpSpPr>
        <a:xfrm>
          <a:off x="0" y="0"/>
          <a:ext cx="0" cy="0"/>
          <a:chOff x="0" y="0"/>
          <a:chExt cx="0" cy="0"/>
        </a:xfrm>
      </p:grpSpPr>
      <p:sp>
        <p:nvSpPr>
          <p:cNvPr id="12" name="Text Placeholder 4"/>
          <p:cNvSpPr>
            <a:spLocks noGrp="1"/>
          </p:cNvSpPr>
          <p:nvPr>
            <p:ph type="body" sz="quarter" idx="17"/>
          </p:nvPr>
        </p:nvSpPr>
        <p:spPr>
          <a:xfrm>
            <a:off x="609600" y="154546"/>
            <a:ext cx="10972800" cy="302654"/>
          </a:xfrm>
        </p:spPr>
        <p:txBody>
          <a:bodyPr anchor="b"/>
          <a:lstStyle>
            <a:lvl1pPr marL="0" indent="0">
              <a:spcBef>
                <a:spcPts val="0"/>
              </a:spcBef>
              <a:buNone/>
              <a:defRPr sz="16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828800"/>
            <a:ext cx="109728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5"/>
          </p:nvPr>
        </p:nvSpPr>
        <p:spPr>
          <a:xfrm>
            <a:off x="640080" y="0"/>
            <a:ext cx="0" cy="0"/>
          </a:xfrm>
        </p:spPr>
        <p:txBody>
          <a:bodyPr/>
          <a:lstStyle>
            <a:lvl1pPr>
              <a:defRPr>
                <a:solidFill>
                  <a:schemeClr val="accent6"/>
                </a:solidFill>
              </a:defRPr>
            </a:lvl1pPr>
          </a:lstStyle>
          <a:p>
            <a:r>
              <a:rPr lang="en-US"/>
              <a:t>  </a:t>
            </a:r>
          </a:p>
        </p:txBody>
      </p:sp>
    </p:spTree>
    <p:extLst>
      <p:ext uri="{BB962C8B-B14F-4D97-AF65-F5344CB8AC3E}">
        <p14:creationId xmlns:p14="http://schemas.microsoft.com/office/powerpoint/2010/main" val="438092381"/>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rgbClr val="20366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6" y="1942677"/>
            <a:ext cx="10972800"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366501" cy="291492"/>
          </a:xfrm>
          <a:prstGeom prst="rect">
            <a:avLst/>
          </a:prstGeom>
        </p:spPr>
        <p:txBody>
          <a:bodyPr vert="horz" lIns="91440" tIns="45720" rIns="91440" bIns="45720" rtlCol="0" anchor="ctr"/>
          <a:lstStyle>
            <a:lvl1pPr algn="l">
              <a:defRPr sz="800">
                <a:solidFill>
                  <a:schemeClr val="bg1">
                    <a:lumMod val="50000"/>
                  </a:schemeClr>
                </a:solidFill>
              </a:defRPr>
            </a:lvl1pPr>
          </a:lstStyle>
          <a:p>
            <a:fld id="{4BEAA09E-D67E-864E-8466-C38E88600C4F}" type="slidenum">
              <a:rPr lang="en-US" smtClean="0"/>
              <a:pPr/>
              <a:t>‹Nº›</a:t>
            </a:fld>
            <a:endParaRPr lang="en-US"/>
          </a:p>
        </p:txBody>
      </p:sp>
    </p:spTree>
    <p:extLst>
      <p:ext uri="{BB962C8B-B14F-4D97-AF65-F5344CB8AC3E}">
        <p14:creationId xmlns:p14="http://schemas.microsoft.com/office/powerpoint/2010/main" val="27337383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tudy Name, Title, No Content">
    <p:spTree>
      <p:nvGrpSpPr>
        <p:cNvPr id="1" name=""/>
        <p:cNvGrpSpPr/>
        <p:nvPr/>
      </p:nvGrpSpPr>
      <p:grpSpPr>
        <a:xfrm>
          <a:off x="0" y="0"/>
          <a:ext cx="0" cy="0"/>
          <a:chOff x="0" y="0"/>
          <a:chExt cx="0" cy="0"/>
        </a:xfrm>
      </p:grpSpPr>
      <p:sp>
        <p:nvSpPr>
          <p:cNvPr id="12" name="Text Placeholder 4"/>
          <p:cNvSpPr>
            <a:spLocks noGrp="1"/>
          </p:cNvSpPr>
          <p:nvPr>
            <p:ph type="body" sz="quarter" idx="17"/>
          </p:nvPr>
        </p:nvSpPr>
        <p:spPr>
          <a:xfrm>
            <a:off x="609600" y="154546"/>
            <a:ext cx="10972800" cy="302654"/>
          </a:xfrm>
        </p:spPr>
        <p:txBody>
          <a:bodyPr anchor="b"/>
          <a:lstStyle>
            <a:lvl1pPr marL="0" indent="0">
              <a:spcBef>
                <a:spcPts val="0"/>
              </a:spcBef>
              <a:buNone/>
              <a:defRPr sz="16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8" name="Footer Placeholder 7"/>
          <p:cNvSpPr>
            <a:spLocks noGrp="1"/>
          </p:cNvSpPr>
          <p:nvPr>
            <p:ph type="ftr" sz="quarter" idx="15"/>
          </p:nvPr>
        </p:nvSpPr>
        <p:spPr>
          <a:xfrm>
            <a:off x="640080" y="0"/>
            <a:ext cx="0" cy="0"/>
          </a:xfrm>
        </p:spPr>
        <p:txBody>
          <a:bodyPr/>
          <a:lstStyle>
            <a:lvl1pPr>
              <a:defRPr>
                <a:solidFill>
                  <a:schemeClr val="accent6"/>
                </a:solidFill>
              </a:defRPr>
            </a:lvl1pPr>
          </a:lstStyle>
          <a:p>
            <a:r>
              <a:rPr lang="en-US"/>
              <a:t>  </a:t>
            </a:r>
          </a:p>
        </p:txBody>
      </p:sp>
    </p:spTree>
    <p:extLst>
      <p:ext uri="{BB962C8B-B14F-4D97-AF65-F5344CB8AC3E}">
        <p14:creationId xmlns:p14="http://schemas.microsoft.com/office/powerpoint/2010/main" val="2956633700"/>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ey Point - R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rgbClr val="C50F3C"/>
                </a:solidFill>
                <a:latin typeface="Trebuchet MS" panose="020B070302020209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E4C15627-71F4-D94E-9E76-16A5E0A7B8EE}"/>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6" name="Slide Number Placeholder 3">
            <a:extLst>
              <a:ext uri="{FF2B5EF4-FFF2-40B4-BE49-F238E27FC236}">
                <a16:creationId xmlns:a16="http://schemas.microsoft.com/office/drawing/2014/main" id="{9F2365ED-57B5-467E-AFEB-8D61DE864859}"/>
              </a:ext>
            </a:extLst>
          </p:cNvPr>
          <p:cNvSpPr>
            <a:spLocks noGrp="1"/>
          </p:cNvSpPr>
          <p:nvPr>
            <p:ph type="sldNum" sz="quarter" idx="12"/>
          </p:nvPr>
        </p:nvSpPr>
        <p:spPr>
          <a:xfrm>
            <a:off x="211015" y="6400799"/>
            <a:ext cx="398585" cy="291492"/>
          </a:xfrm>
        </p:spPr>
        <p:txBody>
          <a:bodyPr/>
          <a:lstStyle>
            <a:lvl1pPr>
              <a:defRPr>
                <a:solidFill>
                  <a:schemeClr val="tx1">
                    <a:lumMod val="40000"/>
                    <a:lumOff val="60000"/>
                  </a:schemeClr>
                </a:solidFill>
              </a:defRPr>
            </a:lvl1pPr>
          </a:lstStyle>
          <a:p>
            <a:fld id="{4BEAA09E-D67E-864E-8466-C38E88600C4F}" type="slidenum">
              <a:rPr lang="en-US" smtClean="0"/>
              <a:pPr/>
              <a:t>‹Nº›</a:t>
            </a:fld>
            <a:endParaRPr lang="en-US"/>
          </a:p>
        </p:txBody>
      </p:sp>
      <p:sp>
        <p:nvSpPr>
          <p:cNvPr id="8" name="Slide Number Placeholder 5">
            <a:extLst>
              <a:ext uri="{FF2B5EF4-FFF2-40B4-BE49-F238E27FC236}">
                <a16:creationId xmlns:a16="http://schemas.microsoft.com/office/drawing/2014/main" id="{C7B6F229-A7C0-6BF6-4C47-45B3B62A33B2}"/>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solidFill>
                  <a:schemeClr val="bg1">
                    <a:lumMod val="50000"/>
                  </a:schemeClr>
                </a:solidFill>
                <a:latin typeface="Trebuchet MS" panose="020B0703020202090204" pitchFamily="34" charset="0"/>
              </a:rPr>
              <a:t>Confidential – Internal Use Only</a:t>
            </a:r>
          </a:p>
        </p:txBody>
      </p:sp>
    </p:spTree>
    <p:extLst>
      <p:ext uri="{BB962C8B-B14F-4D97-AF65-F5344CB8AC3E}">
        <p14:creationId xmlns:p14="http://schemas.microsoft.com/office/powerpoint/2010/main" val="2468285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Key Point - Blu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rgbClr val="203661"/>
                </a:solidFill>
                <a:latin typeface="Trebuchet MS" panose="020B070302020209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E4C15627-71F4-D94E-9E76-16A5E0A7B8EE}"/>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7" name="Slide Number Placeholder 3">
            <a:extLst>
              <a:ext uri="{FF2B5EF4-FFF2-40B4-BE49-F238E27FC236}">
                <a16:creationId xmlns:a16="http://schemas.microsoft.com/office/drawing/2014/main" id="{DD5F1F27-CAE4-4395-8A41-C52B5FEE50F9}"/>
              </a:ext>
            </a:extLst>
          </p:cNvPr>
          <p:cNvSpPr>
            <a:spLocks noGrp="1"/>
          </p:cNvSpPr>
          <p:nvPr>
            <p:ph type="sldNum" sz="quarter" idx="12"/>
          </p:nvPr>
        </p:nvSpPr>
        <p:spPr>
          <a:xfrm>
            <a:off x="211015" y="6400799"/>
            <a:ext cx="398585" cy="291492"/>
          </a:xfrm>
        </p:spPr>
        <p:txBody>
          <a:bodyPr/>
          <a:lstStyle>
            <a:lvl1pPr>
              <a:defRPr>
                <a:solidFill>
                  <a:schemeClr val="tx1">
                    <a:lumMod val="40000"/>
                    <a:lumOff val="60000"/>
                  </a:schemeClr>
                </a:solidFill>
              </a:defRPr>
            </a:lvl1pPr>
          </a:lstStyle>
          <a:p>
            <a:fld id="{4BEAA09E-D67E-864E-8466-C38E88600C4F}" type="slidenum">
              <a:rPr lang="en-US" smtClean="0"/>
              <a:pPr/>
              <a:t>‹Nº›</a:t>
            </a:fld>
            <a:endParaRPr lang="en-US"/>
          </a:p>
        </p:txBody>
      </p:sp>
      <p:sp>
        <p:nvSpPr>
          <p:cNvPr id="6" name="Slide Number Placeholder 5">
            <a:extLst>
              <a:ext uri="{FF2B5EF4-FFF2-40B4-BE49-F238E27FC236}">
                <a16:creationId xmlns:a16="http://schemas.microsoft.com/office/drawing/2014/main" id="{3EEACFC8-1612-C7F7-19D3-0FFBB5FBA57E}"/>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solidFill>
                  <a:schemeClr val="bg1">
                    <a:lumMod val="50000"/>
                  </a:schemeClr>
                </a:solidFill>
                <a:latin typeface="Trebuchet MS" panose="020B0703020202090204" pitchFamily="34" charset="0"/>
              </a:rPr>
              <a:t>Confidential – Internal Use Only</a:t>
            </a:r>
          </a:p>
        </p:txBody>
      </p:sp>
    </p:spTree>
    <p:extLst>
      <p:ext uri="{BB962C8B-B14F-4D97-AF65-F5344CB8AC3E}">
        <p14:creationId xmlns:p14="http://schemas.microsoft.com/office/powerpoint/2010/main" val="128513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Key Point -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CF386F-4435-1E40-A8ED-AFFEAC3031C6}"/>
              </a:ext>
            </a:extLst>
          </p:cNvPr>
          <p:cNvSpPr>
            <a:spLocks noGrp="1"/>
          </p:cNvSpPr>
          <p:nvPr>
            <p:ph type="pic" sz="quarter" idx="13"/>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8200" y="3932482"/>
            <a:ext cx="10515600" cy="1895109"/>
          </a:xfrm>
          <a:ln w="3175">
            <a:noFill/>
          </a:ln>
        </p:spPr>
        <p:txBody>
          <a:bodyPr anchor="ctr"/>
          <a:lstStyle>
            <a:lvl1pPr algn="l">
              <a:lnSpc>
                <a:spcPct val="80000"/>
              </a:lnSpc>
              <a:defRPr sz="5500" b="1" i="0" spc="300">
                <a:solidFill>
                  <a:schemeClr val="bg1"/>
                </a:solidFill>
                <a:effectLst>
                  <a:outerShdw blurRad="127000" dist="38100" dir="5400000" algn="t" rotWithShape="0">
                    <a:prstClr val="black"/>
                  </a:outerShdw>
                </a:effectLst>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833D4413-B16E-B048-AA99-4B9BAA9B49B6}"/>
              </a:ext>
            </a:extLst>
          </p:cNvPr>
          <p:cNvPicPr>
            <a:picLocks noChangeAspect="1"/>
          </p:cNvPicPr>
          <p:nvPr userDrawn="1"/>
        </p:nvPicPr>
        <p:blipFill>
          <a:blip r:embed="rId2"/>
          <a:stretch>
            <a:fillRect/>
          </a:stretch>
        </p:blipFill>
        <p:spPr>
          <a:xfrm>
            <a:off x="11784591" y="6415616"/>
            <a:ext cx="196394" cy="261858"/>
          </a:xfrm>
          <a:prstGeom prst="rect">
            <a:avLst/>
          </a:prstGeom>
        </p:spPr>
      </p:pic>
      <p:sp>
        <p:nvSpPr>
          <p:cNvPr id="5" name="Slide Number Placeholder 5">
            <a:extLst>
              <a:ext uri="{FF2B5EF4-FFF2-40B4-BE49-F238E27FC236}">
                <a16:creationId xmlns:a16="http://schemas.microsoft.com/office/drawing/2014/main" id="{955F0D97-1EA0-6CA2-97EE-5AA3F30A840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solidFill>
                  <a:schemeClr val="bg1">
                    <a:lumMod val="50000"/>
                  </a:schemeClr>
                </a:solidFill>
                <a:latin typeface="Trebuchet MS" panose="020B0703020202090204" pitchFamily="34" charset="0"/>
              </a:rPr>
              <a:t>Confidential – Internal Use Only</a:t>
            </a:r>
          </a:p>
        </p:txBody>
      </p:sp>
    </p:spTree>
    <p:extLst>
      <p:ext uri="{BB962C8B-B14F-4D97-AF65-F5344CB8AC3E}">
        <p14:creationId xmlns:p14="http://schemas.microsoft.com/office/powerpoint/2010/main" val="1651263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de: picture &amp;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9" y="3"/>
            <a:ext cx="7008812" cy="585679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291246"/>
            <a:ext cx="3932237" cy="3565545"/>
          </a:xfrm>
        </p:spPr>
        <p:txBody>
          <a:bodyPr/>
          <a:lstStyle>
            <a:lvl1pPr marL="0" indent="0">
              <a:spcBef>
                <a:spcPts val="500"/>
              </a:spcBef>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Triangle 8"/>
          <p:cNvSpPr/>
          <p:nvPr userDrawn="1"/>
        </p:nvSpPr>
        <p:spPr>
          <a:xfrm rot="5400000">
            <a:off x="3604452" y="1578739"/>
            <a:ext cx="5856793" cy="2699317"/>
          </a:xfrm>
          <a:prstGeom prst="triangle">
            <a:avLst>
              <a:gd name="adj" fmla="val 50424"/>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1"/>
          </a:p>
        </p:txBody>
      </p:sp>
      <p:sp>
        <p:nvSpPr>
          <p:cNvPr id="11" name="Footer Placeholder 4">
            <a:extLst>
              <a:ext uri="{FF2B5EF4-FFF2-40B4-BE49-F238E27FC236}">
                <a16:creationId xmlns:a16="http://schemas.microsoft.com/office/drawing/2014/main" id="{C8F60C30-2950-440C-B1F8-DA1E6A39A91E}"/>
              </a:ext>
            </a:extLst>
          </p:cNvPr>
          <p:cNvSpPr>
            <a:spLocks noGrp="1"/>
          </p:cNvSpPr>
          <p:nvPr>
            <p:ph type="ftr" sz="quarter" idx="3"/>
          </p:nvPr>
        </p:nvSpPr>
        <p:spPr>
          <a:xfrm>
            <a:off x="4038601" y="6308172"/>
            <a:ext cx="6044076" cy="365125"/>
          </a:xfrm>
          <a:prstGeom prst="rect">
            <a:avLst/>
          </a:prstGeom>
        </p:spPr>
        <p:txBody>
          <a:bodyPr vert="horz" lIns="91440" tIns="45720" rIns="91440" bIns="45720" rtlCol="0" anchor="ctr"/>
          <a:lstStyle>
            <a:lvl1pPr algn="ctr">
              <a:defRPr sz="1100" b="0" i="0">
                <a:solidFill>
                  <a:schemeClr val="tx2"/>
                </a:solidFill>
                <a:latin typeface="+mn-lt"/>
                <a:ea typeface="Roboto" charset="0"/>
                <a:cs typeface="Roboto" charset="0"/>
              </a:defRPr>
            </a:lvl1pPr>
          </a:lstStyle>
          <a:p>
            <a:r>
              <a:rPr lang="en-US"/>
              <a:t>Edit footer - go to Insert tab &gt; Header &amp; Footer</a:t>
            </a:r>
            <a:endParaRPr lang="en-US" dirty="0"/>
          </a:p>
        </p:txBody>
      </p:sp>
      <p:sp>
        <p:nvSpPr>
          <p:cNvPr id="12" name="Slide Number Placeholder 5">
            <a:extLst>
              <a:ext uri="{FF2B5EF4-FFF2-40B4-BE49-F238E27FC236}">
                <a16:creationId xmlns:a16="http://schemas.microsoft.com/office/drawing/2014/main" id="{0C637F6D-D1AA-4FFF-804F-3D9900064F61}"/>
              </a:ext>
            </a:extLst>
          </p:cNvPr>
          <p:cNvSpPr>
            <a:spLocks noGrp="1"/>
          </p:cNvSpPr>
          <p:nvPr>
            <p:ph type="sldNum" sz="quarter" idx="4"/>
          </p:nvPr>
        </p:nvSpPr>
        <p:spPr>
          <a:xfrm>
            <a:off x="10463002" y="6292768"/>
            <a:ext cx="890799" cy="365125"/>
          </a:xfrm>
          <a:prstGeom prst="rect">
            <a:avLst/>
          </a:prstGeom>
        </p:spPr>
        <p:txBody>
          <a:bodyPr vert="horz" lIns="91440" tIns="45720" rIns="91440" bIns="45720" rtlCol="0" anchor="ctr"/>
          <a:lstStyle>
            <a:lvl1pPr algn="r">
              <a:defRPr sz="1200" b="0" i="0">
                <a:solidFill>
                  <a:schemeClr val="tx2"/>
                </a:solidFill>
                <a:latin typeface="+mn-lt"/>
                <a:ea typeface="Roboto" charset="0"/>
                <a:cs typeface="Roboto" charset="0"/>
              </a:defRPr>
            </a:lvl1pPr>
          </a:lstStyle>
          <a:p>
            <a:fld id="{27658008-9535-442B-8149-213DFE0C0411}" type="slidenum">
              <a:rPr lang="en-US" smtClean="0"/>
              <a:pPr/>
              <a:t>‹Nº›</a:t>
            </a:fld>
            <a:endParaRPr lang="en-US" dirty="0"/>
          </a:p>
        </p:txBody>
      </p:sp>
    </p:spTree>
    <p:extLst>
      <p:ext uri="{BB962C8B-B14F-4D97-AF65-F5344CB8AC3E}">
        <p14:creationId xmlns:p14="http://schemas.microsoft.com/office/powerpoint/2010/main" val="313524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ivider -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p:nvPr>
        </p:nvSpPr>
        <p:spPr>
          <a:xfrm>
            <a:off x="1" y="0"/>
            <a:ext cx="12191998" cy="6858000"/>
          </a:xfrm>
        </p:spPr>
        <p:txBody>
          <a:bodyPr/>
          <a:lstStyle/>
          <a:p>
            <a:endParaRPr lang="en-US"/>
          </a:p>
        </p:txBody>
      </p:sp>
      <p:sp>
        <p:nvSpPr>
          <p:cNvPr id="8" name="Content Placeholder 2">
            <a:extLst>
              <a:ext uri="{FF2B5EF4-FFF2-40B4-BE49-F238E27FC236}">
                <a16:creationId xmlns:a16="http://schemas.microsoft.com/office/drawing/2014/main" id="{F33E1CBD-1A22-C34C-8DC4-474E34B2CDFB}"/>
              </a:ext>
            </a:extLst>
          </p:cNvPr>
          <p:cNvSpPr>
            <a:spLocks noGrp="1"/>
          </p:cNvSpPr>
          <p:nvPr>
            <p:ph sz="half" idx="1" hasCustomPrompt="1"/>
          </p:nvPr>
        </p:nvSpPr>
        <p:spPr>
          <a:xfrm>
            <a:off x="0" y="957364"/>
            <a:ext cx="5939883" cy="4943272"/>
          </a:xfrm>
          <a:solidFill>
            <a:srgbClr val="C50F3C"/>
          </a:solidFill>
        </p:spPr>
        <p:txBody>
          <a:bodyPr lIns="914400" tIns="914400" rIns="914400" bIns="914400" anchor="ctr">
            <a:normAutofit/>
          </a:bodyPr>
          <a:lstStyle>
            <a:lvl1pPr algn="l">
              <a:lnSpc>
                <a:spcPct val="80000"/>
              </a:lnSpc>
              <a:defRPr sz="3200" b="1" i="0" spc="300">
                <a:solidFill>
                  <a:schemeClr val="bg1"/>
                </a:solidFill>
                <a:latin typeface="Trebuchet MS" panose="020B0703020202090204" pitchFamily="34" charset="0"/>
                <a:cs typeface="Rockwell Nova Light" panose="02060303020205020403" pitchFamily="18" charset="0"/>
              </a:defRPr>
            </a:lvl1pPr>
          </a:lstStyle>
          <a:p>
            <a:pPr lvl="0"/>
            <a:r>
              <a:rPr lang="en-US"/>
              <a:t>Edit master text styles</a:t>
            </a:r>
          </a:p>
        </p:txBody>
      </p:sp>
      <p:sp>
        <p:nvSpPr>
          <p:cNvPr id="4" name="Slide Number Placeholder 3">
            <a:extLst>
              <a:ext uri="{FF2B5EF4-FFF2-40B4-BE49-F238E27FC236}">
                <a16:creationId xmlns:a16="http://schemas.microsoft.com/office/drawing/2014/main" id="{3CE44274-AFC7-4833-82BC-9699741CF673}"/>
              </a:ext>
            </a:extLst>
          </p:cNvPr>
          <p:cNvSpPr>
            <a:spLocks noGrp="1"/>
          </p:cNvSpPr>
          <p:nvPr>
            <p:ph type="sldNum" sz="quarter" idx="12"/>
          </p:nvPr>
        </p:nvSpPr>
        <p:spPr>
          <a:xfrm>
            <a:off x="211015" y="6400799"/>
            <a:ext cx="398585" cy="291492"/>
          </a:xfrm>
        </p:spPr>
        <p:txBody>
          <a:bodyPr/>
          <a:lstStyle>
            <a:lvl1pPr>
              <a:defRPr>
                <a:solidFill>
                  <a:schemeClr val="tx1">
                    <a:lumMod val="40000"/>
                    <a:lumOff val="60000"/>
                  </a:schemeClr>
                </a:solidFill>
              </a:defRPr>
            </a:lvl1pPr>
          </a:lstStyle>
          <a:p>
            <a:fld id="{4BEAA09E-D67E-864E-8466-C38E88600C4F}" type="slidenum">
              <a:rPr lang="en-US" smtClean="0"/>
              <a:pPr/>
              <a:t>‹Nº›</a:t>
            </a:fld>
            <a:endParaRPr lang="en-US"/>
          </a:p>
        </p:txBody>
      </p:sp>
    </p:spTree>
    <p:extLst>
      <p:ext uri="{BB962C8B-B14F-4D97-AF65-F5344CB8AC3E}">
        <p14:creationId xmlns:p14="http://schemas.microsoft.com/office/powerpoint/2010/main" val="16541162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Agenda/Li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5C0A2E-84ED-694A-8D40-40A9466155D7}"/>
              </a:ext>
            </a:extLst>
          </p:cNvPr>
          <p:cNvSpPr/>
          <p:nvPr userDrawn="1"/>
        </p:nvSpPr>
        <p:spPr>
          <a:xfrm>
            <a:off x="0" y="0"/>
            <a:ext cx="4249783" cy="6858000"/>
          </a:xfrm>
          <a:prstGeom prst="rect">
            <a:avLst/>
          </a:prstGeom>
          <a:solidFill>
            <a:srgbClr val="C50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3397294" cy="4351338"/>
          </a:xfrm>
        </p:spPr>
        <p:txBody>
          <a:bodyPr anchor="ctr">
            <a:normAutofit/>
          </a:bodyPr>
          <a:lstStyle>
            <a:lvl1pPr algn="l">
              <a:lnSpc>
                <a:spcPct val="80000"/>
              </a:lnSpc>
              <a:defRPr sz="5000" b="1" i="0" spc="300">
                <a:solidFill>
                  <a:schemeClr val="bg1"/>
                </a:solidFill>
                <a:latin typeface="Trebuchet MS" panose="020B0703020202090204" pitchFamily="34" charset="0"/>
                <a:cs typeface="Rockwell Nova Light" panose="02060303020205020403" pitchFamily="18" charset="0"/>
              </a:defRPr>
            </a:lvl1pPr>
          </a:lstStyle>
          <a:p>
            <a:pPr lvl="0"/>
            <a:r>
              <a:rPr lang="en-US"/>
              <a:t>Edit master text styles</a:t>
            </a:r>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2" name="Text Placeholder 11">
            <a:extLst>
              <a:ext uri="{FF2B5EF4-FFF2-40B4-BE49-F238E27FC236}">
                <a16:creationId xmlns:a16="http://schemas.microsoft.com/office/drawing/2014/main" id="{CAEB27AF-DD57-7246-971E-7506C050812B}"/>
              </a:ext>
            </a:extLst>
          </p:cNvPr>
          <p:cNvSpPr>
            <a:spLocks noGrp="1"/>
          </p:cNvSpPr>
          <p:nvPr>
            <p:ph type="body" sz="quarter" idx="13" hasCustomPrompt="1"/>
          </p:nvPr>
        </p:nvSpPr>
        <p:spPr>
          <a:xfrm>
            <a:off x="4606972" y="781844"/>
            <a:ext cx="7157992" cy="5294312"/>
          </a:xfrm>
        </p:spPr>
        <p:txBody>
          <a:bodyPr anchor="ctr"/>
          <a:lstStyle>
            <a:lvl1pPr marL="457200" indent="-457200">
              <a:lnSpc>
                <a:spcPct val="110000"/>
              </a:lnSpc>
              <a:buFont typeface="+mj-lt"/>
              <a:buAutoNum type="arabicPeriod"/>
              <a:defRPr/>
            </a:lvl1pPr>
            <a:lvl2pPr marL="800100" indent="-331788">
              <a:lnSpc>
                <a:spcPct val="110000"/>
              </a:lnSpc>
              <a:buFont typeface="+mj-lt"/>
              <a:buAutoNum type="alphaLcPeriod"/>
              <a:tabLst/>
              <a:defRPr>
                <a:solidFill>
                  <a:schemeClr val="tx1"/>
                </a:solidFill>
              </a:defRPr>
            </a:lvl2pPr>
            <a:lvl3pPr marL="865188" indent="-342900">
              <a:buFont typeface="+mj-lt"/>
              <a:buAutoNum type="arabicPeriod"/>
              <a:defRPr/>
            </a:lvl3pPr>
            <a:lvl4pPr marL="1204913" indent="-342900">
              <a:buFont typeface="+mj-lt"/>
              <a:buAutoNum type="arabicPeriod"/>
              <a:defRPr/>
            </a:lvl4pPr>
            <a:lvl5pPr marL="1430338" indent="-228600">
              <a:buFont typeface="+mj-lt"/>
              <a:buAutoNum type="arabicPeriod"/>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903772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ntent - Side By S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3406140" cy="4351338"/>
          </a:xfrm>
        </p:spPr>
        <p:txBody>
          <a:bodyPr anchor="ctr">
            <a:noAutofit/>
          </a:bodyPr>
          <a:lstStyle>
            <a:lvl1pPr algn="l">
              <a:lnSpc>
                <a:spcPct val="80000"/>
              </a:lnSpc>
              <a:defRPr sz="3200" b="1" i="0">
                <a:solidFill>
                  <a:srgbClr val="20366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7" name="Slide Number Placeholder 6">
            <a:extLst>
              <a:ext uri="{FF2B5EF4-FFF2-40B4-BE49-F238E27FC236}">
                <a16:creationId xmlns:a16="http://schemas.microsoft.com/office/drawing/2014/main" id="{81BB3B64-FFC3-D742-A6BD-5B3A95232C50}"/>
              </a:ext>
            </a:extLst>
          </p:cNvPr>
          <p:cNvSpPr>
            <a:spLocks noGrp="1"/>
          </p:cNvSpPr>
          <p:nvPr>
            <p:ph type="sldNum" sz="quarter" idx="12"/>
          </p:nvPr>
        </p:nvSpPr>
        <p:spPr/>
        <p:txBody>
          <a:bodyPr/>
          <a:lstStyle>
            <a:lvl1pPr>
              <a:defRPr>
                <a:solidFill>
                  <a:schemeClr val="bg1">
                    <a:lumMod val="50000"/>
                  </a:schemeClr>
                </a:solidFill>
              </a:defRPr>
            </a:lvl1pPr>
          </a:lstStyle>
          <a:p>
            <a:fld id="{4BEAA09E-D67E-864E-8466-C38E88600C4F}" type="slidenum">
              <a:rPr lang="en-US" smtClean="0"/>
              <a:pPr/>
              <a:t>‹Nº›</a:t>
            </a:fld>
            <a:endParaRPr lang="en-US"/>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a:stretch>
            <a:fillRect/>
          </a:stretch>
        </p:blipFill>
        <p:spPr>
          <a:xfrm>
            <a:off x="11765651" y="6408817"/>
            <a:ext cx="206592" cy="275456"/>
          </a:xfrm>
          <a:prstGeom prst="rect">
            <a:avLst/>
          </a:prstGeom>
        </p:spPr>
      </p:pic>
      <p:cxnSp>
        <p:nvCxnSpPr>
          <p:cNvPr id="9" name="Straight Connector 8">
            <a:extLst>
              <a:ext uri="{FF2B5EF4-FFF2-40B4-BE49-F238E27FC236}">
                <a16:creationId xmlns:a16="http://schemas.microsoft.com/office/drawing/2014/main" id="{F113FFD9-00BB-A343-8353-85DCCB1A6FE5}"/>
              </a:ext>
            </a:extLst>
          </p:cNvPr>
          <p:cNvCxnSpPr>
            <a:cxnSpLocks/>
          </p:cNvCxnSpPr>
          <p:nvPr userDrawn="1"/>
        </p:nvCxnSpPr>
        <p:spPr>
          <a:xfrm>
            <a:off x="4260501" y="1628503"/>
            <a:ext cx="0" cy="3474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56E2F89F-DE6E-8E49-BDFB-6B8DE8B72ABF}"/>
              </a:ext>
            </a:extLst>
          </p:cNvPr>
          <p:cNvSpPr>
            <a:spLocks noGrp="1"/>
          </p:cNvSpPr>
          <p:nvPr>
            <p:ph type="body" sz="quarter" idx="13" hasCustomPrompt="1"/>
          </p:nvPr>
        </p:nvSpPr>
        <p:spPr>
          <a:xfrm>
            <a:off x="4606972" y="800327"/>
            <a:ext cx="7157992" cy="5257346"/>
          </a:xfrm>
        </p:spPr>
        <p:txBody>
          <a:bodyPr anchor="ctr"/>
          <a:lstStyle>
            <a:lvl1pPr>
              <a:lnSpc>
                <a:spcPct val="110000"/>
              </a:lnSpc>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492519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Key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5081891" cy="4351338"/>
          </a:xfrm>
        </p:spPr>
        <p:txBody>
          <a:bodyPr anchor="ctr">
            <a:normAutofit/>
          </a:bodyPr>
          <a:lstStyle>
            <a:lvl1pPr algn="l">
              <a:lnSpc>
                <a:spcPct val="80000"/>
              </a:lnSpc>
              <a:defRPr sz="3200" b="1" i="0">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5" y="6400799"/>
            <a:ext cx="284285" cy="291492"/>
          </a:xfrm>
          <a:prstGeom prst="rect">
            <a:avLst/>
          </a:prstGeom>
        </p:spPr>
        <p:txBody>
          <a:bodyPr vert="horz" lIns="0" tIns="0" rIns="0" bIns="0" rtlCol="0" anchor="ctr" anchorCtr="1"/>
          <a:lstStyle>
            <a:lvl1pPr algn="l">
              <a:defRPr sz="800">
                <a:solidFill>
                  <a:srgbClr val="FFFFFF"/>
                </a:solidFill>
              </a:defRPr>
            </a:lvl1pPr>
          </a:lstStyle>
          <a:p>
            <a:pPr algn="ctr"/>
            <a:fld id="{4BEAA09E-D67E-864E-8466-C38E88600C4F}" type="slidenum">
              <a:rPr lang="en-US" smtClean="0"/>
              <a:pPr algn="ctr"/>
              <a:t>‹Nº›</a:t>
            </a:fld>
            <a:endParaRPr lang="en-US"/>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9"/>
            <a:ext cx="5150842" cy="4351338"/>
          </a:xfrm>
        </p:spPr>
        <p:txBody>
          <a:bodyPr anchor="ctr">
            <a:normAutofit/>
          </a:bodyPr>
          <a:lstStyle>
            <a:lvl1pPr algn="l">
              <a:lnSpc>
                <a:spcPct val="80000"/>
              </a:lnSpc>
              <a:defRPr sz="3200" b="0" i="0">
                <a:solidFill>
                  <a:schemeClr val="tx1"/>
                </a:solidFill>
                <a:latin typeface="Trebuchet MS" panose="020B0703020202090204" pitchFamily="34" charset="0"/>
                <a:cs typeface="Rockwell Nova Light" panose="02060303020205020403" pitchFamily="18" charset="0"/>
              </a:defRPr>
            </a:lvl1pPr>
          </a:lstStyle>
          <a:p>
            <a:pPr lvl="0"/>
            <a:r>
              <a:rPr lang="en-US"/>
              <a:t>Edit master text styles</a:t>
            </a:r>
          </a:p>
        </p:txBody>
      </p:sp>
    </p:spTree>
    <p:extLst>
      <p:ext uri="{BB962C8B-B14F-4D97-AF65-F5344CB8AC3E}">
        <p14:creationId xmlns:p14="http://schemas.microsoft.com/office/powerpoint/2010/main" val="934387717"/>
      </p:ext>
    </p:extLst>
  </p:cSld>
  <p:clrMapOvr>
    <a:masterClrMapping/>
  </p:clrMapOvr>
  <p:extLst>
    <p:ext uri="{DCECCB84-F9BA-43D5-87BE-67443E8EF086}">
      <p15:sldGuideLst xmlns:p15="http://schemas.microsoft.com/office/powerpoint/2012/main">
        <p15:guide id="1" pos="31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rgbClr val="20366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6" y="1942677"/>
            <a:ext cx="5399951"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366501" cy="291492"/>
          </a:xfrm>
          <a:prstGeom prst="rect">
            <a:avLst/>
          </a:prstGeom>
        </p:spPr>
        <p:txBody>
          <a:bodyPr vert="horz" lIns="91440" tIns="45720" rIns="91440" bIns="45720" rtlCol="0" anchor="ctr"/>
          <a:lstStyle>
            <a:lvl1pPr algn="l">
              <a:defRPr sz="800">
                <a:solidFill>
                  <a:schemeClr val="bg1">
                    <a:lumMod val="50000"/>
                  </a:schemeClr>
                </a:solidFill>
              </a:defRPr>
            </a:lvl1pPr>
          </a:lstStyle>
          <a:p>
            <a:fld id="{4BEAA09E-D67E-864E-8466-C38E88600C4F}" type="slidenum">
              <a:rPr lang="en-US" smtClean="0"/>
              <a:pPr/>
              <a:t>‹Nº›</a:t>
            </a:fld>
            <a:endParaRPr lang="en-US"/>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p:nvPr>
        </p:nvSpPr>
        <p:spPr>
          <a:xfrm>
            <a:off x="6150365" y="1942677"/>
            <a:ext cx="5399951"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274797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nten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rgbClr val="20366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7"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366502" cy="291492"/>
          </a:xfrm>
          <a:prstGeom prst="rect">
            <a:avLst/>
          </a:prstGeom>
        </p:spPr>
        <p:txBody>
          <a:bodyPr vert="horz" lIns="91440" tIns="45720" rIns="91440" bIns="45720" rtlCol="0" anchor="ctr"/>
          <a:lstStyle>
            <a:lvl1pPr algn="l">
              <a:defRPr sz="800">
                <a:solidFill>
                  <a:schemeClr val="bg1">
                    <a:lumMod val="50000"/>
                  </a:schemeClr>
                </a:solidFill>
              </a:defRPr>
            </a:lvl1pPr>
          </a:lstStyle>
          <a:p>
            <a:fld id="{4BEAA09E-D67E-864E-8466-C38E88600C4F}" type="slidenum">
              <a:rPr lang="en-US" smtClean="0"/>
              <a:pPr/>
              <a:t>‹Nº›</a:t>
            </a:fld>
            <a:endParaRPr lang="en-US"/>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p:nvPr>
        </p:nvSpPr>
        <p:spPr>
          <a:xfrm>
            <a:off x="4305587"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Content Placeholder 7">
            <a:extLst>
              <a:ext uri="{FF2B5EF4-FFF2-40B4-BE49-F238E27FC236}">
                <a16:creationId xmlns:a16="http://schemas.microsoft.com/office/drawing/2014/main" id="{CC246391-91B4-BC47-A6BA-88CFDDCA116C}"/>
              </a:ext>
            </a:extLst>
          </p:cNvPr>
          <p:cNvSpPr>
            <a:spLocks noGrp="1"/>
          </p:cNvSpPr>
          <p:nvPr>
            <p:ph sz="quarter" idx="18"/>
          </p:nvPr>
        </p:nvSpPr>
        <p:spPr>
          <a:xfrm>
            <a:off x="8033658"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085890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 With Foot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0E1FAF-85CD-FA4B-81FE-A9FD82D22E2F}"/>
              </a:ext>
            </a:extLst>
          </p:cNvPr>
          <p:cNvSpPr>
            <a:spLocks noGrp="1"/>
          </p:cNvSpPr>
          <p:nvPr>
            <p:ph type="sldNum" sz="quarter" idx="12"/>
          </p:nvPr>
        </p:nvSpPr>
        <p:spPr/>
        <p:txBody>
          <a:bodyPr/>
          <a:lstStyle>
            <a:lvl1pPr>
              <a:defRPr>
                <a:solidFill>
                  <a:schemeClr val="tx1">
                    <a:lumMod val="40000"/>
                    <a:lumOff val="60000"/>
                  </a:schemeClr>
                </a:solidFill>
              </a:defRPr>
            </a:lvl1pPr>
          </a:lstStyle>
          <a:p>
            <a:fld id="{4BEAA09E-D67E-864E-8466-C38E88600C4F}" type="slidenum">
              <a:rPr lang="en-US" smtClean="0"/>
              <a:pPr/>
              <a:t>‹Nº›</a:t>
            </a:fld>
            <a:endParaRPr lang="en-US"/>
          </a:p>
        </p:txBody>
      </p:sp>
      <p:pic>
        <p:nvPicPr>
          <p:cNvPr id="5" name="Picture 4">
            <a:extLst>
              <a:ext uri="{FF2B5EF4-FFF2-40B4-BE49-F238E27FC236}">
                <a16:creationId xmlns:a16="http://schemas.microsoft.com/office/drawing/2014/main" id="{F7216341-DBB4-0D4B-B285-B706134D811C}"/>
              </a:ext>
            </a:extLst>
          </p:cNvPr>
          <p:cNvPicPr>
            <a:picLocks noChangeAspect="1"/>
          </p:cNvPicPr>
          <p:nvPr userDrawn="1"/>
        </p:nvPicPr>
        <p:blipFill>
          <a:blip r:embed="rId2"/>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127218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9.jpe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9.jpeg"/><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9.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1.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9.jpeg"/><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3.jpeg"/><Relationship Id="rId5" Type="http://schemas.openxmlformats.org/officeDocument/2006/relationships/slideLayout" Target="../slideLayouts/slideLayout57.xml"/><Relationship Id="rId10" Type="http://schemas.openxmlformats.org/officeDocument/2006/relationships/theme" Target="../theme/theme6.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7.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085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642370"/>
            <a:ext cx="10515600" cy="44392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txBox="1">
            <a:spLocks/>
          </p:cNvSpPr>
          <p:nvPr userDrawn="1"/>
        </p:nvSpPr>
        <p:spPr>
          <a:xfrm>
            <a:off x="-3313"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pic>
        <p:nvPicPr>
          <p:cNvPr id="9" name="Picture 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15012" y="6250331"/>
            <a:ext cx="1300579" cy="450000"/>
          </a:xfrm>
          <a:prstGeom prst="rect">
            <a:avLst/>
          </a:prstGeom>
        </p:spPr>
      </p:pic>
      <p:pic>
        <p:nvPicPr>
          <p:cNvPr id="8" name="Picture 7"/>
          <p:cNvPicPr>
            <a:picLocks noChangeAspect="1"/>
          </p:cNvPicPr>
          <p:nvPr userDrawn="1"/>
        </p:nvPicPr>
        <p:blipFill>
          <a:blip r:embed="rId20"/>
          <a:stretch>
            <a:fillRect/>
          </a:stretch>
        </p:blipFill>
        <p:spPr>
          <a:xfrm>
            <a:off x="2537272" y="6268331"/>
            <a:ext cx="979355" cy="414000"/>
          </a:xfrm>
          <a:prstGeom prst="rect">
            <a:avLst/>
          </a:prstGeom>
        </p:spPr>
      </p:pic>
    </p:spTree>
    <p:extLst>
      <p:ext uri="{BB962C8B-B14F-4D97-AF65-F5344CB8AC3E}">
        <p14:creationId xmlns:p14="http://schemas.microsoft.com/office/powerpoint/2010/main" val="1361864188"/>
      </p:ext>
    </p:extLst>
  </p:cSld>
  <p:clrMap bg1="lt1" tx1="dk1" bg2="lt2" tx2="dk2" accent1="accent1" accent2="accent2" accent3="accent3" accent4="accent4" accent5="accent5" accent6="accent6" hlink="hlink" folHlink="folHlink"/>
  <p:sldLayoutIdLst>
    <p:sldLayoutId id="2147483665" r:id="rId1"/>
    <p:sldLayoutId id="2147483649" r:id="rId2"/>
    <p:sldLayoutId id="2147483666" r:id="rId3"/>
    <p:sldLayoutId id="2147483667" r:id="rId4"/>
    <p:sldLayoutId id="2147483668" r:id="rId5"/>
    <p:sldLayoutId id="2147483669" r:id="rId6"/>
    <p:sldLayoutId id="2147483655" r:id="rId7"/>
    <p:sldLayoutId id="2147483670" r:id="rId8"/>
    <p:sldLayoutId id="2147483657" r:id="rId9"/>
    <p:sldLayoutId id="2147483658" r:id="rId10"/>
    <p:sldLayoutId id="2147483671" r:id="rId11"/>
    <p:sldLayoutId id="2147483672" r:id="rId12"/>
    <p:sldLayoutId id="2147483673" r:id="rId13"/>
    <p:sldLayoutId id="2147483674" r:id="rId14"/>
    <p:sldLayoutId id="2147483757" r:id="rId15"/>
    <p:sldLayoutId id="2147483758" r:id="rId16"/>
    <p:sldLayoutId id="2147483760" r:id="rId17"/>
  </p:sldLayoutIdLst>
  <p:hf hdr="0" dt="0"/>
  <p:txStyles>
    <p:titleStyle>
      <a:lvl1pPr algn="l" defTabSz="914377" rtl="0" eaLnBrk="1" latinLnBrk="0" hangingPunct="1">
        <a:lnSpc>
          <a:spcPct val="110000"/>
        </a:lnSpc>
        <a:spcBef>
          <a:spcPct val="0"/>
        </a:spcBef>
        <a:buNone/>
        <a:defRPr sz="3600" b="1" i="0" kern="1200" baseline="0">
          <a:solidFill>
            <a:schemeClr val="tx1"/>
          </a:solidFill>
          <a:latin typeface="+mj-lt"/>
          <a:ea typeface="Clancy Bold" charset="0"/>
          <a:cs typeface="Clancy Bold" charset="0"/>
        </a:defRPr>
      </a:lvl1pPr>
    </p:titleStyle>
    <p:bodyStyle>
      <a:lvl1pPr marL="228594" indent="-228594" algn="l" defTabSz="914377" rtl="0" eaLnBrk="1" latinLnBrk="0" hangingPunct="1">
        <a:lnSpc>
          <a:spcPct val="110000"/>
        </a:lnSpc>
        <a:spcBef>
          <a:spcPts val="1000"/>
        </a:spcBef>
        <a:buClr>
          <a:schemeClr val="accent1"/>
        </a:buClr>
        <a:buSzPct val="80000"/>
        <a:buFont typeface="Arial"/>
        <a:buChar char="•"/>
        <a:defRPr sz="2800" b="0" i="0" kern="1000" spc="51" baseline="0">
          <a:solidFill>
            <a:schemeClr val="tx1"/>
          </a:solidFill>
          <a:latin typeface="+mn-lt"/>
          <a:ea typeface="Roboto Light" charset="0"/>
          <a:cs typeface="Roboto Light" charset="0"/>
        </a:defRPr>
      </a:lvl1pPr>
      <a:lvl2pPr marL="685783" indent="-228594" algn="l" defTabSz="914377" rtl="0" eaLnBrk="1" latinLnBrk="0" hangingPunct="1">
        <a:lnSpc>
          <a:spcPct val="110000"/>
        </a:lnSpc>
        <a:spcBef>
          <a:spcPts val="500"/>
        </a:spcBef>
        <a:buClr>
          <a:schemeClr val="accent1"/>
        </a:buClr>
        <a:buSzPct val="80000"/>
        <a:buFont typeface="Arial"/>
        <a:buChar char="•"/>
        <a:defRPr sz="2400" b="0" i="0" kern="1000" spc="51" baseline="0">
          <a:solidFill>
            <a:schemeClr val="tx1"/>
          </a:solidFill>
          <a:latin typeface="+mn-lt"/>
          <a:ea typeface="Roboto Light" charset="0"/>
          <a:cs typeface="Roboto Light" charset="0"/>
        </a:defRPr>
      </a:lvl2pPr>
      <a:lvl3pPr marL="1142971" indent="-228594" algn="l" defTabSz="914377" rtl="0" eaLnBrk="1" latinLnBrk="0" hangingPunct="1">
        <a:lnSpc>
          <a:spcPct val="110000"/>
        </a:lnSpc>
        <a:spcBef>
          <a:spcPts val="500"/>
        </a:spcBef>
        <a:buClr>
          <a:schemeClr val="accent1"/>
        </a:buClr>
        <a:buSzPct val="80000"/>
        <a:buFont typeface="Arial"/>
        <a:buChar char="•"/>
        <a:defRPr sz="2000" b="0" i="0" kern="1000" spc="51" baseline="0">
          <a:solidFill>
            <a:schemeClr val="tx1"/>
          </a:solidFill>
          <a:latin typeface="+mn-lt"/>
          <a:ea typeface="Roboto Light" charset="0"/>
          <a:cs typeface="Roboto Light" charset="0"/>
        </a:defRPr>
      </a:lvl3pPr>
      <a:lvl4pPr marL="1600160" indent="-228594" algn="l" defTabSz="914377" rtl="0" eaLnBrk="1" latinLnBrk="0" hangingPunct="1">
        <a:lnSpc>
          <a:spcPct val="110000"/>
        </a:lnSpc>
        <a:spcBef>
          <a:spcPts val="500"/>
        </a:spcBef>
        <a:buClr>
          <a:schemeClr val="accent1"/>
        </a:buClr>
        <a:buSzPct val="80000"/>
        <a:buFont typeface="Arial"/>
        <a:buChar char="•"/>
        <a:defRPr sz="1800" b="0" i="0" kern="1000" spc="51" baseline="0">
          <a:solidFill>
            <a:schemeClr val="tx1"/>
          </a:solidFill>
          <a:latin typeface="+mn-lt"/>
          <a:ea typeface="Roboto Light" charset="0"/>
          <a:cs typeface="Roboto Light" charset="0"/>
        </a:defRPr>
      </a:lvl4pPr>
      <a:lvl5pPr marL="2114505" indent="-285750" algn="l" defTabSz="914377" rtl="0" eaLnBrk="1" latinLnBrk="0" hangingPunct="1">
        <a:lnSpc>
          <a:spcPct val="110000"/>
        </a:lnSpc>
        <a:spcBef>
          <a:spcPts val="500"/>
        </a:spcBef>
        <a:buClr>
          <a:schemeClr val="accent1"/>
        </a:buClr>
        <a:buSzPct val="80000"/>
        <a:buFont typeface="Arial" panose="020B0604020202020204" pitchFamily="34" charset="0"/>
        <a:buChar char="•"/>
        <a:defRPr sz="1800" b="0" i="0" kern="1000" spc="51" baseline="0">
          <a:solidFill>
            <a:schemeClr val="tx1"/>
          </a:solidFill>
          <a:latin typeface="+mn-lt"/>
          <a:ea typeface="Roboto Light" charset="0"/>
          <a:cs typeface="Roboto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4"/>
          </p:nvPr>
        </p:nvSpPr>
        <p:spPr>
          <a:xfrm>
            <a:off x="692760" y="6525347"/>
            <a:ext cx="890753" cy="251748"/>
          </a:xfrm>
          <a:prstGeom prst="rect">
            <a:avLst/>
          </a:prstGeom>
        </p:spPr>
        <p:txBody>
          <a:bodyPr vert="horz" lIns="0" tIns="0" rIns="0" bIns="0" rtlCol="0" anchor="t"/>
          <a:lstStyle>
            <a:lvl1pPr algn="l">
              <a:defRPr sz="1600" b="1">
                <a:solidFill>
                  <a:schemeClr val="bg1">
                    <a:lumMod val="65000"/>
                  </a:schemeClr>
                </a:solidFill>
              </a:defRPr>
            </a:lvl1pPr>
          </a:lstStyle>
          <a:p>
            <a:fld id="{8C385F23-470B-B540-9492-8220B9E90E81}" type="slidenum">
              <a:rPr lang="en-US" smtClean="0"/>
              <a:pPr/>
              <a:t>‹Nº›</a:t>
            </a:fld>
            <a:endParaRPr lang="en-US" dirty="0"/>
          </a:p>
        </p:txBody>
      </p:sp>
      <p:sp>
        <p:nvSpPr>
          <p:cNvPr id="2" name="Footer Placeholder 1"/>
          <p:cNvSpPr>
            <a:spLocks noGrp="1"/>
          </p:cNvSpPr>
          <p:nvPr>
            <p:ph type="ftr" sz="quarter" idx="3"/>
          </p:nvPr>
        </p:nvSpPr>
        <p:spPr>
          <a:xfrm>
            <a:off x="691850" y="73249"/>
            <a:ext cx="8414871" cy="240537"/>
          </a:xfrm>
          <a:prstGeom prst="rect">
            <a:avLst/>
          </a:prstGeom>
        </p:spPr>
        <p:txBody>
          <a:bodyPr vert="horz" lIns="0" tIns="0" rIns="0" bIns="0" rtlCol="0" anchor="ctr"/>
          <a:lstStyle>
            <a:lvl1pPr algn="l">
              <a:defRPr sz="2000">
                <a:solidFill>
                  <a:schemeClr val="bg1">
                    <a:lumMod val="65000"/>
                  </a:schemeClr>
                </a:solidFill>
              </a:defRPr>
            </a:lvl1pPr>
          </a:lstStyle>
          <a:p>
            <a:r>
              <a:rPr lang="en-US" dirty="0"/>
              <a:t>Presentation Title  //  edit 'Header &amp; Footer' to change or remove </a:t>
            </a:r>
          </a:p>
        </p:txBody>
      </p:sp>
      <p:pic>
        <p:nvPicPr>
          <p:cNvPr id="3074" name="Picture 2" descr="P:\NCHECR\Communications collateral\KI poster template\Poster-header_landscap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64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55676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hdr="0" dt="0"/>
  <p:txStyles>
    <p:titleStyle>
      <a:lvl1pPr algn="l" rtl="0" eaLnBrk="1" fontAlgn="base" hangingPunct="1">
        <a:spcBef>
          <a:spcPct val="0"/>
        </a:spcBef>
        <a:spcAft>
          <a:spcPct val="0"/>
        </a:spcAft>
        <a:defRPr sz="2000" baseline="0">
          <a:solidFill>
            <a:schemeClr val="bg1">
              <a:lumMod val="65000"/>
            </a:schemeClr>
          </a:solidFill>
          <a:latin typeface="+mj-lt"/>
          <a:ea typeface="+mj-ea"/>
          <a:cs typeface="+mj-cs"/>
        </a:defRPr>
      </a:lvl1pPr>
      <a:lvl2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2pPr>
      <a:lvl3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3pPr>
      <a:lvl4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4pPr>
      <a:lvl5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5pPr>
      <a:lvl6pPr marL="609585"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6pPr>
      <a:lvl7pPr marL="1219170"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7pPr>
      <a:lvl8pPr marL="1828754"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8pPr>
      <a:lvl9pPr marL="2438339"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9pPr>
    </p:titleStyle>
    <p:bodyStyle>
      <a:lvl1pPr marL="457189" indent="-457189" algn="l" rtl="0" eaLnBrk="1" fontAlgn="base" hangingPunct="1">
        <a:spcBef>
          <a:spcPct val="20000"/>
        </a:spcBef>
        <a:spcAft>
          <a:spcPct val="0"/>
        </a:spcAft>
        <a:buChar char="•"/>
        <a:defRPr sz="4267">
          <a:solidFill>
            <a:schemeClr val="tx1"/>
          </a:solidFill>
          <a:latin typeface="+mn-lt"/>
          <a:ea typeface="+mn-ea"/>
          <a:cs typeface="+mn-cs"/>
        </a:defRPr>
      </a:lvl1pPr>
      <a:lvl2pPr marL="990575" indent="-380990" algn="l" rtl="0" eaLnBrk="1" fontAlgn="base" hangingPunct="1">
        <a:spcBef>
          <a:spcPct val="20000"/>
        </a:spcBef>
        <a:spcAft>
          <a:spcPct val="0"/>
        </a:spcAft>
        <a:buChar char="–"/>
        <a:defRPr sz="3733">
          <a:solidFill>
            <a:schemeClr val="tx1"/>
          </a:solidFill>
          <a:latin typeface="+mn-lt"/>
          <a:ea typeface="+mn-ea"/>
          <a:cs typeface="+mn-cs"/>
        </a:defRPr>
      </a:lvl2pPr>
      <a:lvl3pPr marL="1523962" indent="-304792" algn="l" rtl="0" eaLnBrk="1" fontAlgn="base" hangingPunct="1">
        <a:spcBef>
          <a:spcPct val="20000"/>
        </a:spcBef>
        <a:spcAft>
          <a:spcPct val="0"/>
        </a:spcAft>
        <a:buChar char="•"/>
        <a:defRPr sz="3200">
          <a:solidFill>
            <a:schemeClr val="tx1"/>
          </a:solidFill>
          <a:latin typeface="+mn-lt"/>
          <a:ea typeface="+mn-ea"/>
          <a:cs typeface="+mn-cs"/>
        </a:defRPr>
      </a:lvl3pPr>
      <a:lvl4pPr marL="2133547" indent="-304792" algn="l" rtl="0" eaLnBrk="1" fontAlgn="base" hangingPunct="1">
        <a:spcBef>
          <a:spcPct val="20000"/>
        </a:spcBef>
        <a:spcAft>
          <a:spcPct val="0"/>
        </a:spcAft>
        <a:buChar char="–"/>
        <a:defRPr sz="2667">
          <a:solidFill>
            <a:schemeClr val="tx1"/>
          </a:solidFill>
          <a:latin typeface="+mn-lt"/>
          <a:ea typeface="+mn-ea"/>
          <a:cs typeface="+mn-cs"/>
        </a:defRPr>
      </a:lvl4pPr>
      <a:lvl5pPr marL="2743131" indent="-304792" algn="l" rtl="0" eaLnBrk="1" fontAlgn="base" hangingPunct="1">
        <a:spcBef>
          <a:spcPct val="20000"/>
        </a:spcBef>
        <a:spcAft>
          <a:spcPct val="0"/>
        </a:spcAft>
        <a:buChar char="»"/>
        <a:defRPr sz="2667">
          <a:solidFill>
            <a:schemeClr val="tx1"/>
          </a:solidFill>
          <a:latin typeface="+mn-lt"/>
          <a:ea typeface="+mn-ea"/>
          <a:cs typeface="+mn-cs"/>
        </a:defRPr>
      </a:lvl5pPr>
      <a:lvl6pPr marL="3352716" indent="-304792" algn="l" rtl="0" eaLnBrk="1" fontAlgn="base" hangingPunct="1">
        <a:spcBef>
          <a:spcPct val="20000"/>
        </a:spcBef>
        <a:spcAft>
          <a:spcPct val="0"/>
        </a:spcAft>
        <a:buChar char="»"/>
        <a:defRPr sz="2667">
          <a:solidFill>
            <a:schemeClr val="tx1"/>
          </a:solidFill>
          <a:latin typeface="+mn-lt"/>
          <a:ea typeface="+mn-ea"/>
          <a:cs typeface="+mn-cs"/>
        </a:defRPr>
      </a:lvl6pPr>
      <a:lvl7pPr marL="3962301" indent="-304792" algn="l" rtl="0" eaLnBrk="1" fontAlgn="base" hangingPunct="1">
        <a:spcBef>
          <a:spcPct val="20000"/>
        </a:spcBef>
        <a:spcAft>
          <a:spcPct val="0"/>
        </a:spcAft>
        <a:buChar char="»"/>
        <a:defRPr sz="2667">
          <a:solidFill>
            <a:schemeClr val="tx1"/>
          </a:solidFill>
          <a:latin typeface="+mn-lt"/>
          <a:ea typeface="+mn-ea"/>
          <a:cs typeface="+mn-cs"/>
        </a:defRPr>
      </a:lvl7pPr>
      <a:lvl8pPr marL="4571886" indent="-304792" algn="l" rtl="0" eaLnBrk="1" fontAlgn="base" hangingPunct="1">
        <a:spcBef>
          <a:spcPct val="20000"/>
        </a:spcBef>
        <a:spcAft>
          <a:spcPct val="0"/>
        </a:spcAft>
        <a:buChar char="»"/>
        <a:defRPr sz="2667">
          <a:solidFill>
            <a:schemeClr val="tx1"/>
          </a:solidFill>
          <a:latin typeface="+mn-lt"/>
          <a:ea typeface="+mn-ea"/>
          <a:cs typeface="+mn-cs"/>
        </a:defRPr>
      </a:lvl8pPr>
      <a:lvl9pPr marL="5181470" indent="-304792" algn="l" rtl="0" eaLnBrk="1" fontAlgn="base" hangingPunct="1">
        <a:spcBef>
          <a:spcPct val="20000"/>
        </a:spcBef>
        <a:spcAft>
          <a:spcPct val="0"/>
        </a:spcAft>
        <a:buChar char="»"/>
        <a:defRPr sz="2667">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4"/>
          </p:nvPr>
        </p:nvSpPr>
        <p:spPr>
          <a:xfrm>
            <a:off x="692760" y="6525347"/>
            <a:ext cx="890753" cy="251748"/>
          </a:xfrm>
          <a:prstGeom prst="rect">
            <a:avLst/>
          </a:prstGeom>
        </p:spPr>
        <p:txBody>
          <a:bodyPr vert="horz" lIns="0" tIns="0" rIns="0" bIns="0" rtlCol="0" anchor="t"/>
          <a:lstStyle>
            <a:lvl1pPr algn="l">
              <a:defRPr sz="1600" b="1">
                <a:solidFill>
                  <a:schemeClr val="bg1">
                    <a:lumMod val="65000"/>
                  </a:schemeClr>
                </a:solidFill>
              </a:defRPr>
            </a:lvl1pPr>
          </a:lstStyle>
          <a:p>
            <a:fld id="{8C385F23-470B-B540-9492-8220B9E90E81}" type="slidenum">
              <a:rPr lang="en-US" smtClean="0">
                <a:solidFill>
                  <a:prstClr val="white">
                    <a:lumMod val="65000"/>
                  </a:prstClr>
                </a:solidFill>
              </a:rPr>
              <a:pPr/>
              <a:t>‹Nº›</a:t>
            </a:fld>
            <a:endParaRPr lang="en-US" dirty="0">
              <a:solidFill>
                <a:prstClr val="white">
                  <a:lumMod val="65000"/>
                </a:prstClr>
              </a:solidFill>
            </a:endParaRPr>
          </a:p>
        </p:txBody>
      </p:sp>
      <p:sp>
        <p:nvSpPr>
          <p:cNvPr id="2" name="Footer Placeholder 1"/>
          <p:cNvSpPr>
            <a:spLocks noGrp="1"/>
          </p:cNvSpPr>
          <p:nvPr>
            <p:ph type="ftr" sz="quarter" idx="3"/>
          </p:nvPr>
        </p:nvSpPr>
        <p:spPr>
          <a:xfrm>
            <a:off x="691850" y="73249"/>
            <a:ext cx="8414871" cy="240537"/>
          </a:xfrm>
          <a:prstGeom prst="rect">
            <a:avLst/>
          </a:prstGeom>
        </p:spPr>
        <p:txBody>
          <a:bodyPr vert="horz" lIns="0" tIns="0" rIns="0" bIns="0" rtlCol="0" anchor="ctr"/>
          <a:lstStyle>
            <a:lvl1pPr algn="l">
              <a:defRPr sz="2000">
                <a:solidFill>
                  <a:schemeClr val="bg1">
                    <a:lumMod val="65000"/>
                  </a:schemeClr>
                </a:solidFill>
              </a:defRPr>
            </a:lvl1pPr>
          </a:lstStyle>
          <a:p>
            <a:r>
              <a:rPr lang="en-US" dirty="0">
                <a:solidFill>
                  <a:prstClr val="white">
                    <a:lumMod val="65000"/>
                  </a:prstClr>
                </a:solidFill>
              </a:rPr>
              <a:t>Presentation Title  //  edit 'Header &amp; Footer' to change or remove </a:t>
            </a:r>
          </a:p>
        </p:txBody>
      </p:sp>
      <p:pic>
        <p:nvPicPr>
          <p:cNvPr id="3074" name="Picture 2" descr="P:\NCHECR\Communications collateral\KI poster template\Poster-header_landscap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4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768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hf hdr="0" dt="0"/>
  <p:txStyles>
    <p:titleStyle>
      <a:lvl1pPr algn="l" rtl="0" eaLnBrk="1" fontAlgn="base" hangingPunct="1">
        <a:spcBef>
          <a:spcPct val="0"/>
        </a:spcBef>
        <a:spcAft>
          <a:spcPct val="0"/>
        </a:spcAft>
        <a:defRPr sz="2000" baseline="0">
          <a:solidFill>
            <a:schemeClr val="bg1">
              <a:lumMod val="65000"/>
            </a:schemeClr>
          </a:solidFill>
          <a:latin typeface="+mj-lt"/>
          <a:ea typeface="+mj-ea"/>
          <a:cs typeface="+mj-cs"/>
        </a:defRPr>
      </a:lvl1pPr>
      <a:lvl2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2pPr>
      <a:lvl3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3pPr>
      <a:lvl4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4pPr>
      <a:lvl5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5pPr>
      <a:lvl6pPr marL="609585"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6pPr>
      <a:lvl7pPr marL="1219170"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7pPr>
      <a:lvl8pPr marL="1828754"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8pPr>
      <a:lvl9pPr marL="2438339"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9pPr>
    </p:titleStyle>
    <p:bodyStyle>
      <a:lvl1pPr marL="457189" indent="-457189" algn="l" rtl="0" eaLnBrk="1" fontAlgn="base" hangingPunct="1">
        <a:spcBef>
          <a:spcPct val="20000"/>
        </a:spcBef>
        <a:spcAft>
          <a:spcPct val="0"/>
        </a:spcAft>
        <a:buChar char="•"/>
        <a:defRPr sz="4267">
          <a:solidFill>
            <a:schemeClr val="tx1"/>
          </a:solidFill>
          <a:latin typeface="+mn-lt"/>
          <a:ea typeface="+mn-ea"/>
          <a:cs typeface="+mn-cs"/>
        </a:defRPr>
      </a:lvl1pPr>
      <a:lvl2pPr marL="990575" indent="-380990" algn="l" rtl="0" eaLnBrk="1" fontAlgn="base" hangingPunct="1">
        <a:spcBef>
          <a:spcPct val="20000"/>
        </a:spcBef>
        <a:spcAft>
          <a:spcPct val="0"/>
        </a:spcAft>
        <a:buChar char="–"/>
        <a:defRPr sz="3733">
          <a:solidFill>
            <a:schemeClr val="tx1"/>
          </a:solidFill>
          <a:latin typeface="+mn-lt"/>
          <a:ea typeface="+mn-ea"/>
          <a:cs typeface="+mn-cs"/>
        </a:defRPr>
      </a:lvl2pPr>
      <a:lvl3pPr marL="1523962" indent="-304792" algn="l" rtl="0" eaLnBrk="1" fontAlgn="base" hangingPunct="1">
        <a:spcBef>
          <a:spcPct val="20000"/>
        </a:spcBef>
        <a:spcAft>
          <a:spcPct val="0"/>
        </a:spcAft>
        <a:buChar char="•"/>
        <a:defRPr sz="3200">
          <a:solidFill>
            <a:schemeClr val="tx1"/>
          </a:solidFill>
          <a:latin typeface="+mn-lt"/>
          <a:ea typeface="+mn-ea"/>
          <a:cs typeface="+mn-cs"/>
        </a:defRPr>
      </a:lvl3pPr>
      <a:lvl4pPr marL="2133547" indent="-304792" algn="l" rtl="0" eaLnBrk="1" fontAlgn="base" hangingPunct="1">
        <a:spcBef>
          <a:spcPct val="20000"/>
        </a:spcBef>
        <a:spcAft>
          <a:spcPct val="0"/>
        </a:spcAft>
        <a:buChar char="–"/>
        <a:defRPr sz="2667">
          <a:solidFill>
            <a:schemeClr val="tx1"/>
          </a:solidFill>
          <a:latin typeface="+mn-lt"/>
          <a:ea typeface="+mn-ea"/>
          <a:cs typeface="+mn-cs"/>
        </a:defRPr>
      </a:lvl4pPr>
      <a:lvl5pPr marL="2743131" indent="-304792" algn="l" rtl="0" eaLnBrk="1" fontAlgn="base" hangingPunct="1">
        <a:spcBef>
          <a:spcPct val="20000"/>
        </a:spcBef>
        <a:spcAft>
          <a:spcPct val="0"/>
        </a:spcAft>
        <a:buChar char="»"/>
        <a:defRPr sz="2667">
          <a:solidFill>
            <a:schemeClr val="tx1"/>
          </a:solidFill>
          <a:latin typeface="+mn-lt"/>
          <a:ea typeface="+mn-ea"/>
          <a:cs typeface="+mn-cs"/>
        </a:defRPr>
      </a:lvl5pPr>
      <a:lvl6pPr marL="3352716" indent="-304792" algn="l" rtl="0" eaLnBrk="1" fontAlgn="base" hangingPunct="1">
        <a:spcBef>
          <a:spcPct val="20000"/>
        </a:spcBef>
        <a:spcAft>
          <a:spcPct val="0"/>
        </a:spcAft>
        <a:buChar char="»"/>
        <a:defRPr sz="2667">
          <a:solidFill>
            <a:schemeClr val="tx1"/>
          </a:solidFill>
          <a:latin typeface="+mn-lt"/>
          <a:ea typeface="+mn-ea"/>
          <a:cs typeface="+mn-cs"/>
        </a:defRPr>
      </a:lvl6pPr>
      <a:lvl7pPr marL="3962301" indent="-304792" algn="l" rtl="0" eaLnBrk="1" fontAlgn="base" hangingPunct="1">
        <a:spcBef>
          <a:spcPct val="20000"/>
        </a:spcBef>
        <a:spcAft>
          <a:spcPct val="0"/>
        </a:spcAft>
        <a:buChar char="»"/>
        <a:defRPr sz="2667">
          <a:solidFill>
            <a:schemeClr val="tx1"/>
          </a:solidFill>
          <a:latin typeface="+mn-lt"/>
          <a:ea typeface="+mn-ea"/>
          <a:cs typeface="+mn-cs"/>
        </a:defRPr>
      </a:lvl7pPr>
      <a:lvl8pPr marL="4571886" indent="-304792" algn="l" rtl="0" eaLnBrk="1" fontAlgn="base" hangingPunct="1">
        <a:spcBef>
          <a:spcPct val="20000"/>
        </a:spcBef>
        <a:spcAft>
          <a:spcPct val="0"/>
        </a:spcAft>
        <a:buChar char="»"/>
        <a:defRPr sz="2667">
          <a:solidFill>
            <a:schemeClr val="tx1"/>
          </a:solidFill>
          <a:latin typeface="+mn-lt"/>
          <a:ea typeface="+mn-ea"/>
          <a:cs typeface="+mn-cs"/>
        </a:defRPr>
      </a:lvl8pPr>
      <a:lvl9pPr marL="5181470" indent="-304792" algn="l" rtl="0" eaLnBrk="1" fontAlgn="base" hangingPunct="1">
        <a:spcBef>
          <a:spcPct val="20000"/>
        </a:spcBef>
        <a:spcAft>
          <a:spcPct val="0"/>
        </a:spcAft>
        <a:buChar char="»"/>
        <a:defRPr sz="2667">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12B5F4-171D-6717-3FAF-04203373C24C}"/>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2" name="Footer Placeholder 1"/>
          <p:cNvSpPr>
            <a:spLocks noGrp="1"/>
          </p:cNvSpPr>
          <p:nvPr>
            <p:ph type="ftr" sz="quarter" idx="3"/>
          </p:nvPr>
        </p:nvSpPr>
        <p:spPr>
          <a:xfrm>
            <a:off x="691850" y="73249"/>
            <a:ext cx="8414871" cy="240537"/>
          </a:xfrm>
          <a:prstGeom prst="rect">
            <a:avLst/>
          </a:prstGeom>
        </p:spPr>
        <p:txBody>
          <a:bodyPr vert="horz" lIns="0" tIns="0" rIns="0" bIns="0" rtlCol="0" anchor="ctr"/>
          <a:lstStyle>
            <a:lvl1pPr algn="l">
              <a:defRPr sz="2000">
                <a:solidFill>
                  <a:schemeClr val="bg1">
                    <a:lumMod val="65000"/>
                  </a:schemeClr>
                </a:solidFill>
              </a:defRPr>
            </a:lvl1pPr>
          </a:lstStyle>
          <a:p>
            <a:r>
              <a:rPr lang="en-US" dirty="0"/>
              <a:t>Presentation Title  //  edit 'Header &amp; Footer' to change or remove </a:t>
            </a:r>
          </a:p>
        </p:txBody>
      </p:sp>
      <p:pic>
        <p:nvPicPr>
          <p:cNvPr id="3074" name="Picture 2" descr="P:\NCHECR\Communications collateral\KI poster template\Poster-header_landscap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42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E98E9654-BA32-6BCD-072D-67F2D4CDA714}"/>
              </a:ext>
            </a:extLst>
          </p:cNvPr>
          <p:cNvPicPr>
            <a:picLocks noChangeAspect="1"/>
          </p:cNvPicPr>
          <p:nvPr userDrawn="1"/>
        </p:nvPicPr>
        <p:blipFill rotWithShape="1">
          <a:blip r:embed="rId14"/>
          <a:srcRect t="24000" b="24001"/>
          <a:stretch/>
        </p:blipFill>
        <p:spPr>
          <a:xfrm>
            <a:off x="234650" y="6162379"/>
            <a:ext cx="914400" cy="475488"/>
          </a:xfrm>
          <a:prstGeom prst="rect">
            <a:avLst/>
          </a:prstGeom>
        </p:spPr>
      </p:pic>
    </p:spTree>
    <p:extLst>
      <p:ext uri="{BB962C8B-B14F-4D97-AF65-F5344CB8AC3E}">
        <p14:creationId xmlns:p14="http://schemas.microsoft.com/office/powerpoint/2010/main" val="1381576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hdr="0" dt="0"/>
  <p:txStyles>
    <p:titleStyle>
      <a:lvl1pPr algn="l" rtl="0" eaLnBrk="1" fontAlgn="base" hangingPunct="1">
        <a:spcBef>
          <a:spcPct val="0"/>
        </a:spcBef>
        <a:spcAft>
          <a:spcPct val="0"/>
        </a:spcAft>
        <a:defRPr sz="2000" baseline="0">
          <a:solidFill>
            <a:schemeClr val="bg1">
              <a:lumMod val="65000"/>
            </a:schemeClr>
          </a:solidFill>
          <a:latin typeface="+mj-lt"/>
          <a:ea typeface="+mj-ea"/>
          <a:cs typeface="+mj-cs"/>
        </a:defRPr>
      </a:lvl1pPr>
      <a:lvl2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2pPr>
      <a:lvl3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3pPr>
      <a:lvl4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4pPr>
      <a:lvl5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5pPr>
      <a:lvl6pPr marL="609585"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6pPr>
      <a:lvl7pPr marL="1219170"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7pPr>
      <a:lvl8pPr marL="1828754"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8pPr>
      <a:lvl9pPr marL="2438339"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9pPr>
    </p:titleStyle>
    <p:bodyStyle>
      <a:lvl1pPr marL="457189" indent="-457189" algn="l" rtl="0" eaLnBrk="1" fontAlgn="base" hangingPunct="1">
        <a:spcBef>
          <a:spcPct val="20000"/>
        </a:spcBef>
        <a:spcAft>
          <a:spcPct val="0"/>
        </a:spcAft>
        <a:buChar char="•"/>
        <a:defRPr sz="4267">
          <a:solidFill>
            <a:schemeClr val="tx1"/>
          </a:solidFill>
          <a:latin typeface="+mn-lt"/>
          <a:ea typeface="+mn-ea"/>
          <a:cs typeface="+mn-cs"/>
        </a:defRPr>
      </a:lvl1pPr>
      <a:lvl2pPr marL="990575" indent="-380990" algn="l" rtl="0" eaLnBrk="1" fontAlgn="base" hangingPunct="1">
        <a:spcBef>
          <a:spcPct val="20000"/>
        </a:spcBef>
        <a:spcAft>
          <a:spcPct val="0"/>
        </a:spcAft>
        <a:buChar char="–"/>
        <a:defRPr sz="3733">
          <a:solidFill>
            <a:schemeClr val="tx1"/>
          </a:solidFill>
          <a:latin typeface="+mn-lt"/>
          <a:ea typeface="+mn-ea"/>
          <a:cs typeface="+mn-cs"/>
        </a:defRPr>
      </a:lvl2pPr>
      <a:lvl3pPr marL="1523962" indent="-304792" algn="l" rtl="0" eaLnBrk="1" fontAlgn="base" hangingPunct="1">
        <a:spcBef>
          <a:spcPct val="20000"/>
        </a:spcBef>
        <a:spcAft>
          <a:spcPct val="0"/>
        </a:spcAft>
        <a:buChar char="•"/>
        <a:defRPr sz="3200">
          <a:solidFill>
            <a:schemeClr val="tx1"/>
          </a:solidFill>
          <a:latin typeface="+mn-lt"/>
          <a:ea typeface="+mn-ea"/>
          <a:cs typeface="+mn-cs"/>
        </a:defRPr>
      </a:lvl3pPr>
      <a:lvl4pPr marL="2133547" indent="-304792" algn="l" rtl="0" eaLnBrk="1" fontAlgn="base" hangingPunct="1">
        <a:spcBef>
          <a:spcPct val="20000"/>
        </a:spcBef>
        <a:spcAft>
          <a:spcPct val="0"/>
        </a:spcAft>
        <a:buChar char="–"/>
        <a:defRPr sz="2667">
          <a:solidFill>
            <a:schemeClr val="tx1"/>
          </a:solidFill>
          <a:latin typeface="+mn-lt"/>
          <a:ea typeface="+mn-ea"/>
          <a:cs typeface="+mn-cs"/>
        </a:defRPr>
      </a:lvl4pPr>
      <a:lvl5pPr marL="2743131" indent="-304792" algn="l" rtl="0" eaLnBrk="1" fontAlgn="base" hangingPunct="1">
        <a:spcBef>
          <a:spcPct val="20000"/>
        </a:spcBef>
        <a:spcAft>
          <a:spcPct val="0"/>
        </a:spcAft>
        <a:buChar char="»"/>
        <a:defRPr sz="2667">
          <a:solidFill>
            <a:schemeClr val="tx1"/>
          </a:solidFill>
          <a:latin typeface="+mn-lt"/>
          <a:ea typeface="+mn-ea"/>
          <a:cs typeface="+mn-cs"/>
        </a:defRPr>
      </a:lvl5pPr>
      <a:lvl6pPr marL="3352716" indent="-304792" algn="l" rtl="0" eaLnBrk="1" fontAlgn="base" hangingPunct="1">
        <a:spcBef>
          <a:spcPct val="20000"/>
        </a:spcBef>
        <a:spcAft>
          <a:spcPct val="0"/>
        </a:spcAft>
        <a:buChar char="»"/>
        <a:defRPr sz="2667">
          <a:solidFill>
            <a:schemeClr val="tx1"/>
          </a:solidFill>
          <a:latin typeface="+mn-lt"/>
          <a:ea typeface="+mn-ea"/>
          <a:cs typeface="+mn-cs"/>
        </a:defRPr>
      </a:lvl6pPr>
      <a:lvl7pPr marL="3962301" indent="-304792" algn="l" rtl="0" eaLnBrk="1" fontAlgn="base" hangingPunct="1">
        <a:spcBef>
          <a:spcPct val="20000"/>
        </a:spcBef>
        <a:spcAft>
          <a:spcPct val="0"/>
        </a:spcAft>
        <a:buChar char="»"/>
        <a:defRPr sz="2667">
          <a:solidFill>
            <a:schemeClr val="tx1"/>
          </a:solidFill>
          <a:latin typeface="+mn-lt"/>
          <a:ea typeface="+mn-ea"/>
          <a:cs typeface="+mn-cs"/>
        </a:defRPr>
      </a:lvl7pPr>
      <a:lvl8pPr marL="4571886" indent="-304792" algn="l" rtl="0" eaLnBrk="1" fontAlgn="base" hangingPunct="1">
        <a:spcBef>
          <a:spcPct val="20000"/>
        </a:spcBef>
        <a:spcAft>
          <a:spcPct val="0"/>
        </a:spcAft>
        <a:buChar char="»"/>
        <a:defRPr sz="2667">
          <a:solidFill>
            <a:schemeClr val="tx1"/>
          </a:solidFill>
          <a:latin typeface="+mn-lt"/>
          <a:ea typeface="+mn-ea"/>
          <a:cs typeface="+mn-cs"/>
        </a:defRPr>
      </a:lvl8pPr>
      <a:lvl9pPr marL="5181470" indent="-304792" algn="l" rtl="0" eaLnBrk="1" fontAlgn="base" hangingPunct="1">
        <a:spcBef>
          <a:spcPct val="20000"/>
        </a:spcBef>
        <a:spcAft>
          <a:spcPct val="0"/>
        </a:spcAft>
        <a:buChar char="»"/>
        <a:defRPr sz="2667">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4"/>
          </p:nvPr>
        </p:nvSpPr>
        <p:spPr>
          <a:xfrm>
            <a:off x="692760" y="6525347"/>
            <a:ext cx="890753" cy="251748"/>
          </a:xfrm>
          <a:prstGeom prst="rect">
            <a:avLst/>
          </a:prstGeom>
        </p:spPr>
        <p:txBody>
          <a:bodyPr vert="horz" lIns="0" tIns="0" rIns="0" bIns="0" rtlCol="0" anchor="t"/>
          <a:lstStyle>
            <a:lvl1pPr algn="l">
              <a:defRPr sz="1600" b="1">
                <a:solidFill>
                  <a:schemeClr val="bg1">
                    <a:lumMod val="65000"/>
                  </a:schemeClr>
                </a:solidFill>
              </a:defRPr>
            </a:lvl1pPr>
          </a:lstStyle>
          <a:p>
            <a:fld id="{8C385F23-470B-B540-9492-8220B9E90E81}" type="slidenum">
              <a:rPr lang="en-US" smtClean="0"/>
              <a:pPr/>
              <a:t>‹Nº›</a:t>
            </a:fld>
            <a:endParaRPr lang="en-US" dirty="0"/>
          </a:p>
        </p:txBody>
      </p:sp>
      <p:sp>
        <p:nvSpPr>
          <p:cNvPr id="2" name="Footer Placeholder 1"/>
          <p:cNvSpPr>
            <a:spLocks noGrp="1"/>
          </p:cNvSpPr>
          <p:nvPr>
            <p:ph type="ftr" sz="quarter" idx="3"/>
          </p:nvPr>
        </p:nvSpPr>
        <p:spPr>
          <a:xfrm>
            <a:off x="691850" y="73249"/>
            <a:ext cx="8414871" cy="240537"/>
          </a:xfrm>
          <a:prstGeom prst="rect">
            <a:avLst/>
          </a:prstGeom>
        </p:spPr>
        <p:txBody>
          <a:bodyPr vert="horz" lIns="0" tIns="0" rIns="0" bIns="0" rtlCol="0" anchor="ctr"/>
          <a:lstStyle>
            <a:lvl1pPr algn="l">
              <a:defRPr sz="2000">
                <a:solidFill>
                  <a:schemeClr val="bg1">
                    <a:lumMod val="65000"/>
                  </a:schemeClr>
                </a:solidFill>
              </a:defRPr>
            </a:lvl1pPr>
          </a:lstStyle>
          <a:p>
            <a:r>
              <a:rPr lang="en-US" dirty="0"/>
              <a:t>Presentation Title  //  edit 'Header &amp; Footer' to change or remove </a:t>
            </a:r>
          </a:p>
        </p:txBody>
      </p:sp>
      <p:pic>
        <p:nvPicPr>
          <p:cNvPr id="3074" name="Picture 2" descr="P:\NCHECR\Communications collateral\KI poster template\Poster-header_landscap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64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1361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p:hf hdr="0" dt="0"/>
  <p:txStyles>
    <p:titleStyle>
      <a:lvl1pPr algn="l" rtl="0" eaLnBrk="1" fontAlgn="base" hangingPunct="1">
        <a:spcBef>
          <a:spcPct val="0"/>
        </a:spcBef>
        <a:spcAft>
          <a:spcPct val="0"/>
        </a:spcAft>
        <a:defRPr sz="2000" baseline="0">
          <a:solidFill>
            <a:schemeClr val="bg1">
              <a:lumMod val="65000"/>
            </a:schemeClr>
          </a:solidFill>
          <a:latin typeface="+mj-lt"/>
          <a:ea typeface="+mj-ea"/>
          <a:cs typeface="+mj-cs"/>
        </a:defRPr>
      </a:lvl1pPr>
      <a:lvl2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2pPr>
      <a:lvl3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3pPr>
      <a:lvl4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4pPr>
      <a:lvl5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5pPr>
      <a:lvl6pPr marL="609585"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6pPr>
      <a:lvl7pPr marL="1219170"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7pPr>
      <a:lvl8pPr marL="1828754"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8pPr>
      <a:lvl9pPr marL="2438339"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9pPr>
    </p:titleStyle>
    <p:bodyStyle>
      <a:lvl1pPr marL="457189" indent="-457189" algn="l" rtl="0" eaLnBrk="1" fontAlgn="base" hangingPunct="1">
        <a:spcBef>
          <a:spcPct val="20000"/>
        </a:spcBef>
        <a:spcAft>
          <a:spcPct val="0"/>
        </a:spcAft>
        <a:buChar char="•"/>
        <a:defRPr sz="4267">
          <a:solidFill>
            <a:schemeClr val="tx1"/>
          </a:solidFill>
          <a:latin typeface="+mn-lt"/>
          <a:ea typeface="+mn-ea"/>
          <a:cs typeface="+mn-cs"/>
        </a:defRPr>
      </a:lvl1pPr>
      <a:lvl2pPr marL="990575" indent="-380990" algn="l" rtl="0" eaLnBrk="1" fontAlgn="base" hangingPunct="1">
        <a:spcBef>
          <a:spcPct val="20000"/>
        </a:spcBef>
        <a:spcAft>
          <a:spcPct val="0"/>
        </a:spcAft>
        <a:buChar char="–"/>
        <a:defRPr sz="3733">
          <a:solidFill>
            <a:schemeClr val="tx1"/>
          </a:solidFill>
          <a:latin typeface="+mn-lt"/>
          <a:ea typeface="+mn-ea"/>
          <a:cs typeface="+mn-cs"/>
        </a:defRPr>
      </a:lvl2pPr>
      <a:lvl3pPr marL="1523962" indent="-304792" algn="l" rtl="0" eaLnBrk="1" fontAlgn="base" hangingPunct="1">
        <a:spcBef>
          <a:spcPct val="20000"/>
        </a:spcBef>
        <a:spcAft>
          <a:spcPct val="0"/>
        </a:spcAft>
        <a:buChar char="•"/>
        <a:defRPr sz="3200">
          <a:solidFill>
            <a:schemeClr val="tx1"/>
          </a:solidFill>
          <a:latin typeface="+mn-lt"/>
          <a:ea typeface="+mn-ea"/>
          <a:cs typeface="+mn-cs"/>
        </a:defRPr>
      </a:lvl3pPr>
      <a:lvl4pPr marL="2133547" indent="-304792" algn="l" rtl="0" eaLnBrk="1" fontAlgn="base" hangingPunct="1">
        <a:spcBef>
          <a:spcPct val="20000"/>
        </a:spcBef>
        <a:spcAft>
          <a:spcPct val="0"/>
        </a:spcAft>
        <a:buChar char="–"/>
        <a:defRPr sz="2667">
          <a:solidFill>
            <a:schemeClr val="tx1"/>
          </a:solidFill>
          <a:latin typeface="+mn-lt"/>
          <a:ea typeface="+mn-ea"/>
          <a:cs typeface="+mn-cs"/>
        </a:defRPr>
      </a:lvl4pPr>
      <a:lvl5pPr marL="2743131" indent="-304792" algn="l" rtl="0" eaLnBrk="1" fontAlgn="base" hangingPunct="1">
        <a:spcBef>
          <a:spcPct val="20000"/>
        </a:spcBef>
        <a:spcAft>
          <a:spcPct val="0"/>
        </a:spcAft>
        <a:buChar char="»"/>
        <a:defRPr sz="2667">
          <a:solidFill>
            <a:schemeClr val="tx1"/>
          </a:solidFill>
          <a:latin typeface="+mn-lt"/>
          <a:ea typeface="+mn-ea"/>
          <a:cs typeface="+mn-cs"/>
        </a:defRPr>
      </a:lvl5pPr>
      <a:lvl6pPr marL="3352716" indent="-304792" algn="l" rtl="0" eaLnBrk="1" fontAlgn="base" hangingPunct="1">
        <a:spcBef>
          <a:spcPct val="20000"/>
        </a:spcBef>
        <a:spcAft>
          <a:spcPct val="0"/>
        </a:spcAft>
        <a:buChar char="»"/>
        <a:defRPr sz="2667">
          <a:solidFill>
            <a:schemeClr val="tx1"/>
          </a:solidFill>
          <a:latin typeface="+mn-lt"/>
          <a:ea typeface="+mn-ea"/>
          <a:cs typeface="+mn-cs"/>
        </a:defRPr>
      </a:lvl6pPr>
      <a:lvl7pPr marL="3962301" indent="-304792" algn="l" rtl="0" eaLnBrk="1" fontAlgn="base" hangingPunct="1">
        <a:spcBef>
          <a:spcPct val="20000"/>
        </a:spcBef>
        <a:spcAft>
          <a:spcPct val="0"/>
        </a:spcAft>
        <a:buChar char="»"/>
        <a:defRPr sz="2667">
          <a:solidFill>
            <a:schemeClr val="tx1"/>
          </a:solidFill>
          <a:latin typeface="+mn-lt"/>
          <a:ea typeface="+mn-ea"/>
          <a:cs typeface="+mn-cs"/>
        </a:defRPr>
      </a:lvl7pPr>
      <a:lvl8pPr marL="4571886" indent="-304792" algn="l" rtl="0" eaLnBrk="1" fontAlgn="base" hangingPunct="1">
        <a:spcBef>
          <a:spcPct val="20000"/>
        </a:spcBef>
        <a:spcAft>
          <a:spcPct val="0"/>
        </a:spcAft>
        <a:buChar char="»"/>
        <a:defRPr sz="2667">
          <a:solidFill>
            <a:schemeClr val="tx1"/>
          </a:solidFill>
          <a:latin typeface="+mn-lt"/>
          <a:ea typeface="+mn-ea"/>
          <a:cs typeface="+mn-cs"/>
        </a:defRPr>
      </a:lvl8pPr>
      <a:lvl9pPr marL="5181470" indent="-304792" algn="l" rtl="0" eaLnBrk="1" fontAlgn="base" hangingPunct="1">
        <a:spcBef>
          <a:spcPct val="20000"/>
        </a:spcBef>
        <a:spcAft>
          <a:spcPct val="0"/>
        </a:spcAft>
        <a:buChar char="»"/>
        <a:defRPr sz="2667">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4"/>
          </p:nvPr>
        </p:nvSpPr>
        <p:spPr>
          <a:xfrm>
            <a:off x="692749" y="6525346"/>
            <a:ext cx="890753" cy="251748"/>
          </a:xfrm>
          <a:prstGeom prst="rect">
            <a:avLst/>
          </a:prstGeom>
        </p:spPr>
        <p:txBody>
          <a:bodyPr vert="horz" lIns="0" tIns="0" rIns="0" bIns="0" rtlCol="0" anchor="t"/>
          <a:lstStyle>
            <a:lvl1pPr algn="l">
              <a:defRPr sz="1600" b="1">
                <a:solidFill>
                  <a:schemeClr val="bg1">
                    <a:lumMod val="65000"/>
                  </a:schemeClr>
                </a:solidFill>
              </a:defRPr>
            </a:lvl1pPr>
          </a:lstStyle>
          <a:p>
            <a:fld id="{8C385F23-470B-B540-9492-8220B9E90E81}" type="slidenum">
              <a:rPr lang="en-US" smtClean="0"/>
              <a:pPr/>
              <a:t>‹Nº›</a:t>
            </a:fld>
            <a:endParaRPr lang="en-US" dirty="0"/>
          </a:p>
        </p:txBody>
      </p:sp>
      <p:sp>
        <p:nvSpPr>
          <p:cNvPr id="2" name="Footer Placeholder 1"/>
          <p:cNvSpPr>
            <a:spLocks noGrp="1"/>
          </p:cNvSpPr>
          <p:nvPr>
            <p:ph type="ftr" sz="quarter" idx="3"/>
          </p:nvPr>
        </p:nvSpPr>
        <p:spPr>
          <a:xfrm>
            <a:off x="691822" y="73228"/>
            <a:ext cx="8414871" cy="240537"/>
          </a:xfrm>
          <a:prstGeom prst="rect">
            <a:avLst/>
          </a:prstGeom>
        </p:spPr>
        <p:txBody>
          <a:bodyPr vert="horz" lIns="0" tIns="0" rIns="0" bIns="0" rtlCol="0" anchor="ctr"/>
          <a:lstStyle>
            <a:lvl1pPr algn="l">
              <a:defRPr sz="2000">
                <a:solidFill>
                  <a:schemeClr val="bg1">
                    <a:lumMod val="65000"/>
                  </a:schemeClr>
                </a:solidFill>
              </a:defRPr>
            </a:lvl1pPr>
          </a:lstStyle>
          <a:p>
            <a:r>
              <a:rPr lang="en-US" dirty="0"/>
              <a:t>Presentation Title  //  edit 'Header &amp; Footer' to change or remove </a:t>
            </a:r>
          </a:p>
        </p:txBody>
      </p:sp>
      <p:pic>
        <p:nvPicPr>
          <p:cNvPr id="3074" name="Picture 2" descr="P:\NCHECR\Communications collateral\KI poster template\Poster-header_landscap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2192000" cy="64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26582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hf hdr="0" dt="0"/>
  <p:txStyles>
    <p:titleStyle>
      <a:lvl1pPr algn="l" rtl="0" eaLnBrk="1" fontAlgn="base" hangingPunct="1">
        <a:spcBef>
          <a:spcPct val="0"/>
        </a:spcBef>
        <a:spcAft>
          <a:spcPct val="0"/>
        </a:spcAft>
        <a:defRPr sz="2000" baseline="0">
          <a:solidFill>
            <a:schemeClr val="bg1">
              <a:lumMod val="65000"/>
            </a:schemeClr>
          </a:solidFill>
          <a:latin typeface="+mj-lt"/>
          <a:ea typeface="+mj-ea"/>
          <a:cs typeface="+mj-cs"/>
        </a:defRPr>
      </a:lvl1pPr>
      <a:lvl2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2pPr>
      <a:lvl3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3pPr>
      <a:lvl4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4pPr>
      <a:lvl5pPr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5pPr>
      <a:lvl6pPr marL="609570"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6pPr>
      <a:lvl7pPr marL="1219140"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7pPr>
      <a:lvl8pPr marL="1828709"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8pPr>
      <a:lvl9pPr marL="2438278" algn="ctr" rtl="0" eaLnBrk="1" fontAlgn="base" hangingPunct="1">
        <a:spcBef>
          <a:spcPct val="0"/>
        </a:spcBef>
        <a:spcAft>
          <a:spcPct val="0"/>
        </a:spcAft>
        <a:defRPr sz="5867">
          <a:solidFill>
            <a:schemeClr val="tx2"/>
          </a:solidFill>
          <a:latin typeface="Arial" pitchFamily="-65" charset="0"/>
          <a:ea typeface="ヒラギノ角ゴ Pro W3" pitchFamily="-65" charset="-128"/>
          <a:cs typeface="ヒラギノ角ゴ Pro W3" pitchFamily="-65" charset="-128"/>
        </a:defRPr>
      </a:lvl9pPr>
    </p:titleStyle>
    <p:bodyStyle>
      <a:lvl1pPr marL="457178" indent="-457178" algn="l" rtl="0" eaLnBrk="1" fontAlgn="base" hangingPunct="1">
        <a:spcBef>
          <a:spcPct val="20000"/>
        </a:spcBef>
        <a:spcAft>
          <a:spcPct val="0"/>
        </a:spcAft>
        <a:buChar char="•"/>
        <a:defRPr sz="4267">
          <a:solidFill>
            <a:schemeClr val="tx1"/>
          </a:solidFill>
          <a:latin typeface="+mn-lt"/>
          <a:ea typeface="+mn-ea"/>
          <a:cs typeface="+mn-cs"/>
        </a:defRPr>
      </a:lvl1pPr>
      <a:lvl2pPr marL="990550" indent="-380981" algn="l" rtl="0" eaLnBrk="1" fontAlgn="base" hangingPunct="1">
        <a:spcBef>
          <a:spcPct val="20000"/>
        </a:spcBef>
        <a:spcAft>
          <a:spcPct val="0"/>
        </a:spcAft>
        <a:buChar char="–"/>
        <a:defRPr sz="3733">
          <a:solidFill>
            <a:schemeClr val="tx1"/>
          </a:solidFill>
          <a:latin typeface="+mn-lt"/>
          <a:ea typeface="+mn-ea"/>
          <a:cs typeface="+mn-cs"/>
        </a:defRPr>
      </a:lvl2pPr>
      <a:lvl3pPr marL="1523925" indent="-304784" algn="l" rtl="0" eaLnBrk="1" fontAlgn="base" hangingPunct="1">
        <a:spcBef>
          <a:spcPct val="20000"/>
        </a:spcBef>
        <a:spcAft>
          <a:spcPct val="0"/>
        </a:spcAft>
        <a:buChar char="•"/>
        <a:defRPr sz="3200">
          <a:solidFill>
            <a:schemeClr val="tx1"/>
          </a:solidFill>
          <a:latin typeface="+mn-lt"/>
          <a:ea typeface="+mn-ea"/>
          <a:cs typeface="+mn-cs"/>
        </a:defRPr>
      </a:lvl3pPr>
      <a:lvl4pPr marL="2133493" indent="-304784" algn="l" rtl="0" eaLnBrk="1" fontAlgn="base" hangingPunct="1">
        <a:spcBef>
          <a:spcPct val="20000"/>
        </a:spcBef>
        <a:spcAft>
          <a:spcPct val="0"/>
        </a:spcAft>
        <a:buChar char="–"/>
        <a:defRPr sz="2667">
          <a:solidFill>
            <a:schemeClr val="tx1"/>
          </a:solidFill>
          <a:latin typeface="+mn-lt"/>
          <a:ea typeface="+mn-ea"/>
          <a:cs typeface="+mn-cs"/>
        </a:defRPr>
      </a:lvl4pPr>
      <a:lvl5pPr marL="2743062" indent="-304784" algn="l" rtl="0" eaLnBrk="1" fontAlgn="base" hangingPunct="1">
        <a:spcBef>
          <a:spcPct val="20000"/>
        </a:spcBef>
        <a:spcAft>
          <a:spcPct val="0"/>
        </a:spcAft>
        <a:buChar char="»"/>
        <a:defRPr sz="2667">
          <a:solidFill>
            <a:schemeClr val="tx1"/>
          </a:solidFill>
          <a:latin typeface="+mn-lt"/>
          <a:ea typeface="+mn-ea"/>
          <a:cs typeface="+mn-cs"/>
        </a:defRPr>
      </a:lvl5pPr>
      <a:lvl6pPr marL="3352632" indent="-304784" algn="l" rtl="0" eaLnBrk="1" fontAlgn="base" hangingPunct="1">
        <a:spcBef>
          <a:spcPct val="20000"/>
        </a:spcBef>
        <a:spcAft>
          <a:spcPct val="0"/>
        </a:spcAft>
        <a:buChar char="»"/>
        <a:defRPr sz="2667">
          <a:solidFill>
            <a:schemeClr val="tx1"/>
          </a:solidFill>
          <a:latin typeface="+mn-lt"/>
          <a:ea typeface="+mn-ea"/>
          <a:cs typeface="+mn-cs"/>
        </a:defRPr>
      </a:lvl6pPr>
      <a:lvl7pPr marL="3962202" indent="-304784" algn="l" rtl="0" eaLnBrk="1" fontAlgn="base" hangingPunct="1">
        <a:spcBef>
          <a:spcPct val="20000"/>
        </a:spcBef>
        <a:spcAft>
          <a:spcPct val="0"/>
        </a:spcAft>
        <a:buChar char="»"/>
        <a:defRPr sz="2667">
          <a:solidFill>
            <a:schemeClr val="tx1"/>
          </a:solidFill>
          <a:latin typeface="+mn-lt"/>
          <a:ea typeface="+mn-ea"/>
          <a:cs typeface="+mn-cs"/>
        </a:defRPr>
      </a:lvl7pPr>
      <a:lvl8pPr marL="4571772" indent="-304784" algn="l" rtl="0" eaLnBrk="1" fontAlgn="base" hangingPunct="1">
        <a:spcBef>
          <a:spcPct val="20000"/>
        </a:spcBef>
        <a:spcAft>
          <a:spcPct val="0"/>
        </a:spcAft>
        <a:buChar char="»"/>
        <a:defRPr sz="2667">
          <a:solidFill>
            <a:schemeClr val="tx1"/>
          </a:solidFill>
          <a:latin typeface="+mn-lt"/>
          <a:ea typeface="+mn-ea"/>
          <a:cs typeface="+mn-cs"/>
        </a:defRPr>
      </a:lvl8pPr>
      <a:lvl9pPr marL="5181341" indent="-304784" algn="l" rtl="0" eaLnBrk="1" fontAlgn="base" hangingPunct="1">
        <a:spcBef>
          <a:spcPct val="20000"/>
        </a:spcBef>
        <a:spcAft>
          <a:spcPct val="0"/>
        </a:spcAft>
        <a:buChar char="»"/>
        <a:defRPr sz="2667">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56">
          <p15:clr>
            <a:srgbClr val="F26B43"/>
          </p15:clr>
        </p15:guide>
        <p15:guide id="2" pos="33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45079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D506E-9CFA-5744-8CC1-366D985D6FC1}"/>
              </a:ext>
            </a:extLst>
          </p:cNvPr>
          <p:cNvSpPr>
            <a:spLocks noGrp="1"/>
          </p:cNvSpPr>
          <p:nvPr>
            <p:ph type="title"/>
          </p:nvPr>
        </p:nvSpPr>
        <p:spPr>
          <a:xfrm>
            <a:off x="609600" y="365126"/>
            <a:ext cx="10924674" cy="967564"/>
          </a:xfrm>
          <a:prstGeom prst="rect">
            <a:avLst/>
          </a:prstGeom>
        </p:spPr>
        <p:txBody>
          <a:bodyPr vert="horz" lIns="91440" tIns="45720" rIns="91440" bIns="45720" rtlCol="0" anchor="b">
            <a:noAutofit/>
          </a:bodyPr>
          <a:lstStyle/>
          <a:p>
            <a:r>
              <a:rPr lang="en-US"/>
              <a:t>Master Slide Template – Click to Edit</a:t>
            </a:r>
          </a:p>
        </p:txBody>
      </p:sp>
      <p:sp>
        <p:nvSpPr>
          <p:cNvPr id="3" name="Text Placeholder 2">
            <a:extLst>
              <a:ext uri="{FF2B5EF4-FFF2-40B4-BE49-F238E27FC236}">
                <a16:creationId xmlns:a16="http://schemas.microsoft.com/office/drawing/2014/main" id="{AA4A9B1D-8809-B740-A68B-9969B712A0DA}"/>
              </a:ext>
            </a:extLst>
          </p:cNvPr>
          <p:cNvSpPr>
            <a:spLocks noGrp="1"/>
          </p:cNvSpPr>
          <p:nvPr>
            <p:ph type="body" idx="1"/>
          </p:nvPr>
        </p:nvSpPr>
        <p:spPr>
          <a:xfrm>
            <a:off x="609600" y="1942677"/>
            <a:ext cx="10924674" cy="4234286"/>
          </a:xfrm>
          <a:prstGeom prst="rect">
            <a:avLst/>
          </a:prstGeom>
        </p:spPr>
        <p:txBody>
          <a:bodyPr vert="horz" lIns="91440" tIns="45720" rIns="91440" bIns="45720" rtlCol="0">
            <a:noAutofit/>
          </a:bodyPr>
          <a:lstStyle/>
          <a:p>
            <a:pPr lvl="0"/>
            <a:r>
              <a:rPr lang="en-US"/>
              <a:t>Edit Master text styles</a:t>
            </a:r>
          </a:p>
          <a:p>
            <a:pPr marL="15875" lvl="1" indent="0" algn="l" defTabSz="914400" rtl="0" eaLnBrk="1" latinLnBrk="0" hangingPunct="1">
              <a:lnSpc>
                <a:spcPct val="110000"/>
              </a:lnSpc>
              <a:spcBef>
                <a:spcPts val="0"/>
              </a:spcBef>
              <a:spcAft>
                <a:spcPts val="600"/>
              </a:spcAft>
              <a:buFont typeface="Apple Symbols" panose="02000000000000000000" pitchFamily="2" charset="-79"/>
              <a:buNone/>
              <a:tabLst/>
            </a:pPr>
            <a:r>
              <a:rPr lang="en-US"/>
              <a:t>Second level</a:t>
            </a:r>
          </a:p>
          <a:p>
            <a:pPr marL="287338" lvl="2" indent="-169863" algn="l" defTabSz="914400" rtl="0" eaLnBrk="1" latinLnBrk="0" hangingPunct="1">
              <a:lnSpc>
                <a:spcPct val="110000"/>
              </a:lnSpc>
              <a:spcBef>
                <a:spcPts val="0"/>
              </a:spcBef>
              <a:spcAft>
                <a:spcPts val="600"/>
              </a:spcAft>
              <a:buFont typeface="Apple Symbols" panose="02000000000000000000" pitchFamily="2" charset="-79"/>
              <a:buChar char="⎼"/>
              <a:tabLst/>
            </a:pPr>
            <a:r>
              <a:rPr lang="en-US"/>
              <a:t>Third level</a:t>
            </a:r>
          </a:p>
          <a:p>
            <a:pPr marL="693738" lvl="3" indent="-169863" algn="l" defTabSz="914400" rtl="0" eaLnBrk="1" latinLnBrk="0" hangingPunct="1">
              <a:lnSpc>
                <a:spcPct val="110000"/>
              </a:lnSpc>
              <a:spcBef>
                <a:spcPts val="0"/>
              </a:spcBef>
              <a:spcAft>
                <a:spcPts val="600"/>
              </a:spcAft>
              <a:buFont typeface="Apple Symbols" panose="02000000000000000000" pitchFamily="2" charset="-79"/>
              <a:buChar char="⎼"/>
              <a:tabLst/>
            </a:pPr>
            <a:r>
              <a:rPr lang="en-US"/>
              <a:t>Fourth level</a:t>
            </a:r>
          </a:p>
        </p:txBody>
      </p:sp>
      <p:sp>
        <p:nvSpPr>
          <p:cNvPr id="6" name="Slide Number Placeholder 5">
            <a:extLst>
              <a:ext uri="{FF2B5EF4-FFF2-40B4-BE49-F238E27FC236}">
                <a16:creationId xmlns:a16="http://schemas.microsoft.com/office/drawing/2014/main" id="{79CA8E2B-2B06-3049-8A99-94E0B3F727B7}"/>
              </a:ext>
            </a:extLst>
          </p:cNvPr>
          <p:cNvSpPr>
            <a:spLocks noGrp="1"/>
          </p:cNvSpPr>
          <p:nvPr>
            <p:ph type="sldNum" sz="quarter" idx="4"/>
          </p:nvPr>
        </p:nvSpPr>
        <p:spPr>
          <a:xfrm>
            <a:off x="211015" y="6400799"/>
            <a:ext cx="398585" cy="291492"/>
          </a:xfrm>
          <a:prstGeom prst="rect">
            <a:avLst/>
          </a:prstGeom>
        </p:spPr>
        <p:txBody>
          <a:bodyPr vert="horz" lIns="91440" tIns="45720" rIns="91440" bIns="45720" rtlCol="0" anchor="ctr"/>
          <a:lstStyle>
            <a:lvl1pPr algn="l">
              <a:defRPr sz="800" b="0" i="0">
                <a:solidFill>
                  <a:schemeClr val="bg1">
                    <a:lumMod val="50000"/>
                  </a:schemeClr>
                </a:solidFill>
                <a:latin typeface="Trebuchet MS" panose="020B0703020202090204" pitchFamily="34" charset="0"/>
              </a:defRPr>
            </a:lvl1pPr>
          </a:lstStyle>
          <a:p>
            <a:fld id="{4BEAA09E-D67E-864E-8466-C38E88600C4F}" type="slidenum">
              <a:rPr lang="en-US" smtClean="0"/>
              <a:pPr/>
              <a:t>‹Nº›</a:t>
            </a:fld>
            <a:endParaRPr lang="en-US"/>
          </a:p>
        </p:txBody>
      </p:sp>
    </p:spTree>
    <p:extLst>
      <p:ext uri="{BB962C8B-B14F-4D97-AF65-F5344CB8AC3E}">
        <p14:creationId xmlns:p14="http://schemas.microsoft.com/office/powerpoint/2010/main" val="92106156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hf hdr="0" ftr="0" dt="0"/>
  <p:txStyles>
    <p:titleStyle>
      <a:lvl1pPr algn="l" defTabSz="914400" rtl="0" eaLnBrk="1" latinLnBrk="0" hangingPunct="1">
        <a:lnSpc>
          <a:spcPct val="90000"/>
        </a:lnSpc>
        <a:spcBef>
          <a:spcPct val="0"/>
        </a:spcBef>
        <a:buNone/>
        <a:defRPr sz="3600" b="1" i="0" kern="800" spc="0" baseline="0">
          <a:solidFill>
            <a:srgbClr val="203661"/>
          </a:solidFill>
          <a:latin typeface="Trebuchet MS" panose="020B0703020202090204" pitchFamily="34" charset="0"/>
          <a:ea typeface="+mj-ea"/>
          <a:cs typeface="Trebuchet MS" panose="020B0703020202090204" pitchFamily="34" charset="0"/>
        </a:defRPr>
      </a:lvl1pPr>
    </p:titleStyle>
    <p:bodyStyle>
      <a:lvl1pPr marL="0" indent="0" algn="l" defTabSz="914400" rtl="0" eaLnBrk="1" latinLnBrk="0" hangingPunct="1">
        <a:lnSpc>
          <a:spcPct val="114000"/>
        </a:lnSpc>
        <a:spcBef>
          <a:spcPts val="0"/>
        </a:spcBef>
        <a:spcAft>
          <a:spcPts val="600"/>
        </a:spcAft>
        <a:buFont typeface="Arial" panose="020B0604020202020204" pitchFamily="34" charset="0"/>
        <a:buNone/>
        <a:defRPr sz="2000" b="0" i="0" kern="1600" spc="-50" baseline="0">
          <a:solidFill>
            <a:schemeClr val="tx1"/>
          </a:solidFill>
          <a:latin typeface="Trebuchet MS" panose="020B0703020202090204" pitchFamily="34" charset="0"/>
          <a:ea typeface="+mn-ea"/>
          <a:cs typeface="+mn-cs"/>
        </a:defRPr>
      </a:lvl1pPr>
      <a:lvl2pPr marL="290513" indent="-174625" algn="l" defTabSz="914400" rtl="0" eaLnBrk="1" latinLnBrk="0" hangingPunct="1">
        <a:lnSpc>
          <a:spcPct val="114000"/>
        </a:lnSpc>
        <a:spcBef>
          <a:spcPts val="0"/>
        </a:spcBef>
        <a:spcAft>
          <a:spcPts val="600"/>
        </a:spcAft>
        <a:buFont typeface="Apple Symbols" panose="02000000000000000000" pitchFamily="2" charset="-79"/>
        <a:buChar char="⎼"/>
        <a:tabLst/>
        <a:defRPr lang="en-US" sz="1800" b="0" i="1" kern="1600" spc="-50" baseline="0" dirty="0">
          <a:solidFill>
            <a:schemeClr val="tx1"/>
          </a:solidFill>
          <a:latin typeface="Georgia" panose="02040502050405020303" pitchFamily="18" charset="0"/>
          <a:ea typeface="+mn-ea"/>
          <a:cs typeface="+mn-cs"/>
        </a:defRPr>
      </a:lvl2pPr>
      <a:lvl3pPr marL="4032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600" b="0" i="0" kern="1600" spc="-50" baseline="0" dirty="0">
          <a:solidFill>
            <a:schemeClr val="tx1"/>
          </a:solidFill>
          <a:latin typeface="Trebuchet MS" panose="020B0703020202090204" pitchFamily="34" charset="0"/>
          <a:ea typeface="+mn-ea"/>
          <a:cs typeface="+mn-cs"/>
        </a:defRPr>
      </a:lvl3pPr>
      <a:lvl4pPr marL="8096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400" b="0" i="0" kern="1600" spc="-50" baseline="0" dirty="0">
          <a:solidFill>
            <a:schemeClr val="tx1"/>
          </a:solidFill>
          <a:latin typeface="Trebuchet MS" panose="020B0703020202090204" pitchFamily="34" charset="0"/>
          <a:ea typeface="+mn-ea"/>
          <a:cs typeface="+mn-cs"/>
        </a:defRPr>
      </a:lvl4pPr>
      <a:lvl5pPr marL="1376363" indent="-174625" algn="l" defTabSz="914400" rtl="0" eaLnBrk="1" latinLnBrk="0" hangingPunct="1">
        <a:lnSpc>
          <a:spcPct val="114000"/>
        </a:lnSpc>
        <a:spcBef>
          <a:spcPts val="0"/>
        </a:spcBef>
        <a:spcAft>
          <a:spcPts val="600"/>
        </a:spcAft>
        <a:buFont typeface="Apple Symbols" panose="02000000000000000000" pitchFamily="2" charset="-79"/>
        <a:buChar char="⎼"/>
        <a:tabLst/>
        <a:defRPr sz="1200" b="0" i="0" kern="16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2.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tiff"/><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svg"/><Relationship Id="rId12"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hyperlink" Target="https://www.google.com.au/url?sa=i&amp;rct=j&amp;q=&amp;esrc=s&amp;source=images&amp;cd=&amp;cad=rja&amp;uact=8&amp;ved=0CAcQjRxqFQoTCJzEivH3hsgCFQoblAodr2kEUw&amp;url=https://www.iconfinder.com/icons/248904/bad_capture_gaol_guilty_jail_offensive_prison_icon&amp;psig=AFQjCNEcvDGNuOcSN238kAY74vF90buUoA&amp;ust=1442883954456163" TargetMode="External"/><Relationship Id="rId9" Type="http://schemas.openxmlformats.org/officeDocument/2006/relationships/hyperlink" Target="https://www.google.com.au/url?sa=i&amp;rct=j&amp;q=&amp;esrc=s&amp;source=images&amp;cd=&amp;cad=rja&amp;uact=8&amp;ved=0CAcQjRxqFQoTCK6IgYT7hsgCFQoTlAodcVAAIA&amp;url=https://www.independencecenter.org/healthcare-privacy-policy/&amp;psig=AFQjCNEScJpx8nyXhZZriSBn7veFD42p4g&amp;ust=1442884804328278"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s://www.citypopulation.de/en/spain/admin/cantabria/39__cantabria/"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72.png"/><Relationship Id="rId4" Type="http://schemas.openxmlformats.org/officeDocument/2006/relationships/hyperlink" Target="https://freevectormaps.com/spain/ES-EPS-02-0001?ref=at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gif"/><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A9D3FFF1-2F95-40B8-9533-710CEBBB9A6F}"/>
              </a:ext>
            </a:extLst>
          </p:cNvPr>
          <p:cNvSpPr>
            <a:spLocks noGrp="1"/>
          </p:cNvSpPr>
          <p:nvPr>
            <p:ph idx="10"/>
          </p:nvPr>
        </p:nvSpPr>
        <p:spPr/>
        <p:txBody>
          <a:bodyPr>
            <a:normAutofit/>
          </a:bodyPr>
          <a:lstStyle/>
          <a:p>
            <a:r>
              <a:rPr lang="en-US" sz="3600" b="1" i="1" noProof="0" dirty="0">
                <a:solidFill>
                  <a:srgbClr val="002060"/>
                </a:solidFill>
                <a:effectLst/>
                <a:latin typeface="DM Sans" pitchFamily="2" charset="0"/>
              </a:rPr>
              <a:t>Elimination of HCV in  People who inject drugs and Prisons in Spain</a:t>
            </a:r>
          </a:p>
          <a:p>
            <a:endParaRPr lang="es-ES" sz="3600" b="1" i="1" dirty="0"/>
          </a:p>
          <a:p>
            <a:r>
              <a:rPr lang="es-ES" sz="1500" b="1" i="1" dirty="0">
                <a:solidFill>
                  <a:srgbClr val="002060"/>
                </a:solidFill>
                <a:effectLst/>
                <a:latin typeface="DM Sans" pitchFamily="2" charset="0"/>
              </a:rPr>
              <a:t>Prof. Rafael Esteban</a:t>
            </a:r>
            <a:endParaRPr lang="es-ES" sz="1500" b="1" i="1" dirty="0">
              <a:solidFill>
                <a:srgbClr val="002060"/>
              </a:solidFill>
              <a:latin typeface="DM Sans" pitchFamily="2" charset="0"/>
            </a:endParaRPr>
          </a:p>
          <a:p>
            <a:r>
              <a:rPr lang="es-ES" sz="1500" b="1" i="1" dirty="0">
                <a:solidFill>
                  <a:srgbClr val="002060"/>
                </a:solidFill>
                <a:effectLst/>
                <a:latin typeface="DM Sans" pitchFamily="2" charset="0"/>
              </a:rPr>
              <a:t>Hospital General Universitario Valle </a:t>
            </a:r>
            <a:r>
              <a:rPr lang="es-ES" sz="1500" b="1" i="1" dirty="0" err="1">
                <a:solidFill>
                  <a:srgbClr val="002060"/>
                </a:solidFill>
                <a:effectLst/>
                <a:latin typeface="DM Sans" pitchFamily="2" charset="0"/>
              </a:rPr>
              <a:t>Hebron</a:t>
            </a:r>
            <a:r>
              <a:rPr lang="es-ES" sz="1500" b="1" i="1" dirty="0">
                <a:solidFill>
                  <a:srgbClr val="002060"/>
                </a:solidFill>
                <a:effectLst/>
                <a:latin typeface="DM Sans" pitchFamily="2" charset="0"/>
              </a:rPr>
              <a:t>, Barcelona. </a:t>
            </a:r>
            <a:r>
              <a:rPr lang="es-ES" sz="1500" b="1" i="1" dirty="0" err="1">
                <a:solidFill>
                  <a:srgbClr val="002060"/>
                </a:solidFill>
                <a:effectLst/>
                <a:latin typeface="DM Sans" pitchFamily="2" charset="0"/>
              </a:rPr>
              <a:t>Spain</a:t>
            </a:r>
            <a:r>
              <a:rPr lang="es-ES" sz="1500" b="1" i="1" dirty="0">
                <a:solidFill>
                  <a:srgbClr val="002060"/>
                </a:solidFill>
                <a:effectLst/>
                <a:latin typeface="DM Sans" pitchFamily="2" charset="0"/>
              </a:rPr>
              <a:t> </a:t>
            </a:r>
            <a:endParaRPr lang="es-ES" sz="1500" b="1" i="1" dirty="0"/>
          </a:p>
          <a:p>
            <a:endParaRPr lang="es-ES" dirty="0"/>
          </a:p>
          <a:p>
            <a:endParaRPr lang="es-ES" dirty="0"/>
          </a:p>
          <a:p>
            <a:endParaRPr lang="es-ES" dirty="0"/>
          </a:p>
          <a:p>
            <a:endParaRPr lang="es-ES" dirty="0"/>
          </a:p>
        </p:txBody>
      </p:sp>
      <p:grpSp>
        <p:nvGrpSpPr>
          <p:cNvPr id="6" name="Grupo 5">
            <a:extLst>
              <a:ext uri="{FF2B5EF4-FFF2-40B4-BE49-F238E27FC236}">
                <a16:creationId xmlns:a16="http://schemas.microsoft.com/office/drawing/2014/main" id="{8EC237C7-18B8-48A8-86CF-3F7DE392C091}"/>
              </a:ext>
            </a:extLst>
          </p:cNvPr>
          <p:cNvGrpSpPr/>
          <p:nvPr/>
        </p:nvGrpSpPr>
        <p:grpSpPr>
          <a:xfrm>
            <a:off x="2264265" y="5409212"/>
            <a:ext cx="7694244" cy="691418"/>
            <a:chOff x="899592" y="3912920"/>
            <a:chExt cx="7694244" cy="691418"/>
          </a:xfrm>
        </p:grpSpPr>
        <p:pic>
          <p:nvPicPr>
            <p:cNvPr id="7" name="Google Shape;157;p1" descr="D:\Users\mmriveir\Desktop\índice.png">
              <a:extLst>
                <a:ext uri="{FF2B5EF4-FFF2-40B4-BE49-F238E27FC236}">
                  <a16:creationId xmlns:a16="http://schemas.microsoft.com/office/drawing/2014/main" id="{5DE70A06-48F6-470D-8BD3-6FFB9F16EB2A}"/>
                </a:ext>
              </a:extLst>
            </p:cNvPr>
            <p:cNvPicPr preferRelativeResize="0">
              <a:picLocks noChangeAspect="1" noChangeArrowheads="1"/>
            </p:cNvPicPr>
            <p:nvPr/>
          </p:nvPicPr>
          <p:blipFill>
            <a:blip r:embed="rId2" cstate="print"/>
            <a:srcRect/>
            <a:stretch>
              <a:fillRect/>
            </a:stretch>
          </p:blipFill>
          <p:spPr bwMode="auto">
            <a:xfrm>
              <a:off x="3491880" y="3912920"/>
              <a:ext cx="2264937" cy="691418"/>
            </a:xfrm>
            <a:prstGeom prst="rect">
              <a:avLst/>
            </a:prstGeom>
            <a:noFill/>
            <a:ln w="9525">
              <a:noFill/>
              <a:miter lim="800000"/>
              <a:headEnd/>
              <a:tailEnd/>
            </a:ln>
          </p:spPr>
        </p:pic>
        <p:pic>
          <p:nvPicPr>
            <p:cNvPr id="8" name="Picture 6" descr="Archivo:Logo uab.png - Wikipedia, la enciclopedia libre">
              <a:extLst>
                <a:ext uri="{FF2B5EF4-FFF2-40B4-BE49-F238E27FC236}">
                  <a16:creationId xmlns:a16="http://schemas.microsoft.com/office/drawing/2014/main" id="{B37D55FE-A848-4949-A4F9-B5EB3BA8C0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947951"/>
              <a:ext cx="1748035" cy="65638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2">
              <a:extLst>
                <a:ext uri="{FF2B5EF4-FFF2-40B4-BE49-F238E27FC236}">
                  <a16:creationId xmlns:a16="http://schemas.microsoft.com/office/drawing/2014/main" id="{4D2C632D-F23F-476F-A8D9-D0A2B0608DD7}"/>
                </a:ext>
              </a:extLst>
            </p:cNvPr>
            <p:cNvPicPr>
              <a:picLocks noChangeAspect="1"/>
            </p:cNvPicPr>
            <p:nvPr/>
          </p:nvPicPr>
          <p:blipFill rotWithShape="1">
            <a:blip r:embed="rId4"/>
            <a:srcRect l="8857" t="13968" r="67947" b="76762"/>
            <a:stretch/>
          </p:blipFill>
          <p:spPr>
            <a:xfrm>
              <a:off x="6444208" y="3989788"/>
              <a:ext cx="2149628" cy="572712"/>
            </a:xfrm>
            <a:prstGeom prst="rect">
              <a:avLst/>
            </a:prstGeom>
          </p:spPr>
        </p:pic>
      </p:grpSp>
    </p:spTree>
    <p:extLst>
      <p:ext uri="{BB962C8B-B14F-4D97-AF65-F5344CB8AC3E}">
        <p14:creationId xmlns:p14="http://schemas.microsoft.com/office/powerpoint/2010/main" val="1258459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48FB8310-99A3-594D-96E7-04B40B16D71A}"/>
              </a:ext>
            </a:extLst>
          </p:cNvPr>
          <p:cNvSpPr txBox="1">
            <a:spLocks noChangeArrowheads="1"/>
          </p:cNvSpPr>
          <p:nvPr/>
        </p:nvSpPr>
        <p:spPr bwMode="auto">
          <a:xfrm>
            <a:off x="1874049" y="6492930"/>
            <a:ext cx="12253551"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en-US" altLang="en-US" sz="800" dirty="0">
                <a:solidFill>
                  <a:schemeClr val="bg1">
                    <a:lumMod val="65000"/>
                  </a:schemeClr>
                </a:solidFill>
              </a:rPr>
              <a:t>Lens S, et al. AEEH 2020, EASL 2020, AASLD 2020. </a:t>
            </a:r>
            <a:r>
              <a:rPr lang="en-US" altLang="en-US" sz="800" dirty="0" err="1">
                <a:solidFill>
                  <a:schemeClr val="bg1">
                    <a:lumMod val="65000"/>
                  </a:schemeClr>
                </a:solidFill>
              </a:rPr>
              <a:t>Martró</a:t>
            </a:r>
            <a:r>
              <a:rPr lang="en-US" altLang="en-US" sz="800" dirty="0">
                <a:solidFill>
                  <a:schemeClr val="bg1">
                    <a:lumMod val="65000"/>
                  </a:schemeClr>
                </a:solidFill>
              </a:rPr>
              <a:t> et al. AASLD 2020. </a:t>
            </a:r>
            <a:r>
              <a:rPr lang="en-US" altLang="en-US" sz="800" dirty="0" err="1">
                <a:solidFill>
                  <a:schemeClr val="bg1">
                    <a:lumMod val="65000"/>
                  </a:schemeClr>
                </a:solidFill>
              </a:rPr>
              <a:t>Martró</a:t>
            </a:r>
            <a:r>
              <a:rPr lang="en-US" altLang="en-US" sz="800" dirty="0">
                <a:solidFill>
                  <a:schemeClr val="bg1">
                    <a:lumMod val="65000"/>
                  </a:schemeClr>
                </a:solidFill>
              </a:rPr>
              <a:t> et al. </a:t>
            </a:r>
            <a:r>
              <a:rPr lang="es-ES" altLang="en-US" sz="800" dirty="0">
                <a:solidFill>
                  <a:schemeClr val="bg1">
                    <a:lumMod val="65000"/>
                  </a:schemeClr>
                </a:solidFill>
              </a:rPr>
              <a:t>Diagnóstico y eliminación de las hepatitis virales.</a:t>
            </a:r>
            <a:r>
              <a:rPr lang="en-US" altLang="en-US" sz="800" dirty="0">
                <a:solidFill>
                  <a:schemeClr val="bg1">
                    <a:lumMod val="65000"/>
                  </a:schemeClr>
                </a:solidFill>
              </a:rPr>
              <a:t>AASLD 2020. </a:t>
            </a:r>
          </a:p>
          <a:p>
            <a:pPr>
              <a:lnSpc>
                <a:spcPct val="90000"/>
              </a:lnSpc>
            </a:pPr>
            <a:r>
              <a:rPr lang="en-US" altLang="en-US" sz="800" dirty="0" err="1">
                <a:solidFill>
                  <a:schemeClr val="bg1">
                    <a:lumMod val="65000"/>
                  </a:schemeClr>
                </a:solidFill>
              </a:rPr>
              <a:t>Saludes</a:t>
            </a:r>
            <a:r>
              <a:rPr lang="en-US" altLang="en-US" sz="800" dirty="0">
                <a:solidFill>
                  <a:schemeClr val="bg1">
                    <a:lumMod val="65000"/>
                  </a:schemeClr>
                </a:solidFill>
              </a:rPr>
              <a:t> et al, Utility of a one-step screening and diagnosis strategy for viremic HCV infection among people who inject drugs in Catalonia International Journal of Drug Policy 74 (2019) 236–245 </a:t>
            </a:r>
          </a:p>
          <a:p>
            <a:pPr>
              <a:lnSpc>
                <a:spcPct val="90000"/>
              </a:lnSpc>
            </a:pPr>
            <a:endParaRPr lang="en-US" altLang="en-US" sz="800" dirty="0">
              <a:solidFill>
                <a:srgbClr val="000000"/>
              </a:solidFill>
            </a:endParaRPr>
          </a:p>
        </p:txBody>
      </p:sp>
      <p:pic>
        <p:nvPicPr>
          <p:cNvPr id="3" name="6 Imagen" descr="bcn map1.png">
            <a:extLst>
              <a:ext uri="{FF2B5EF4-FFF2-40B4-BE49-F238E27FC236}">
                <a16:creationId xmlns:a16="http://schemas.microsoft.com/office/drawing/2014/main" id="{DD5E58AC-FC18-1C4E-B9E6-C02B41E61BE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840" y="1173093"/>
            <a:ext cx="2608263" cy="17287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 name="Tabla 5">
            <a:extLst>
              <a:ext uri="{FF2B5EF4-FFF2-40B4-BE49-F238E27FC236}">
                <a16:creationId xmlns:a16="http://schemas.microsoft.com/office/drawing/2014/main" id="{21A71331-922B-DE48-B6EB-23AD8E8A31B9}"/>
              </a:ext>
            </a:extLst>
          </p:cNvPr>
          <p:cNvGraphicFramePr>
            <a:graphicFrameLocks noGrp="1"/>
          </p:cNvGraphicFramePr>
          <p:nvPr/>
        </p:nvGraphicFramePr>
        <p:xfrm>
          <a:off x="199706" y="3873003"/>
          <a:ext cx="4714874" cy="1036356"/>
        </p:xfrm>
        <a:graphic>
          <a:graphicData uri="http://schemas.openxmlformats.org/drawingml/2006/table">
            <a:tbl>
              <a:tblPr firstRow="1" bandRow="1">
                <a:tableStyleId>{073A0DAA-6AF3-43AB-8588-CEC1D06C72B9}</a:tableStyleId>
              </a:tblPr>
              <a:tblGrid>
                <a:gridCol w="942975">
                  <a:extLst>
                    <a:ext uri="{9D8B030D-6E8A-4147-A177-3AD203B41FA5}">
                      <a16:colId xmlns:a16="http://schemas.microsoft.com/office/drawing/2014/main" val="3058516587"/>
                    </a:ext>
                  </a:extLst>
                </a:gridCol>
                <a:gridCol w="942975">
                  <a:extLst>
                    <a:ext uri="{9D8B030D-6E8A-4147-A177-3AD203B41FA5}">
                      <a16:colId xmlns:a16="http://schemas.microsoft.com/office/drawing/2014/main" val="28437926"/>
                    </a:ext>
                  </a:extLst>
                </a:gridCol>
                <a:gridCol w="942975">
                  <a:extLst>
                    <a:ext uri="{9D8B030D-6E8A-4147-A177-3AD203B41FA5}">
                      <a16:colId xmlns:a16="http://schemas.microsoft.com/office/drawing/2014/main" val="2762776370"/>
                    </a:ext>
                  </a:extLst>
                </a:gridCol>
                <a:gridCol w="1035078">
                  <a:extLst>
                    <a:ext uri="{9D8B030D-6E8A-4147-A177-3AD203B41FA5}">
                      <a16:colId xmlns:a16="http://schemas.microsoft.com/office/drawing/2014/main" val="2660996412"/>
                    </a:ext>
                  </a:extLst>
                </a:gridCol>
                <a:gridCol w="850871">
                  <a:extLst>
                    <a:ext uri="{9D8B030D-6E8A-4147-A177-3AD203B41FA5}">
                      <a16:colId xmlns:a16="http://schemas.microsoft.com/office/drawing/2014/main" val="961468752"/>
                    </a:ext>
                  </a:extLst>
                </a:gridCol>
              </a:tblGrid>
              <a:tr h="293453">
                <a:tc>
                  <a:txBody>
                    <a:bodyPr/>
                    <a:lstStyle/>
                    <a:p>
                      <a:pPr algn="ctr"/>
                      <a:endParaRPr lang="es-ES" sz="1400" dirty="0">
                        <a:latin typeface="Calibri" panose="020F0502020204030204" pitchFamily="34" charset="0"/>
                        <a:cs typeface="Calibri" panose="020F0502020204030204" pitchFamily="34" charset="0"/>
                      </a:endParaRPr>
                    </a:p>
                  </a:txBody>
                  <a:tcPr marT="45729" marB="45729"/>
                </a:tc>
                <a:tc>
                  <a:txBody>
                    <a:bodyPr/>
                    <a:lstStyle/>
                    <a:p>
                      <a:pPr algn="ctr"/>
                      <a:r>
                        <a:rPr lang="es-ES" sz="1400" dirty="0" err="1">
                          <a:latin typeface="Calibri" panose="020F0502020204030204" pitchFamily="34" charset="0"/>
                          <a:cs typeface="Calibri" panose="020F0502020204030204" pitchFamily="34" charset="0"/>
                        </a:rPr>
                        <a:t>Users</a:t>
                      </a:r>
                      <a:endParaRPr lang="es-ES" sz="1400" dirty="0">
                        <a:latin typeface="Calibri" panose="020F0502020204030204" pitchFamily="34" charset="0"/>
                        <a:cs typeface="Calibri" panose="020F0502020204030204" pitchFamily="34" charset="0"/>
                      </a:endParaRPr>
                    </a:p>
                  </a:txBody>
                  <a:tcPr marT="45729" marB="45729"/>
                </a:tc>
                <a:tc>
                  <a:txBody>
                    <a:bodyPr/>
                    <a:lstStyle/>
                    <a:p>
                      <a:pPr algn="ctr"/>
                      <a:r>
                        <a:rPr lang="es-ES" sz="1400" dirty="0" err="1">
                          <a:latin typeface="Calibri" panose="020F0502020204030204" pitchFamily="34" charset="0"/>
                          <a:cs typeface="Calibri" panose="020F0502020204030204" pitchFamily="34" charset="0"/>
                        </a:rPr>
                        <a:t>Syringe</a:t>
                      </a:r>
                      <a:r>
                        <a:rPr lang="es-ES" sz="1400" dirty="0">
                          <a:latin typeface="Calibri" panose="020F0502020204030204" pitchFamily="34" charset="0"/>
                          <a:cs typeface="Calibri" panose="020F0502020204030204" pitchFamily="34" charset="0"/>
                        </a:rPr>
                        <a:t> Exchange n/</a:t>
                      </a:r>
                      <a:r>
                        <a:rPr lang="es-ES" sz="1400" dirty="0" err="1">
                          <a:latin typeface="Calibri" panose="020F0502020204030204" pitchFamily="34" charset="0"/>
                          <a:cs typeface="Calibri" panose="020F0502020204030204" pitchFamily="34" charset="0"/>
                        </a:rPr>
                        <a:t>user</a:t>
                      </a:r>
                      <a:endParaRPr lang="es-ES" sz="1400" dirty="0">
                        <a:latin typeface="Calibri" panose="020F0502020204030204" pitchFamily="34" charset="0"/>
                        <a:cs typeface="Calibri" panose="020F0502020204030204" pitchFamily="34" charset="0"/>
                      </a:endParaRPr>
                    </a:p>
                  </a:txBody>
                  <a:tcPr marT="45729" marB="45729"/>
                </a:tc>
                <a:tc>
                  <a:txBody>
                    <a:bodyPr/>
                    <a:lstStyle/>
                    <a:p>
                      <a:pPr algn="ctr"/>
                      <a:r>
                        <a:rPr lang="es-ES" sz="1400" dirty="0" err="1">
                          <a:latin typeface="Calibri" panose="020F0502020204030204" pitchFamily="34" charset="0"/>
                          <a:cs typeface="Calibri" panose="020F0502020204030204" pitchFamily="34" charset="0"/>
                        </a:rPr>
                        <a:t>Drug</a:t>
                      </a:r>
                      <a:r>
                        <a:rPr lang="es-ES" sz="1400" dirty="0">
                          <a:latin typeface="Calibri" panose="020F0502020204030204" pitchFamily="34" charset="0"/>
                          <a:cs typeface="Calibri" panose="020F0502020204030204" pitchFamily="34" charset="0"/>
                        </a:rPr>
                        <a:t> </a:t>
                      </a:r>
                      <a:r>
                        <a:rPr lang="es-ES" sz="1400" dirty="0" err="1">
                          <a:latin typeface="Calibri" panose="020F0502020204030204" pitchFamily="34" charset="0"/>
                          <a:cs typeface="Calibri" panose="020F0502020204030204" pitchFamily="34" charset="0"/>
                        </a:rPr>
                        <a:t>consumptions</a:t>
                      </a:r>
                      <a:endParaRPr lang="es-ES" sz="1400" dirty="0">
                        <a:latin typeface="Calibri" panose="020F0502020204030204" pitchFamily="34" charset="0"/>
                        <a:cs typeface="Calibri" panose="020F0502020204030204" pitchFamily="34" charset="0"/>
                      </a:endParaRPr>
                    </a:p>
                  </a:txBody>
                  <a:tcPr marT="45729" marB="45729"/>
                </a:tc>
                <a:tc>
                  <a:txBody>
                    <a:bodyPr/>
                    <a:lstStyle/>
                    <a:p>
                      <a:pPr algn="ctr"/>
                      <a:r>
                        <a:rPr lang="es-ES" sz="1400" dirty="0" err="1">
                          <a:latin typeface="Calibri" panose="020F0502020204030204" pitchFamily="34" charset="0"/>
                          <a:cs typeface="Calibri" panose="020F0502020204030204" pitchFamily="34" charset="0"/>
                        </a:rPr>
                        <a:t>Overdoses</a:t>
                      </a:r>
                      <a:endParaRPr lang="es-ES" sz="1400" dirty="0">
                        <a:latin typeface="Calibri" panose="020F0502020204030204" pitchFamily="34" charset="0"/>
                        <a:cs typeface="Calibri" panose="020F0502020204030204" pitchFamily="34" charset="0"/>
                      </a:endParaRPr>
                    </a:p>
                  </a:txBody>
                  <a:tcPr marT="45729" marB="45729"/>
                </a:tc>
                <a:extLst>
                  <a:ext uri="{0D108BD9-81ED-4DB2-BD59-A6C34878D82A}">
                    <a16:rowId xmlns:a16="http://schemas.microsoft.com/office/drawing/2014/main" val="439464659"/>
                  </a:ext>
                </a:extLst>
              </a:tr>
              <a:tr h="148765">
                <a:tc>
                  <a:txBody>
                    <a:bodyPr/>
                    <a:lstStyle/>
                    <a:p>
                      <a:pPr algn="ctr"/>
                      <a:r>
                        <a:rPr lang="es-ES" sz="1400" dirty="0">
                          <a:solidFill>
                            <a:srgbClr val="0070C0"/>
                          </a:solidFill>
                          <a:latin typeface="Calibri" panose="020F0502020204030204" pitchFamily="34" charset="0"/>
                          <a:cs typeface="Calibri" panose="020F0502020204030204" pitchFamily="34" charset="0"/>
                        </a:rPr>
                        <a:t>HRC</a:t>
                      </a:r>
                    </a:p>
                  </a:txBody>
                  <a:tcPr marT="45729" marB="45729"/>
                </a:tc>
                <a:tc>
                  <a:txBody>
                    <a:bodyPr/>
                    <a:lstStyle/>
                    <a:p>
                      <a:pPr algn="ctr"/>
                      <a:r>
                        <a:rPr lang="es-ES" sz="1400" dirty="0">
                          <a:latin typeface="Calibri" panose="020F0502020204030204" pitchFamily="34" charset="0"/>
                          <a:cs typeface="Calibri" panose="020F0502020204030204" pitchFamily="34" charset="0"/>
                        </a:rPr>
                        <a:t>2273</a:t>
                      </a:r>
                    </a:p>
                  </a:txBody>
                  <a:tcPr marT="45729" marB="45729"/>
                </a:tc>
                <a:tc>
                  <a:txBody>
                    <a:bodyPr/>
                    <a:lstStyle/>
                    <a:p>
                      <a:pPr algn="ctr"/>
                      <a:r>
                        <a:rPr lang="es-ES" sz="1400" dirty="0">
                          <a:latin typeface="Calibri" panose="020F0502020204030204" pitchFamily="34" charset="0"/>
                          <a:cs typeface="Calibri" panose="020F0502020204030204" pitchFamily="34" charset="0"/>
                        </a:rPr>
                        <a:t>90.8</a:t>
                      </a:r>
                    </a:p>
                  </a:txBody>
                  <a:tcPr marT="45729" marB="45729"/>
                </a:tc>
                <a:tc>
                  <a:txBody>
                    <a:bodyPr/>
                    <a:lstStyle/>
                    <a:p>
                      <a:pPr algn="ctr"/>
                      <a:r>
                        <a:rPr lang="es-ES" sz="1400" dirty="0">
                          <a:latin typeface="Calibri" panose="020F0502020204030204" pitchFamily="34" charset="0"/>
                          <a:cs typeface="Calibri" panose="020F0502020204030204" pitchFamily="34" charset="0"/>
                        </a:rPr>
                        <a:t>87595</a:t>
                      </a:r>
                    </a:p>
                  </a:txBody>
                  <a:tcPr marT="45729" marB="45729"/>
                </a:tc>
                <a:tc>
                  <a:txBody>
                    <a:bodyPr/>
                    <a:lstStyle/>
                    <a:p>
                      <a:pPr algn="ctr"/>
                      <a:r>
                        <a:rPr lang="es-ES" sz="1400" dirty="0">
                          <a:latin typeface="Calibri" panose="020F0502020204030204" pitchFamily="34" charset="0"/>
                          <a:cs typeface="Calibri" panose="020F0502020204030204" pitchFamily="34" charset="0"/>
                        </a:rPr>
                        <a:t>183</a:t>
                      </a:r>
                    </a:p>
                  </a:txBody>
                  <a:tcPr marT="45729" marB="45729"/>
                </a:tc>
                <a:extLst>
                  <a:ext uri="{0D108BD9-81ED-4DB2-BD59-A6C34878D82A}">
                    <a16:rowId xmlns:a16="http://schemas.microsoft.com/office/drawing/2014/main" val="2054824434"/>
                  </a:ext>
                </a:extLst>
              </a:tr>
            </a:tbl>
          </a:graphicData>
        </a:graphic>
      </p:graphicFrame>
      <p:pic>
        <p:nvPicPr>
          <p:cNvPr id="5" name="Picture 2">
            <a:extLst>
              <a:ext uri="{FF2B5EF4-FFF2-40B4-BE49-F238E27FC236}">
                <a16:creationId xmlns:a16="http://schemas.microsoft.com/office/drawing/2014/main" id="{B611A529-B423-CC4D-AE0B-E57DE27270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3355" y="1173093"/>
            <a:ext cx="6768939" cy="3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adroTexto 9">
            <a:extLst>
              <a:ext uri="{FF2B5EF4-FFF2-40B4-BE49-F238E27FC236}">
                <a16:creationId xmlns:a16="http://schemas.microsoft.com/office/drawing/2014/main" id="{50993D15-0F1F-1145-B482-BE4C56F0F87B}"/>
              </a:ext>
            </a:extLst>
          </p:cNvPr>
          <p:cNvSpPr txBox="1"/>
          <p:nvPr/>
        </p:nvSpPr>
        <p:spPr>
          <a:xfrm>
            <a:off x="526831" y="158409"/>
            <a:ext cx="8006359" cy="523220"/>
          </a:xfrm>
          <a:prstGeom prst="rect">
            <a:avLst/>
          </a:prstGeom>
          <a:noFill/>
        </p:spPr>
        <p:txBody>
          <a:bodyPr wrap="none" rtlCol="0">
            <a:spAutoFit/>
          </a:bodyPr>
          <a:lstStyle/>
          <a:p>
            <a:r>
              <a:rPr lang="es-ES" sz="2800" b="1" dirty="0">
                <a:solidFill>
                  <a:schemeClr val="accent2">
                    <a:lumMod val="75000"/>
                  </a:schemeClr>
                </a:solidFill>
              </a:rPr>
              <a:t>HCV </a:t>
            </a:r>
            <a:r>
              <a:rPr lang="es-ES" sz="2800" b="1" dirty="0" err="1">
                <a:solidFill>
                  <a:schemeClr val="accent2">
                    <a:lumMod val="75000"/>
                  </a:schemeClr>
                </a:solidFill>
              </a:rPr>
              <a:t>microelimination</a:t>
            </a:r>
            <a:r>
              <a:rPr lang="es-ES" sz="2800" b="1" dirty="0">
                <a:solidFill>
                  <a:schemeClr val="accent2">
                    <a:lumMod val="75000"/>
                  </a:schemeClr>
                </a:solidFill>
              </a:rPr>
              <a:t> </a:t>
            </a:r>
            <a:r>
              <a:rPr lang="es-ES" sz="2800" b="1" dirty="0" err="1">
                <a:solidFill>
                  <a:schemeClr val="accent2">
                    <a:lumMod val="75000"/>
                  </a:schemeClr>
                </a:solidFill>
              </a:rPr>
              <a:t>program</a:t>
            </a:r>
            <a:r>
              <a:rPr lang="es-ES" sz="2800" b="1" dirty="0">
                <a:solidFill>
                  <a:schemeClr val="accent2">
                    <a:lumMod val="75000"/>
                  </a:schemeClr>
                </a:solidFill>
              </a:rPr>
              <a:t> in PWID in Barcelona</a:t>
            </a:r>
          </a:p>
        </p:txBody>
      </p:sp>
      <p:sp>
        <p:nvSpPr>
          <p:cNvPr id="7" name="CuadroTexto 10">
            <a:extLst>
              <a:ext uri="{FF2B5EF4-FFF2-40B4-BE49-F238E27FC236}">
                <a16:creationId xmlns:a16="http://schemas.microsoft.com/office/drawing/2014/main" id="{4147401A-1A8C-D74F-B404-20D20738A782}"/>
              </a:ext>
            </a:extLst>
          </p:cNvPr>
          <p:cNvSpPr txBox="1"/>
          <p:nvPr/>
        </p:nvSpPr>
        <p:spPr>
          <a:xfrm>
            <a:off x="593971" y="3196283"/>
            <a:ext cx="2851999" cy="369332"/>
          </a:xfrm>
          <a:prstGeom prst="rect">
            <a:avLst/>
          </a:prstGeom>
          <a:noFill/>
        </p:spPr>
        <p:txBody>
          <a:bodyPr wrap="none" rtlCol="0">
            <a:spAutoFit/>
          </a:bodyPr>
          <a:lstStyle/>
          <a:p>
            <a:r>
              <a:rPr lang="es-ES" dirty="0"/>
              <a:t>HRC: </a:t>
            </a:r>
            <a:r>
              <a:rPr lang="es-ES" dirty="0" err="1"/>
              <a:t>Harm</a:t>
            </a:r>
            <a:r>
              <a:rPr lang="es-ES" dirty="0"/>
              <a:t> </a:t>
            </a:r>
            <a:r>
              <a:rPr lang="es-ES" dirty="0" err="1"/>
              <a:t>reduction</a:t>
            </a:r>
            <a:r>
              <a:rPr lang="es-ES" dirty="0"/>
              <a:t> Center</a:t>
            </a:r>
          </a:p>
        </p:txBody>
      </p:sp>
      <p:sp>
        <p:nvSpPr>
          <p:cNvPr id="8" name="7 CuadroTexto"/>
          <p:cNvSpPr txBox="1"/>
          <p:nvPr/>
        </p:nvSpPr>
        <p:spPr>
          <a:xfrm>
            <a:off x="6326481" y="4909358"/>
            <a:ext cx="5392768" cy="1323439"/>
          </a:xfrm>
          <a:prstGeom prst="rect">
            <a:avLst/>
          </a:prstGeom>
          <a:solidFill>
            <a:schemeClr val="accent2">
              <a:lumMod val="20000"/>
              <a:lumOff val="80000"/>
            </a:schemeClr>
          </a:solidFill>
        </p:spPr>
        <p:txBody>
          <a:bodyPr wrap="square" rtlCol="0">
            <a:spAutoFit/>
          </a:bodyPr>
          <a:lstStyle/>
          <a:p>
            <a:r>
              <a:rPr lang="es-ES" sz="1600" b="1" dirty="0" err="1"/>
              <a:t>Multidisciplinary</a:t>
            </a:r>
            <a:r>
              <a:rPr lang="es-ES" sz="1600" b="1" dirty="0"/>
              <a:t> </a:t>
            </a:r>
            <a:r>
              <a:rPr lang="es-ES" sz="1600" b="1" dirty="0" err="1"/>
              <a:t>team</a:t>
            </a:r>
            <a:r>
              <a:rPr lang="es-ES" sz="1600" dirty="0"/>
              <a:t>: </a:t>
            </a:r>
          </a:p>
          <a:p>
            <a:r>
              <a:rPr lang="es-ES" sz="1600" dirty="0"/>
              <a:t>-</a:t>
            </a:r>
            <a:r>
              <a:rPr lang="es-ES" sz="1600" dirty="0" err="1"/>
              <a:t>Hepatologists</a:t>
            </a:r>
            <a:r>
              <a:rPr lang="es-ES" sz="1600" dirty="0"/>
              <a:t>/Nurses/</a:t>
            </a:r>
            <a:r>
              <a:rPr lang="es-ES" sz="1600" dirty="0" err="1"/>
              <a:t>Pharmacy</a:t>
            </a:r>
            <a:r>
              <a:rPr lang="es-ES" sz="1600" dirty="0"/>
              <a:t> (Hospital </a:t>
            </a:r>
            <a:r>
              <a:rPr lang="es-ES" sz="1600" dirty="0" err="1"/>
              <a:t>Clínic</a:t>
            </a:r>
            <a:r>
              <a:rPr lang="es-ES" sz="1600" dirty="0"/>
              <a:t> Barcelona)</a:t>
            </a:r>
          </a:p>
          <a:p>
            <a:r>
              <a:rPr lang="es-ES" sz="1600" dirty="0"/>
              <a:t>-</a:t>
            </a:r>
            <a:r>
              <a:rPr lang="es-ES" sz="1600" dirty="0" err="1"/>
              <a:t>Microbiology</a:t>
            </a:r>
            <a:r>
              <a:rPr lang="es-ES" sz="1600" dirty="0"/>
              <a:t> (</a:t>
            </a:r>
            <a:r>
              <a:rPr lang="es-ES" sz="1600" dirty="0" err="1"/>
              <a:t>HGTiP</a:t>
            </a:r>
            <a:r>
              <a:rPr lang="es-ES" sz="1600" dirty="0"/>
              <a:t>)</a:t>
            </a:r>
          </a:p>
          <a:p>
            <a:r>
              <a:rPr lang="es-ES" sz="1600" dirty="0"/>
              <a:t>-</a:t>
            </a:r>
            <a:r>
              <a:rPr lang="es-ES" sz="1600" dirty="0" err="1"/>
              <a:t>Public</a:t>
            </a:r>
            <a:r>
              <a:rPr lang="es-ES" sz="1600" dirty="0"/>
              <a:t> </a:t>
            </a:r>
            <a:r>
              <a:rPr lang="es-ES" sz="1600" dirty="0" err="1"/>
              <a:t>Health</a:t>
            </a:r>
            <a:r>
              <a:rPr lang="es-ES" sz="1600" dirty="0"/>
              <a:t> (</a:t>
            </a:r>
            <a:r>
              <a:rPr lang="es-ES" sz="1600" dirty="0" err="1"/>
              <a:t>Dept</a:t>
            </a:r>
            <a:r>
              <a:rPr lang="es-ES" sz="1600" dirty="0"/>
              <a:t> </a:t>
            </a:r>
            <a:r>
              <a:rPr lang="es-ES" sz="1600" dirty="0" err="1"/>
              <a:t>Salut</a:t>
            </a:r>
            <a:r>
              <a:rPr lang="es-ES" sz="1600" dirty="0"/>
              <a:t>)</a:t>
            </a:r>
          </a:p>
        </p:txBody>
      </p:sp>
      <p:cxnSp>
        <p:nvCxnSpPr>
          <p:cNvPr id="9" name="Connector recte 2">
            <a:extLst>
              <a:ext uri="{FF2B5EF4-FFF2-40B4-BE49-F238E27FC236}">
                <a16:creationId xmlns:a16="http://schemas.microsoft.com/office/drawing/2014/main" id="{3B48B68E-0250-41D8-8176-72F9DA3678EA}"/>
              </a:ext>
            </a:extLst>
          </p:cNvPr>
          <p:cNvCxnSpPr>
            <a:cxnSpLocks/>
          </p:cNvCxnSpPr>
          <p:nvPr/>
        </p:nvCxnSpPr>
        <p:spPr>
          <a:xfrm>
            <a:off x="3587272" y="-385921"/>
            <a:ext cx="10676510" cy="0"/>
          </a:xfrm>
          <a:prstGeom prst="line">
            <a:avLst/>
          </a:prstGeom>
          <a:ln w="381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13" name="CuadroTexto 12">
            <a:extLst>
              <a:ext uri="{FF2B5EF4-FFF2-40B4-BE49-F238E27FC236}">
                <a16:creationId xmlns:a16="http://schemas.microsoft.com/office/drawing/2014/main" id="{1ACAE7B8-F06B-7D3A-6DE7-5ADF1C0BCD02}"/>
              </a:ext>
            </a:extLst>
          </p:cNvPr>
          <p:cNvSpPr txBox="1"/>
          <p:nvPr/>
        </p:nvSpPr>
        <p:spPr>
          <a:xfrm>
            <a:off x="199706" y="4909359"/>
            <a:ext cx="4507515" cy="230832"/>
          </a:xfrm>
          <a:prstGeom prst="rect">
            <a:avLst/>
          </a:prstGeom>
          <a:noFill/>
        </p:spPr>
        <p:txBody>
          <a:bodyPr wrap="square" rtlCol="0">
            <a:spAutoFit/>
          </a:bodyPr>
          <a:lstStyle/>
          <a:p>
            <a:r>
              <a:rPr lang="en-US" sz="900" dirty="0">
                <a:solidFill>
                  <a:schemeClr val="bg1">
                    <a:lumMod val="65000"/>
                  </a:schemeClr>
                </a:solidFill>
              </a:rPr>
              <a:t>*Data from Hospital Clinic. Not published </a:t>
            </a:r>
            <a:endParaRPr lang="es-ES" sz="900" dirty="0">
              <a:solidFill>
                <a:schemeClr val="bg1">
                  <a:lumMod val="6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4">
            <a:extLst>
              <a:ext uri="{FF2B5EF4-FFF2-40B4-BE49-F238E27FC236}">
                <a16:creationId xmlns:a16="http://schemas.microsoft.com/office/drawing/2014/main" id="{28707378-CEAF-0348-9196-5B63C10273C6}"/>
              </a:ext>
            </a:extLst>
          </p:cNvPr>
          <p:cNvPicPr>
            <a:picLocks noChangeAspect="1"/>
          </p:cNvPicPr>
          <p:nvPr/>
        </p:nvPicPr>
        <p:blipFill>
          <a:blip r:embed="rId2" cstate="print">
            <a:duotone>
              <a:schemeClr val="accent2">
                <a:shade val="45000"/>
                <a:satMod val="135000"/>
              </a:schemeClr>
              <a:prstClr val="white"/>
            </a:duotone>
          </a:blip>
          <a:stretch>
            <a:fillRect/>
          </a:stretch>
        </p:blipFill>
        <p:spPr>
          <a:xfrm>
            <a:off x="1132383" y="2225316"/>
            <a:ext cx="1460500" cy="1384300"/>
          </a:xfrm>
          <a:prstGeom prst="rect">
            <a:avLst/>
          </a:prstGeom>
        </p:spPr>
      </p:pic>
      <p:sp>
        <p:nvSpPr>
          <p:cNvPr id="5" name="CuadroTexto 6">
            <a:extLst>
              <a:ext uri="{FF2B5EF4-FFF2-40B4-BE49-F238E27FC236}">
                <a16:creationId xmlns:a16="http://schemas.microsoft.com/office/drawing/2014/main" id="{8DF8B290-44B3-9941-BA08-AE86827BB55F}"/>
              </a:ext>
            </a:extLst>
          </p:cNvPr>
          <p:cNvSpPr txBox="1"/>
          <p:nvPr/>
        </p:nvSpPr>
        <p:spPr>
          <a:xfrm>
            <a:off x="792711" y="3893185"/>
            <a:ext cx="2389757" cy="369332"/>
          </a:xfrm>
          <a:prstGeom prst="rect">
            <a:avLst/>
          </a:prstGeom>
          <a:noFill/>
        </p:spPr>
        <p:txBody>
          <a:bodyPr wrap="none" rtlCol="0">
            <a:spAutoFit/>
          </a:bodyPr>
          <a:lstStyle/>
          <a:p>
            <a:r>
              <a:rPr lang="es-ES" dirty="0" err="1"/>
              <a:t>Harm</a:t>
            </a:r>
            <a:r>
              <a:rPr lang="es-ES" dirty="0"/>
              <a:t> </a:t>
            </a:r>
            <a:r>
              <a:rPr lang="es-ES" dirty="0" err="1"/>
              <a:t>Reduction</a:t>
            </a:r>
            <a:r>
              <a:rPr lang="es-ES" dirty="0"/>
              <a:t> Center</a:t>
            </a:r>
          </a:p>
        </p:txBody>
      </p:sp>
      <p:pic>
        <p:nvPicPr>
          <p:cNvPr id="7" name="Picture 5" descr="C:\Users\slens\Desktop\reinfeccion.jpeg">
            <a:extLst>
              <a:ext uri="{FF2B5EF4-FFF2-40B4-BE49-F238E27FC236}">
                <a16:creationId xmlns:a16="http://schemas.microsoft.com/office/drawing/2014/main" id="{14A2CE75-5F49-594E-8481-BB590624D2CF}"/>
              </a:ext>
            </a:extLst>
          </p:cNvPr>
          <p:cNvPicPr>
            <a:picLocks noChangeAspect="1" noChangeArrowheads="1"/>
          </p:cNvPicPr>
          <p:nvPr/>
        </p:nvPicPr>
        <p:blipFill>
          <a:blip r:embed="rId3" cstate="print"/>
          <a:srcRect/>
          <a:stretch>
            <a:fillRect/>
          </a:stretch>
        </p:blipFill>
        <p:spPr bwMode="auto">
          <a:xfrm>
            <a:off x="5436913" y="2498442"/>
            <a:ext cx="626106" cy="626106"/>
          </a:xfrm>
          <a:prstGeom prst="rect">
            <a:avLst/>
          </a:prstGeom>
          <a:noFill/>
        </p:spPr>
      </p:pic>
      <p:pic>
        <p:nvPicPr>
          <p:cNvPr id="8" name="Picture 2" descr="C:\Users\slens\Desktop\genxpert.jpg">
            <a:extLst>
              <a:ext uri="{FF2B5EF4-FFF2-40B4-BE49-F238E27FC236}">
                <a16:creationId xmlns:a16="http://schemas.microsoft.com/office/drawing/2014/main" id="{513403C0-A719-3742-8DAE-AF734187E7E9}"/>
              </a:ext>
            </a:extLst>
          </p:cNvPr>
          <p:cNvPicPr>
            <a:picLocks noChangeAspect="1" noChangeArrowheads="1"/>
          </p:cNvPicPr>
          <p:nvPr/>
        </p:nvPicPr>
        <p:blipFill>
          <a:blip r:embed="rId4" cstate="print"/>
          <a:srcRect/>
          <a:stretch>
            <a:fillRect/>
          </a:stretch>
        </p:blipFill>
        <p:spPr bwMode="auto">
          <a:xfrm>
            <a:off x="4687903" y="1985083"/>
            <a:ext cx="601166" cy="601166"/>
          </a:xfrm>
          <a:prstGeom prst="rect">
            <a:avLst/>
          </a:prstGeom>
          <a:noFill/>
        </p:spPr>
      </p:pic>
      <p:pic>
        <p:nvPicPr>
          <p:cNvPr id="9" name="Picture 3" descr="C:\Users\slens\Desktop\puncion_dactilar.jpg">
            <a:extLst>
              <a:ext uri="{FF2B5EF4-FFF2-40B4-BE49-F238E27FC236}">
                <a16:creationId xmlns:a16="http://schemas.microsoft.com/office/drawing/2014/main" id="{227C0595-AF64-2945-8A3F-491158AED6F4}"/>
              </a:ext>
            </a:extLst>
          </p:cNvPr>
          <p:cNvPicPr>
            <a:picLocks noChangeAspect="1" noChangeArrowheads="1"/>
          </p:cNvPicPr>
          <p:nvPr/>
        </p:nvPicPr>
        <p:blipFill>
          <a:blip r:embed="rId5" cstate="print"/>
          <a:srcRect/>
          <a:stretch>
            <a:fillRect/>
          </a:stretch>
        </p:blipFill>
        <p:spPr bwMode="auto">
          <a:xfrm>
            <a:off x="3684622" y="2511782"/>
            <a:ext cx="951108" cy="619579"/>
          </a:xfrm>
          <a:prstGeom prst="rect">
            <a:avLst/>
          </a:prstGeom>
          <a:noFill/>
        </p:spPr>
      </p:pic>
      <p:sp>
        <p:nvSpPr>
          <p:cNvPr id="10" name="CuadroTexto 11">
            <a:extLst>
              <a:ext uri="{FF2B5EF4-FFF2-40B4-BE49-F238E27FC236}">
                <a16:creationId xmlns:a16="http://schemas.microsoft.com/office/drawing/2014/main" id="{E2DD6DD7-2F09-1049-8C1D-40D3B93459F7}"/>
              </a:ext>
            </a:extLst>
          </p:cNvPr>
          <p:cNvSpPr txBox="1"/>
          <p:nvPr/>
        </p:nvSpPr>
        <p:spPr>
          <a:xfrm>
            <a:off x="3684622" y="3322989"/>
            <a:ext cx="2312493" cy="369332"/>
          </a:xfrm>
          <a:prstGeom prst="rect">
            <a:avLst/>
          </a:prstGeom>
          <a:noFill/>
        </p:spPr>
        <p:txBody>
          <a:bodyPr wrap="none" rtlCol="0">
            <a:spAutoFit/>
          </a:bodyPr>
          <a:lstStyle/>
          <a:p>
            <a:r>
              <a:rPr lang="es-ES" dirty="0"/>
              <a:t>Point-of-</a:t>
            </a:r>
            <a:r>
              <a:rPr lang="es-ES" dirty="0" err="1"/>
              <a:t>care</a:t>
            </a:r>
            <a:r>
              <a:rPr lang="es-ES" dirty="0"/>
              <a:t> diagnosis</a:t>
            </a:r>
          </a:p>
        </p:txBody>
      </p:sp>
      <p:pic>
        <p:nvPicPr>
          <p:cNvPr id="11" name="Picture 6" descr="C:\Users\slens\Desktop\fibroscan portatial.jpg">
            <a:extLst>
              <a:ext uri="{FF2B5EF4-FFF2-40B4-BE49-F238E27FC236}">
                <a16:creationId xmlns:a16="http://schemas.microsoft.com/office/drawing/2014/main" id="{35564F40-17E1-6A49-99CA-942E7E921A3D}"/>
              </a:ext>
            </a:extLst>
          </p:cNvPr>
          <p:cNvPicPr>
            <a:picLocks noChangeAspect="1" noChangeArrowheads="1"/>
          </p:cNvPicPr>
          <p:nvPr/>
        </p:nvPicPr>
        <p:blipFill>
          <a:blip r:embed="rId6" cstate="print"/>
          <a:srcRect/>
          <a:stretch>
            <a:fillRect/>
          </a:stretch>
        </p:blipFill>
        <p:spPr bwMode="auto">
          <a:xfrm>
            <a:off x="3614747" y="3751265"/>
            <a:ext cx="2448272" cy="720081"/>
          </a:xfrm>
          <a:prstGeom prst="rect">
            <a:avLst/>
          </a:prstGeom>
          <a:noFill/>
        </p:spPr>
      </p:pic>
      <p:sp>
        <p:nvSpPr>
          <p:cNvPr id="12" name="Flecha derecha 13">
            <a:extLst>
              <a:ext uri="{FF2B5EF4-FFF2-40B4-BE49-F238E27FC236}">
                <a16:creationId xmlns:a16="http://schemas.microsoft.com/office/drawing/2014/main" id="{E564277F-86E1-9142-8F43-3E0BE43D8C8A}"/>
              </a:ext>
            </a:extLst>
          </p:cNvPr>
          <p:cNvSpPr/>
          <p:nvPr/>
        </p:nvSpPr>
        <p:spPr>
          <a:xfrm>
            <a:off x="6285341" y="3075687"/>
            <a:ext cx="914400" cy="696036"/>
          </a:xfrm>
          <a:prstGeom prst="rightArrow">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Picture 4" descr="C:\Users\slens\Desktop\pastillas.jpg">
            <a:extLst>
              <a:ext uri="{FF2B5EF4-FFF2-40B4-BE49-F238E27FC236}">
                <a16:creationId xmlns:a16="http://schemas.microsoft.com/office/drawing/2014/main" id="{067EB14F-D7CC-3B4F-8BFD-0855B6F7D05D}"/>
              </a:ext>
            </a:extLst>
          </p:cNvPr>
          <p:cNvPicPr>
            <a:picLocks noChangeAspect="1" noChangeArrowheads="1"/>
          </p:cNvPicPr>
          <p:nvPr/>
        </p:nvPicPr>
        <p:blipFill>
          <a:blip r:embed="rId7" cstate="print">
            <a:duotone>
              <a:schemeClr val="accent2">
                <a:shade val="45000"/>
                <a:satMod val="135000"/>
              </a:schemeClr>
              <a:prstClr val="white"/>
            </a:duotone>
          </a:blip>
          <a:srcRect/>
          <a:stretch>
            <a:fillRect/>
          </a:stretch>
        </p:blipFill>
        <p:spPr bwMode="auto">
          <a:xfrm>
            <a:off x="7343002" y="3080392"/>
            <a:ext cx="761800" cy="761800"/>
          </a:xfrm>
          <a:prstGeom prst="rect">
            <a:avLst/>
          </a:prstGeom>
          <a:noFill/>
        </p:spPr>
      </p:pic>
      <p:sp>
        <p:nvSpPr>
          <p:cNvPr id="18" name="Flecha derecha 21">
            <a:extLst>
              <a:ext uri="{FF2B5EF4-FFF2-40B4-BE49-F238E27FC236}">
                <a16:creationId xmlns:a16="http://schemas.microsoft.com/office/drawing/2014/main" id="{1D883C23-4518-6944-8A97-6F674FA32DA6}"/>
              </a:ext>
            </a:extLst>
          </p:cNvPr>
          <p:cNvSpPr/>
          <p:nvPr/>
        </p:nvSpPr>
        <p:spPr>
          <a:xfrm>
            <a:off x="8339047" y="3080982"/>
            <a:ext cx="914400" cy="696036"/>
          </a:xfrm>
          <a:prstGeom prst="rightArrow">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Picture 5" descr="C:\Users\slens\Desktop\reinfeccion.jpeg">
            <a:extLst>
              <a:ext uri="{FF2B5EF4-FFF2-40B4-BE49-F238E27FC236}">
                <a16:creationId xmlns:a16="http://schemas.microsoft.com/office/drawing/2014/main" id="{3C3A0EB8-8C67-8240-A725-DDE0D7881803}"/>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9495515" y="3139762"/>
            <a:ext cx="626106" cy="626106"/>
          </a:xfrm>
          <a:prstGeom prst="rect">
            <a:avLst/>
          </a:prstGeom>
          <a:noFill/>
        </p:spPr>
      </p:pic>
      <p:sp>
        <p:nvSpPr>
          <p:cNvPr id="22" name="Flecha curvada hacia arriba 25">
            <a:extLst>
              <a:ext uri="{FF2B5EF4-FFF2-40B4-BE49-F238E27FC236}">
                <a16:creationId xmlns:a16="http://schemas.microsoft.com/office/drawing/2014/main" id="{235E75CD-6AC1-E344-9A5A-AF36FB5F2A44}"/>
              </a:ext>
            </a:extLst>
          </p:cNvPr>
          <p:cNvSpPr/>
          <p:nvPr/>
        </p:nvSpPr>
        <p:spPr>
          <a:xfrm rot="10800000">
            <a:off x="7689400" y="2075753"/>
            <a:ext cx="2169331" cy="736979"/>
          </a:xfrm>
          <a:prstGeom prst="curvedUpArrow">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24" name="Picture 2" descr="Resultado de imaxes para dried blood spot test hepatitis c">
            <a:extLst>
              <a:ext uri="{FF2B5EF4-FFF2-40B4-BE49-F238E27FC236}">
                <a16:creationId xmlns:a16="http://schemas.microsoft.com/office/drawing/2014/main" id="{E1A9E945-1A31-9C43-89F3-5E5FC2C0BA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09541" y="2685469"/>
            <a:ext cx="727372" cy="47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CuadroTexto 33">
            <a:extLst>
              <a:ext uri="{FF2B5EF4-FFF2-40B4-BE49-F238E27FC236}">
                <a16:creationId xmlns:a16="http://schemas.microsoft.com/office/drawing/2014/main" id="{203633BE-DAF8-7A41-BF93-D6BA872C1E8C}"/>
              </a:ext>
            </a:extLst>
          </p:cNvPr>
          <p:cNvSpPr txBox="1"/>
          <p:nvPr/>
        </p:nvSpPr>
        <p:spPr>
          <a:xfrm>
            <a:off x="1875739" y="6327252"/>
            <a:ext cx="16491764" cy="276999"/>
          </a:xfrm>
          <a:prstGeom prst="rect">
            <a:avLst/>
          </a:prstGeom>
          <a:noFill/>
        </p:spPr>
        <p:txBody>
          <a:bodyPr wrap="square" rtlCol="0">
            <a:spAutoFit/>
          </a:bodyPr>
          <a:lstStyle/>
          <a:p>
            <a:r>
              <a:rPr lang="es-ES" sz="900" dirty="0">
                <a:solidFill>
                  <a:schemeClr val="bg1">
                    <a:lumMod val="65000"/>
                  </a:schemeClr>
                </a:solidFill>
              </a:rPr>
              <a:t>Lens S, et al. </a:t>
            </a:r>
            <a:r>
              <a:rPr lang="en-US" sz="900" b="0" i="0" dirty="0">
                <a:solidFill>
                  <a:schemeClr val="bg1">
                    <a:lumMod val="65000"/>
                  </a:schemeClr>
                </a:solidFill>
                <a:effectLst/>
                <a:latin typeface="ElsevierGulliver"/>
              </a:rPr>
              <a:t>HCV </a:t>
            </a:r>
            <a:r>
              <a:rPr lang="en-US" sz="900" b="0" i="0" dirty="0" err="1">
                <a:solidFill>
                  <a:schemeClr val="bg1">
                    <a:lumMod val="65000"/>
                  </a:schemeClr>
                </a:solidFill>
                <a:effectLst/>
                <a:latin typeface="ElsevierGulliver"/>
              </a:rPr>
              <a:t>microelimination</a:t>
            </a:r>
            <a:r>
              <a:rPr lang="en-US" sz="900" b="0" i="0" dirty="0">
                <a:solidFill>
                  <a:schemeClr val="bg1">
                    <a:lumMod val="65000"/>
                  </a:schemeClr>
                </a:solidFill>
                <a:effectLst/>
                <a:latin typeface="ElsevierGulliver"/>
              </a:rPr>
              <a:t> in harm reduction </a:t>
            </a:r>
            <a:r>
              <a:rPr lang="en-US" sz="900" b="0" i="0" dirty="0" err="1">
                <a:solidFill>
                  <a:schemeClr val="bg1">
                    <a:lumMod val="65000"/>
                  </a:schemeClr>
                </a:solidFill>
                <a:effectLst/>
                <a:latin typeface="ElsevierGulliver"/>
              </a:rPr>
              <a:t>centres</a:t>
            </a:r>
            <a:r>
              <a:rPr lang="en-US" sz="900" b="0" i="0" dirty="0">
                <a:solidFill>
                  <a:schemeClr val="bg1">
                    <a:lumMod val="65000"/>
                  </a:schemeClr>
                </a:solidFill>
                <a:effectLst/>
                <a:latin typeface="ElsevierGulliver"/>
              </a:rPr>
              <a:t> has benefits beyond HCV cure but is hampered by high reinfection rates. </a:t>
            </a:r>
            <a:r>
              <a:rPr lang="es-ES" sz="900" dirty="0">
                <a:solidFill>
                  <a:schemeClr val="bg1">
                    <a:lumMod val="65000"/>
                  </a:schemeClr>
                </a:solidFill>
              </a:rPr>
              <a:t>JHEP Rep. 2022 </a:t>
            </a:r>
            <a:r>
              <a:rPr lang="es-ES" sz="900" dirty="0" err="1">
                <a:solidFill>
                  <a:schemeClr val="bg1">
                    <a:lumMod val="65000"/>
                  </a:schemeClr>
                </a:solidFill>
              </a:rPr>
              <a:t>Sep</a:t>
            </a:r>
            <a:r>
              <a:rPr lang="es-ES" sz="900" dirty="0">
                <a:solidFill>
                  <a:schemeClr val="bg1">
                    <a:lumMod val="65000"/>
                  </a:schemeClr>
                </a:solidFill>
              </a:rPr>
              <a:t> 13;4(12):100580</a:t>
            </a:r>
            <a:r>
              <a:rPr lang="es-ES" sz="1200" dirty="0"/>
              <a:t>.</a:t>
            </a:r>
          </a:p>
        </p:txBody>
      </p:sp>
      <p:sp>
        <p:nvSpPr>
          <p:cNvPr id="29" name="28 CuadroTexto"/>
          <p:cNvSpPr txBox="1"/>
          <p:nvPr/>
        </p:nvSpPr>
        <p:spPr>
          <a:xfrm>
            <a:off x="6708093" y="3989044"/>
            <a:ext cx="1866088" cy="369332"/>
          </a:xfrm>
          <a:prstGeom prst="rect">
            <a:avLst/>
          </a:prstGeom>
          <a:noFill/>
        </p:spPr>
        <p:txBody>
          <a:bodyPr wrap="none" rtlCol="0">
            <a:spAutoFit/>
          </a:bodyPr>
          <a:lstStyle/>
          <a:p>
            <a:r>
              <a:rPr lang="es-ES" dirty="0" err="1"/>
              <a:t>On-site</a:t>
            </a:r>
            <a:r>
              <a:rPr lang="es-ES" dirty="0"/>
              <a:t> </a:t>
            </a:r>
            <a:r>
              <a:rPr lang="es-ES" dirty="0" err="1"/>
              <a:t>treatment</a:t>
            </a:r>
            <a:endParaRPr lang="es-ES" dirty="0"/>
          </a:p>
        </p:txBody>
      </p:sp>
      <p:sp>
        <p:nvSpPr>
          <p:cNvPr id="30" name="29 CuadroTexto"/>
          <p:cNvSpPr txBox="1"/>
          <p:nvPr/>
        </p:nvSpPr>
        <p:spPr>
          <a:xfrm>
            <a:off x="9358366" y="3829210"/>
            <a:ext cx="1936236" cy="646331"/>
          </a:xfrm>
          <a:prstGeom prst="rect">
            <a:avLst/>
          </a:prstGeom>
          <a:noFill/>
        </p:spPr>
        <p:txBody>
          <a:bodyPr wrap="none" rtlCol="0">
            <a:spAutoFit/>
          </a:bodyPr>
          <a:lstStyle/>
          <a:p>
            <a:r>
              <a:rPr lang="es-ES" dirty="0" err="1"/>
              <a:t>Assessment</a:t>
            </a:r>
            <a:r>
              <a:rPr lang="es-ES" dirty="0"/>
              <a:t> SVR12</a:t>
            </a:r>
          </a:p>
          <a:p>
            <a:r>
              <a:rPr lang="es-ES" dirty="0"/>
              <a:t>And re-</a:t>
            </a:r>
            <a:r>
              <a:rPr lang="es-ES" dirty="0" err="1"/>
              <a:t>infection</a:t>
            </a:r>
            <a:r>
              <a:rPr lang="es-ES" dirty="0"/>
              <a:t> </a:t>
            </a:r>
          </a:p>
        </p:txBody>
      </p:sp>
      <p:pic>
        <p:nvPicPr>
          <p:cNvPr id="9218" name="Picture 2" descr="Silueta, en el escritorio - Iconos gratis de computadora"/>
          <p:cNvPicPr>
            <a:picLocks noChangeAspect="1" noChangeArrowheads="1"/>
          </p:cNvPicPr>
          <p:nvPr/>
        </p:nvPicPr>
        <p:blipFill>
          <a:blip r:embed="rId9" cstate="print">
            <a:duotone>
              <a:schemeClr val="accent2">
                <a:shade val="45000"/>
                <a:satMod val="135000"/>
              </a:schemeClr>
              <a:prstClr val="white"/>
            </a:duotone>
          </a:blip>
          <a:srcRect/>
          <a:stretch>
            <a:fillRect/>
          </a:stretch>
        </p:blipFill>
        <p:spPr bwMode="auto">
          <a:xfrm>
            <a:off x="6205746" y="1825708"/>
            <a:ext cx="1059365" cy="1059365"/>
          </a:xfrm>
          <a:prstGeom prst="rect">
            <a:avLst/>
          </a:prstGeom>
          <a:noFill/>
        </p:spPr>
      </p:pic>
      <p:pic>
        <p:nvPicPr>
          <p:cNvPr id="9220" name="Picture 4" descr="Enfermera, silueta - Iconos gratis de médico"/>
          <p:cNvPicPr>
            <a:picLocks noChangeAspect="1" noChangeArrowheads="1"/>
          </p:cNvPicPr>
          <p:nvPr/>
        </p:nvPicPr>
        <p:blipFill>
          <a:blip r:embed="rId10" cstate="print">
            <a:duotone>
              <a:schemeClr val="accent2">
                <a:shade val="45000"/>
                <a:satMod val="135000"/>
              </a:schemeClr>
              <a:prstClr val="white"/>
            </a:duotone>
          </a:blip>
          <a:srcRect/>
          <a:stretch>
            <a:fillRect/>
          </a:stretch>
        </p:blipFill>
        <p:spPr bwMode="auto">
          <a:xfrm>
            <a:off x="6373017" y="4497394"/>
            <a:ext cx="658464" cy="658464"/>
          </a:xfrm>
          <a:prstGeom prst="rect">
            <a:avLst/>
          </a:prstGeom>
          <a:noFill/>
        </p:spPr>
      </p:pic>
      <p:cxnSp>
        <p:nvCxnSpPr>
          <p:cNvPr id="2" name="Connector recte 2">
            <a:extLst>
              <a:ext uri="{FF2B5EF4-FFF2-40B4-BE49-F238E27FC236}">
                <a16:creationId xmlns:a16="http://schemas.microsoft.com/office/drawing/2014/main" id="{D2B4BD51-C174-65CC-4E53-F99E6D0AB17B}"/>
              </a:ext>
            </a:extLst>
          </p:cNvPr>
          <p:cNvCxnSpPr>
            <a:cxnSpLocks/>
          </p:cNvCxnSpPr>
          <p:nvPr/>
        </p:nvCxnSpPr>
        <p:spPr>
          <a:xfrm>
            <a:off x="526831" y="783515"/>
            <a:ext cx="10676510" cy="0"/>
          </a:xfrm>
          <a:prstGeom prst="line">
            <a:avLst/>
          </a:prstGeom>
          <a:ln w="381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4" name="CuadroTexto 9">
            <a:extLst>
              <a:ext uri="{FF2B5EF4-FFF2-40B4-BE49-F238E27FC236}">
                <a16:creationId xmlns:a16="http://schemas.microsoft.com/office/drawing/2014/main" id="{0945B1B6-B42F-C9BD-20D6-8C50B2A8BD7B}"/>
              </a:ext>
            </a:extLst>
          </p:cNvPr>
          <p:cNvSpPr txBox="1"/>
          <p:nvPr/>
        </p:nvSpPr>
        <p:spPr>
          <a:xfrm>
            <a:off x="526831" y="158409"/>
            <a:ext cx="8006359" cy="523220"/>
          </a:xfrm>
          <a:prstGeom prst="rect">
            <a:avLst/>
          </a:prstGeom>
          <a:noFill/>
          <a:ln>
            <a:noFill/>
          </a:ln>
        </p:spPr>
        <p:txBody>
          <a:bodyPr wrap="none" rtlCol="0">
            <a:spAutoFit/>
          </a:bodyPr>
          <a:lstStyle/>
          <a:p>
            <a:r>
              <a:rPr lang="es-ES" sz="2800" b="1" dirty="0">
                <a:solidFill>
                  <a:schemeClr val="accent2">
                    <a:lumMod val="75000"/>
                  </a:schemeClr>
                </a:solidFill>
              </a:rPr>
              <a:t>HCV </a:t>
            </a:r>
            <a:r>
              <a:rPr lang="es-ES" sz="2800" b="1" dirty="0" err="1">
                <a:solidFill>
                  <a:schemeClr val="accent2">
                    <a:lumMod val="75000"/>
                  </a:schemeClr>
                </a:solidFill>
              </a:rPr>
              <a:t>microelimination</a:t>
            </a:r>
            <a:r>
              <a:rPr lang="es-ES" sz="2800" b="1" dirty="0">
                <a:solidFill>
                  <a:schemeClr val="accent2">
                    <a:lumMod val="75000"/>
                  </a:schemeClr>
                </a:solidFill>
              </a:rPr>
              <a:t> </a:t>
            </a:r>
            <a:r>
              <a:rPr lang="es-ES" sz="2800" b="1" dirty="0" err="1">
                <a:solidFill>
                  <a:schemeClr val="accent2">
                    <a:lumMod val="75000"/>
                  </a:schemeClr>
                </a:solidFill>
              </a:rPr>
              <a:t>program</a:t>
            </a:r>
            <a:r>
              <a:rPr lang="es-ES" sz="2800" b="1" dirty="0">
                <a:solidFill>
                  <a:schemeClr val="accent2">
                    <a:lumMod val="75000"/>
                  </a:schemeClr>
                </a:solidFill>
              </a:rPr>
              <a:t> in PWID in Barcelona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1EE9F55-AF43-DF21-BCFC-AE9B969594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C39DBE-E13E-1744-06A2-1D0A9DFB4662}"/>
              </a:ext>
            </a:extLst>
          </p:cNvPr>
          <p:cNvSpPr>
            <a:spLocks noGrp="1"/>
          </p:cNvSpPr>
          <p:nvPr>
            <p:ph type="title"/>
          </p:nvPr>
        </p:nvSpPr>
        <p:spPr>
          <a:xfrm>
            <a:off x="838199" y="136525"/>
            <a:ext cx="11353801" cy="1108540"/>
          </a:xfrm>
        </p:spPr>
        <p:txBody>
          <a:bodyPr>
            <a:normAutofit/>
          </a:bodyPr>
          <a:lstStyle/>
          <a:p>
            <a:r>
              <a:rPr lang="en-US" sz="2800" dirty="0">
                <a:solidFill>
                  <a:schemeClr val="accent2">
                    <a:lumMod val="75000"/>
                  </a:schemeClr>
                </a:solidFill>
              </a:rPr>
              <a:t>HCV reinfection among people on Opiod Agonist Therapy (OAT) and recent PWID </a:t>
            </a:r>
            <a:endParaRPr lang="en-AU" sz="2600" dirty="0">
              <a:solidFill>
                <a:schemeClr val="accent2">
                  <a:lumMod val="75000"/>
                </a:schemeClr>
              </a:solidFill>
            </a:endParaRPr>
          </a:p>
        </p:txBody>
      </p:sp>
      <p:sp>
        <p:nvSpPr>
          <p:cNvPr id="33" name="Text Placeholder 1">
            <a:extLst>
              <a:ext uri="{FF2B5EF4-FFF2-40B4-BE49-F238E27FC236}">
                <a16:creationId xmlns:a16="http://schemas.microsoft.com/office/drawing/2014/main" id="{9B3ED3DD-EA6B-6B77-0E5C-E5AA7F29BDA2}"/>
              </a:ext>
            </a:extLst>
          </p:cNvPr>
          <p:cNvSpPr txBox="1">
            <a:spLocks/>
          </p:cNvSpPr>
          <p:nvPr/>
        </p:nvSpPr>
        <p:spPr>
          <a:xfrm>
            <a:off x="299397" y="6665815"/>
            <a:ext cx="11338256" cy="251748"/>
          </a:xfrm>
          <a:prstGeom prst="rect">
            <a:avLst/>
          </a:prstGeom>
        </p:spPr>
        <p:txBody>
          <a:bodyPr/>
          <a:lstStyle>
            <a:lvl1pPr marL="228594" indent="-228594" algn="l" defTabSz="914377" rtl="0" eaLnBrk="1" latinLnBrk="0" hangingPunct="1">
              <a:lnSpc>
                <a:spcPct val="110000"/>
              </a:lnSpc>
              <a:spcBef>
                <a:spcPts val="1000"/>
              </a:spcBef>
              <a:buClr>
                <a:schemeClr val="accent1"/>
              </a:buClr>
              <a:buSzPct val="80000"/>
              <a:buFont typeface="Arial"/>
              <a:buChar char="•"/>
              <a:defRPr sz="2800" b="0" i="0" kern="1000" spc="51" baseline="0">
                <a:solidFill>
                  <a:schemeClr val="tx1"/>
                </a:solidFill>
                <a:latin typeface="+mn-lt"/>
                <a:ea typeface="Roboto Light" charset="0"/>
                <a:cs typeface="Roboto Light" charset="0"/>
              </a:defRPr>
            </a:lvl1pPr>
            <a:lvl2pPr marL="685783" indent="-228594" algn="l" defTabSz="914377" rtl="0" eaLnBrk="1" latinLnBrk="0" hangingPunct="1">
              <a:lnSpc>
                <a:spcPct val="110000"/>
              </a:lnSpc>
              <a:spcBef>
                <a:spcPts val="500"/>
              </a:spcBef>
              <a:buClr>
                <a:schemeClr val="accent1"/>
              </a:buClr>
              <a:buSzPct val="80000"/>
              <a:buFont typeface="Arial"/>
              <a:buChar char="•"/>
              <a:defRPr sz="2400" b="0" i="0" kern="1000" spc="51" baseline="0">
                <a:solidFill>
                  <a:schemeClr val="tx1"/>
                </a:solidFill>
                <a:latin typeface="+mn-lt"/>
                <a:ea typeface="Roboto Light" charset="0"/>
                <a:cs typeface="Roboto Light" charset="0"/>
              </a:defRPr>
            </a:lvl2pPr>
            <a:lvl3pPr marL="1142971" indent="-228594" algn="l" defTabSz="914377" rtl="0" eaLnBrk="1" latinLnBrk="0" hangingPunct="1">
              <a:lnSpc>
                <a:spcPct val="110000"/>
              </a:lnSpc>
              <a:spcBef>
                <a:spcPts val="500"/>
              </a:spcBef>
              <a:buClr>
                <a:schemeClr val="accent1"/>
              </a:buClr>
              <a:buSzPct val="80000"/>
              <a:buFont typeface="Arial"/>
              <a:buChar char="•"/>
              <a:defRPr sz="2000" b="0" i="0" kern="1000" spc="51" baseline="0">
                <a:solidFill>
                  <a:schemeClr val="tx1"/>
                </a:solidFill>
                <a:latin typeface="+mn-lt"/>
                <a:ea typeface="Roboto Light" charset="0"/>
                <a:cs typeface="Roboto Light" charset="0"/>
              </a:defRPr>
            </a:lvl3pPr>
            <a:lvl4pPr marL="1600160" indent="-228594" algn="l" defTabSz="914377" rtl="0" eaLnBrk="1" latinLnBrk="0" hangingPunct="1">
              <a:lnSpc>
                <a:spcPct val="110000"/>
              </a:lnSpc>
              <a:spcBef>
                <a:spcPts val="500"/>
              </a:spcBef>
              <a:buClr>
                <a:schemeClr val="accent1"/>
              </a:buClr>
              <a:buSzPct val="80000"/>
              <a:buFont typeface="Arial"/>
              <a:buChar char="•"/>
              <a:defRPr sz="1800" b="0" i="0" kern="1000" spc="51" baseline="0">
                <a:solidFill>
                  <a:schemeClr val="tx1"/>
                </a:solidFill>
                <a:latin typeface="+mn-lt"/>
                <a:ea typeface="Roboto Light" charset="0"/>
                <a:cs typeface="Roboto Light" charset="0"/>
              </a:defRPr>
            </a:lvl4pPr>
            <a:lvl5pPr marL="2114505" indent="-285750" algn="l" defTabSz="914377" rtl="0" eaLnBrk="1" latinLnBrk="0" hangingPunct="1">
              <a:lnSpc>
                <a:spcPct val="110000"/>
              </a:lnSpc>
              <a:spcBef>
                <a:spcPts val="500"/>
              </a:spcBef>
              <a:buClr>
                <a:schemeClr val="accent1"/>
              </a:buClr>
              <a:buSzPct val="80000"/>
              <a:buFont typeface="Arial" panose="020B0604020202020204" pitchFamily="34" charset="0"/>
              <a:buChar char="•"/>
              <a:defRPr sz="1800" b="0" i="0" kern="1000" spc="51" baseline="0">
                <a:solidFill>
                  <a:schemeClr val="tx1"/>
                </a:solidFill>
                <a:latin typeface="+mn-lt"/>
                <a:ea typeface="Roboto Light" charset="0"/>
                <a:cs typeface="Roboto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10000"/>
              </a:lnSpc>
              <a:spcBef>
                <a:spcPts val="1000"/>
              </a:spcBef>
              <a:spcAft>
                <a:spcPts val="0"/>
              </a:spcAft>
              <a:buClr>
                <a:srgbClr val="BA9765"/>
              </a:buClr>
              <a:buSzPct val="80000"/>
              <a:buFont typeface="Arial"/>
              <a:buChar char="•"/>
              <a:tabLst/>
              <a:defRPr/>
            </a:pPr>
            <a:endParaRPr kumimoji="0" lang="en-US" sz="1333" b="0" i="0" u="none" strike="noStrike" kern="1000" cap="none" spc="51" normalizeH="0" baseline="0" noProof="0" dirty="0">
              <a:ln>
                <a:noFill/>
              </a:ln>
              <a:solidFill>
                <a:srgbClr val="000000"/>
              </a:solidFill>
              <a:effectLst/>
              <a:uLnTx/>
              <a:uFillTx/>
              <a:latin typeface="Arial"/>
              <a:ea typeface="Roboto Light" charset="0"/>
              <a:cs typeface="Roboto Light" charset="0"/>
            </a:endParaRPr>
          </a:p>
        </p:txBody>
      </p:sp>
      <p:sp>
        <p:nvSpPr>
          <p:cNvPr id="65" name="Rectangle 64">
            <a:extLst>
              <a:ext uri="{FF2B5EF4-FFF2-40B4-BE49-F238E27FC236}">
                <a16:creationId xmlns:a16="http://schemas.microsoft.com/office/drawing/2014/main" id="{C8E8D770-C725-B064-B274-00CF24F227E3}"/>
              </a:ext>
            </a:extLst>
          </p:cNvPr>
          <p:cNvSpPr/>
          <p:nvPr/>
        </p:nvSpPr>
        <p:spPr bwMode="auto">
          <a:xfrm>
            <a:off x="425577" y="6084500"/>
            <a:ext cx="11386868" cy="773501"/>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itchFamily="-65" charset="0"/>
              <a:ea typeface="ヒラギノ角ゴ Pro W3" pitchFamily="-65" charset="-128"/>
              <a:cs typeface="ヒラギノ角ゴ Pro W3" pitchFamily="-65" charset="-128"/>
            </a:endParaRPr>
          </a:p>
        </p:txBody>
      </p:sp>
      <p:sp>
        <p:nvSpPr>
          <p:cNvPr id="66" name="TextBox 65">
            <a:extLst>
              <a:ext uri="{FF2B5EF4-FFF2-40B4-BE49-F238E27FC236}">
                <a16:creationId xmlns:a16="http://schemas.microsoft.com/office/drawing/2014/main" id="{346B9DC7-368E-9AFE-15D4-7801CC48DD9A}"/>
              </a:ext>
            </a:extLst>
          </p:cNvPr>
          <p:cNvSpPr txBox="1"/>
          <p:nvPr/>
        </p:nvSpPr>
        <p:spPr>
          <a:xfrm>
            <a:off x="8713521" y="6570214"/>
            <a:ext cx="3478479" cy="276999"/>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50000"/>
                    <a:lumOff val="50000"/>
                  </a:prstClr>
                </a:solidFill>
                <a:effectLst/>
                <a:uLnTx/>
                <a:uFillTx/>
                <a:latin typeface="Arial"/>
                <a:ea typeface="+mn-ea"/>
                <a:cs typeface="+mn-cs"/>
              </a:rPr>
              <a:t>Hajarizadeh</a:t>
            </a:r>
            <a:r>
              <a:rPr kumimoji="0" lang="en-US" sz="1200" b="0" i="0" u="none" strike="noStrike" kern="1200" cap="none" spc="0" normalizeH="0" baseline="0" noProof="0" dirty="0">
                <a:ln>
                  <a:noFill/>
                </a:ln>
                <a:solidFill>
                  <a:prstClr val="black">
                    <a:lumMod val="50000"/>
                    <a:lumOff val="50000"/>
                  </a:prstClr>
                </a:solidFill>
                <a:effectLst/>
                <a:uLnTx/>
                <a:uFillTx/>
                <a:latin typeface="Arial"/>
                <a:ea typeface="+mn-ea"/>
                <a:cs typeface="+mn-cs"/>
              </a:rPr>
              <a:t> B, et al. </a:t>
            </a:r>
            <a:r>
              <a:rPr kumimoji="0" lang="en-US" sz="1200" b="0" i="1" u="none" strike="noStrike" kern="1200" cap="none" spc="0" normalizeH="0" baseline="0" noProof="0" dirty="0">
                <a:ln>
                  <a:noFill/>
                </a:ln>
                <a:solidFill>
                  <a:prstClr val="black">
                    <a:lumMod val="50000"/>
                    <a:lumOff val="50000"/>
                  </a:prstClr>
                </a:solidFill>
                <a:effectLst/>
                <a:uLnTx/>
                <a:uFillTx/>
                <a:latin typeface="Arial"/>
                <a:ea typeface="+mn-ea"/>
                <a:cs typeface="+mn-cs"/>
              </a:rPr>
              <a:t>Journal of Hepatology </a:t>
            </a:r>
            <a:r>
              <a:rPr kumimoji="0" lang="en-US" sz="1200" b="0" i="0" u="none" strike="noStrike" kern="1200" cap="none" spc="0" normalizeH="0" baseline="0" noProof="0" dirty="0">
                <a:ln>
                  <a:noFill/>
                </a:ln>
                <a:solidFill>
                  <a:prstClr val="black">
                    <a:lumMod val="50000"/>
                    <a:lumOff val="50000"/>
                  </a:prstClr>
                </a:solidFill>
                <a:effectLst/>
                <a:uLnTx/>
                <a:uFillTx/>
                <a:latin typeface="Arial"/>
                <a:ea typeface="+mn-ea"/>
                <a:cs typeface="+mn-cs"/>
              </a:rPr>
              <a:t>2020</a:t>
            </a:r>
            <a:endParaRPr kumimoji="0" lang="en-AU" sz="12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pic>
        <p:nvPicPr>
          <p:cNvPr id="3" name="Picture 2">
            <a:extLst>
              <a:ext uri="{FF2B5EF4-FFF2-40B4-BE49-F238E27FC236}">
                <a16:creationId xmlns:a16="http://schemas.microsoft.com/office/drawing/2014/main" id="{4B9977A8-FFDA-58AB-5147-F8885F249BFF}"/>
              </a:ext>
            </a:extLst>
          </p:cNvPr>
          <p:cNvPicPr>
            <a:picLocks noChangeAspect="1"/>
          </p:cNvPicPr>
          <p:nvPr/>
        </p:nvPicPr>
        <p:blipFill>
          <a:blip r:embed="rId2"/>
          <a:stretch>
            <a:fillRect/>
          </a:stretch>
        </p:blipFill>
        <p:spPr>
          <a:xfrm>
            <a:off x="6528043" y="1590816"/>
            <a:ext cx="4002884" cy="4893180"/>
          </a:xfrm>
          <a:prstGeom prst="rect">
            <a:avLst/>
          </a:prstGeom>
        </p:spPr>
      </p:pic>
      <p:pic>
        <p:nvPicPr>
          <p:cNvPr id="4" name="Picture 3">
            <a:extLst>
              <a:ext uri="{FF2B5EF4-FFF2-40B4-BE49-F238E27FC236}">
                <a16:creationId xmlns:a16="http://schemas.microsoft.com/office/drawing/2014/main" id="{5A20F6D9-AAEE-1D9D-F4C4-3EDA496BF14E}"/>
              </a:ext>
            </a:extLst>
          </p:cNvPr>
          <p:cNvPicPr>
            <a:picLocks noChangeAspect="1"/>
          </p:cNvPicPr>
          <p:nvPr/>
        </p:nvPicPr>
        <p:blipFill>
          <a:blip r:embed="rId3"/>
          <a:stretch>
            <a:fillRect/>
          </a:stretch>
        </p:blipFill>
        <p:spPr>
          <a:xfrm>
            <a:off x="779872" y="1579629"/>
            <a:ext cx="4430779" cy="4837968"/>
          </a:xfrm>
          <a:prstGeom prst="rect">
            <a:avLst/>
          </a:prstGeom>
        </p:spPr>
      </p:pic>
      <p:sp>
        <p:nvSpPr>
          <p:cNvPr id="5" name="TextBox 4">
            <a:extLst>
              <a:ext uri="{FF2B5EF4-FFF2-40B4-BE49-F238E27FC236}">
                <a16:creationId xmlns:a16="http://schemas.microsoft.com/office/drawing/2014/main" id="{CD32E100-0A85-A02F-AE04-F9EE5CA3492D}"/>
              </a:ext>
            </a:extLst>
          </p:cNvPr>
          <p:cNvSpPr txBox="1"/>
          <p:nvPr/>
        </p:nvSpPr>
        <p:spPr>
          <a:xfrm>
            <a:off x="468017" y="1145698"/>
            <a:ext cx="4996496" cy="46166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OAT (methadone/buprenorphine)</a:t>
            </a:r>
          </a:p>
        </p:txBody>
      </p:sp>
      <p:sp>
        <p:nvSpPr>
          <p:cNvPr id="6" name="TextBox 5">
            <a:extLst>
              <a:ext uri="{FF2B5EF4-FFF2-40B4-BE49-F238E27FC236}">
                <a16:creationId xmlns:a16="http://schemas.microsoft.com/office/drawing/2014/main" id="{F2F3D369-3231-0378-1686-E7B0D57EF528}"/>
              </a:ext>
            </a:extLst>
          </p:cNvPr>
          <p:cNvSpPr txBox="1"/>
          <p:nvPr/>
        </p:nvSpPr>
        <p:spPr>
          <a:xfrm>
            <a:off x="6533939" y="1153935"/>
            <a:ext cx="3943708" cy="46166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Recent injecting drug use</a:t>
            </a:r>
          </a:p>
        </p:txBody>
      </p:sp>
      <p:sp>
        <p:nvSpPr>
          <p:cNvPr id="7" name="Rectangle 6">
            <a:extLst>
              <a:ext uri="{FF2B5EF4-FFF2-40B4-BE49-F238E27FC236}">
                <a16:creationId xmlns:a16="http://schemas.microsoft.com/office/drawing/2014/main" id="{D6ADD312-C7A6-86A6-8852-CE7A3CAA1BF8}"/>
              </a:ext>
            </a:extLst>
          </p:cNvPr>
          <p:cNvSpPr/>
          <p:nvPr/>
        </p:nvSpPr>
        <p:spPr bwMode="auto">
          <a:xfrm>
            <a:off x="3878202" y="5694526"/>
            <a:ext cx="798225" cy="120341"/>
          </a:xfrm>
          <a:prstGeom prst="rect">
            <a:avLst/>
          </a:prstGeom>
          <a:noFill/>
          <a:ln w="9525" cap="flat" cmpd="sng" algn="ctr">
            <a:solidFill>
              <a:schemeClr val="accent5">
                <a:lumMod val="5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Arial" pitchFamily="-65" charset="0"/>
              <a:ea typeface="ヒラギノ角ゴ Pro W3" pitchFamily="-65" charset="-128"/>
              <a:cs typeface="ヒラギノ角ゴ Pro W3" pitchFamily="-65" charset="-128"/>
            </a:endParaRPr>
          </a:p>
        </p:txBody>
      </p:sp>
      <p:cxnSp>
        <p:nvCxnSpPr>
          <p:cNvPr id="8" name="Straight Connector 7">
            <a:extLst>
              <a:ext uri="{FF2B5EF4-FFF2-40B4-BE49-F238E27FC236}">
                <a16:creationId xmlns:a16="http://schemas.microsoft.com/office/drawing/2014/main" id="{5D4C2E3B-5B69-8C5C-B22C-6068374387C8}"/>
              </a:ext>
            </a:extLst>
          </p:cNvPr>
          <p:cNvCxnSpPr>
            <a:cxnSpLocks/>
          </p:cNvCxnSpPr>
          <p:nvPr/>
        </p:nvCxnSpPr>
        <p:spPr bwMode="auto">
          <a:xfrm>
            <a:off x="2594350" y="4970947"/>
            <a:ext cx="1283852" cy="731816"/>
          </a:xfrm>
          <a:prstGeom prst="line">
            <a:avLst/>
          </a:prstGeom>
          <a:solidFill>
            <a:schemeClr val="accent1"/>
          </a:solidFill>
          <a:ln w="9525" cap="flat" cmpd="sng" algn="ctr">
            <a:solidFill>
              <a:schemeClr val="accent5">
                <a:lumMod val="50000"/>
              </a:schemeClr>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30BEFF7B-811A-7CE6-F6C2-DEC0948EAE5F}"/>
              </a:ext>
            </a:extLst>
          </p:cNvPr>
          <p:cNvCxnSpPr>
            <a:cxnSpLocks/>
          </p:cNvCxnSpPr>
          <p:nvPr/>
        </p:nvCxnSpPr>
        <p:spPr bwMode="auto">
          <a:xfrm flipV="1">
            <a:off x="4676429" y="4970947"/>
            <a:ext cx="987531" cy="731816"/>
          </a:xfrm>
          <a:prstGeom prst="line">
            <a:avLst/>
          </a:prstGeom>
          <a:solidFill>
            <a:schemeClr val="accent1"/>
          </a:solidFill>
          <a:ln w="9525" cap="flat" cmpd="sng" algn="ctr">
            <a:solidFill>
              <a:schemeClr val="accent5">
                <a:lumMod val="50000"/>
              </a:schemeClr>
            </a:solidFill>
            <a:prstDash val="solid"/>
            <a:round/>
            <a:headEnd type="none" w="med" len="med"/>
            <a:tailEnd type="none" w="med" len="med"/>
          </a:ln>
          <a:effectLst/>
        </p:spPr>
      </p:cxnSp>
      <p:sp>
        <p:nvSpPr>
          <p:cNvPr id="10" name="Rectangle 9">
            <a:extLst>
              <a:ext uri="{FF2B5EF4-FFF2-40B4-BE49-F238E27FC236}">
                <a16:creationId xmlns:a16="http://schemas.microsoft.com/office/drawing/2014/main" id="{F96A166B-22FA-B400-DFB2-884FAA2BE8EF}"/>
              </a:ext>
            </a:extLst>
          </p:cNvPr>
          <p:cNvSpPr/>
          <p:nvPr/>
        </p:nvSpPr>
        <p:spPr bwMode="auto">
          <a:xfrm>
            <a:off x="2594350" y="4559619"/>
            <a:ext cx="3060644" cy="411329"/>
          </a:xfrm>
          <a:prstGeom prst="rect">
            <a:avLst/>
          </a:prstGeom>
          <a:solidFill>
            <a:schemeClr val="bg1"/>
          </a:solidFill>
          <a:ln w="9525" cap="flat" cmpd="sng" algn="ctr">
            <a:solidFill>
              <a:schemeClr val="accent5">
                <a:lumMod val="5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AU" sz="2133" b="1" i="0" u="none" strike="noStrike" kern="1200" cap="none" spc="0" normalizeH="0" baseline="0" noProof="0" dirty="0">
                <a:ln>
                  <a:noFill/>
                </a:ln>
                <a:solidFill>
                  <a:srgbClr val="145A82">
                    <a:lumMod val="50000"/>
                  </a:srgbClr>
                </a:solidFill>
                <a:effectLst/>
                <a:uLnTx/>
                <a:uFillTx/>
                <a:latin typeface="Arial" pitchFamily="-65" charset="0"/>
                <a:ea typeface="ヒラギノ角ゴ Pro W3" pitchFamily="-65" charset="-128"/>
                <a:cs typeface="ヒラギノ角ゴ Pro W3" pitchFamily="-65" charset="-128"/>
              </a:rPr>
              <a:t>3.8 (2.5, 5.8)/100 p-</a:t>
            </a:r>
            <a:r>
              <a:rPr kumimoji="0" lang="en-AU" sz="2133" b="1" i="0" u="none" strike="noStrike" kern="1200" cap="none" spc="0" normalizeH="0" baseline="0" noProof="0" dirty="0" err="1">
                <a:ln>
                  <a:noFill/>
                </a:ln>
                <a:solidFill>
                  <a:srgbClr val="145A82">
                    <a:lumMod val="50000"/>
                  </a:srgbClr>
                </a:solidFill>
                <a:effectLst/>
                <a:uLnTx/>
                <a:uFillTx/>
                <a:latin typeface="Arial" pitchFamily="-65" charset="0"/>
                <a:ea typeface="ヒラギノ角ゴ Pro W3" pitchFamily="-65" charset="-128"/>
                <a:cs typeface="ヒラギノ角ゴ Pro W3" pitchFamily="-65" charset="-128"/>
              </a:rPr>
              <a:t>yrs</a:t>
            </a:r>
            <a:endParaRPr kumimoji="0" lang="en-AU" sz="2133" b="1" i="0" u="none" strike="noStrike" kern="1200" cap="none" spc="0" normalizeH="0" baseline="0" noProof="0" dirty="0">
              <a:ln>
                <a:noFill/>
              </a:ln>
              <a:solidFill>
                <a:srgbClr val="145A82">
                  <a:lumMod val="50000"/>
                </a:srgbClr>
              </a:solidFill>
              <a:effectLst/>
              <a:uLnTx/>
              <a:uFillTx/>
              <a:latin typeface="Arial" pitchFamily="-65" charset="0"/>
              <a:ea typeface="ヒラギノ角ゴ Pro W3" pitchFamily="-65" charset="-128"/>
              <a:cs typeface="ヒラギノ角ゴ Pro W3" pitchFamily="-65" charset="-128"/>
            </a:endParaRPr>
          </a:p>
        </p:txBody>
      </p:sp>
      <p:sp>
        <p:nvSpPr>
          <p:cNvPr id="11" name="Rectangle 10">
            <a:extLst>
              <a:ext uri="{FF2B5EF4-FFF2-40B4-BE49-F238E27FC236}">
                <a16:creationId xmlns:a16="http://schemas.microsoft.com/office/drawing/2014/main" id="{E4E62CB4-AD30-684E-4AF8-6F23B917DDA6}"/>
              </a:ext>
            </a:extLst>
          </p:cNvPr>
          <p:cNvSpPr/>
          <p:nvPr/>
        </p:nvSpPr>
        <p:spPr bwMode="auto">
          <a:xfrm>
            <a:off x="9325633" y="5793766"/>
            <a:ext cx="798225" cy="120341"/>
          </a:xfrm>
          <a:prstGeom prst="rect">
            <a:avLst/>
          </a:prstGeom>
          <a:noFill/>
          <a:ln w="9525" cap="flat" cmpd="sng" algn="ctr">
            <a:solidFill>
              <a:schemeClr val="accent5">
                <a:lumMod val="5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Arial" pitchFamily="-65" charset="0"/>
              <a:ea typeface="ヒラギノ角ゴ Pro W3" pitchFamily="-65" charset="-128"/>
              <a:cs typeface="ヒラギノ角ゴ Pro W3" pitchFamily="-65" charset="-128"/>
            </a:endParaRPr>
          </a:p>
        </p:txBody>
      </p:sp>
      <p:cxnSp>
        <p:nvCxnSpPr>
          <p:cNvPr id="12" name="Straight Connector 11">
            <a:extLst>
              <a:ext uri="{FF2B5EF4-FFF2-40B4-BE49-F238E27FC236}">
                <a16:creationId xmlns:a16="http://schemas.microsoft.com/office/drawing/2014/main" id="{1ED25C79-7C57-224D-E584-AE24E37E7FFE}"/>
              </a:ext>
            </a:extLst>
          </p:cNvPr>
          <p:cNvCxnSpPr>
            <a:cxnSpLocks/>
          </p:cNvCxnSpPr>
          <p:nvPr/>
        </p:nvCxnSpPr>
        <p:spPr bwMode="auto">
          <a:xfrm>
            <a:off x="8041779" y="5070186"/>
            <a:ext cx="1283852" cy="731816"/>
          </a:xfrm>
          <a:prstGeom prst="line">
            <a:avLst/>
          </a:prstGeom>
          <a:solidFill>
            <a:schemeClr val="accent1"/>
          </a:solidFill>
          <a:ln w="9525" cap="flat" cmpd="sng" algn="ctr">
            <a:solidFill>
              <a:schemeClr val="accent5">
                <a:lumMod val="50000"/>
              </a:schemeClr>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287B73B5-FA27-31BD-FFB6-99A686692B48}"/>
              </a:ext>
            </a:extLst>
          </p:cNvPr>
          <p:cNvCxnSpPr>
            <a:cxnSpLocks/>
          </p:cNvCxnSpPr>
          <p:nvPr/>
        </p:nvCxnSpPr>
        <p:spPr bwMode="auto">
          <a:xfrm flipV="1">
            <a:off x="10123859" y="5070186"/>
            <a:ext cx="987531" cy="731816"/>
          </a:xfrm>
          <a:prstGeom prst="line">
            <a:avLst/>
          </a:prstGeom>
          <a:solidFill>
            <a:schemeClr val="accent1"/>
          </a:solidFill>
          <a:ln w="9525" cap="flat" cmpd="sng" algn="ctr">
            <a:solidFill>
              <a:schemeClr val="accent5">
                <a:lumMod val="50000"/>
              </a:schemeClr>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85C488F0-F945-A1BA-3675-4D94E665BE11}"/>
              </a:ext>
            </a:extLst>
          </p:cNvPr>
          <p:cNvSpPr/>
          <p:nvPr/>
        </p:nvSpPr>
        <p:spPr bwMode="auto">
          <a:xfrm>
            <a:off x="8041779" y="4658859"/>
            <a:ext cx="3060644" cy="411329"/>
          </a:xfrm>
          <a:prstGeom prst="rect">
            <a:avLst/>
          </a:prstGeom>
          <a:solidFill>
            <a:schemeClr val="bg1"/>
          </a:solidFill>
          <a:ln w="9525" cap="flat" cmpd="sng" algn="ctr">
            <a:solidFill>
              <a:schemeClr val="accent5">
                <a:lumMod val="5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AU" sz="2133" b="1" i="0" u="none" strike="noStrike" kern="1200" cap="none" spc="0" normalizeH="0" baseline="0" noProof="0" dirty="0">
                <a:ln>
                  <a:noFill/>
                </a:ln>
                <a:solidFill>
                  <a:srgbClr val="145A82">
                    <a:lumMod val="50000"/>
                  </a:srgbClr>
                </a:solidFill>
                <a:effectLst/>
                <a:uLnTx/>
                <a:uFillTx/>
                <a:latin typeface="Arial" pitchFamily="-65" charset="0"/>
                <a:ea typeface="ヒラギノ角ゴ Pro W3" pitchFamily="-65" charset="-128"/>
                <a:cs typeface="ヒラギノ角ゴ Pro W3" pitchFamily="-65" charset="-128"/>
              </a:rPr>
              <a:t>6.2 (4.3, 8.9)/100 p-</a:t>
            </a:r>
            <a:r>
              <a:rPr kumimoji="0" lang="en-AU" sz="2133" b="1" i="0" u="none" strike="noStrike" kern="1200" cap="none" spc="0" normalizeH="0" baseline="0" noProof="0" dirty="0" err="1">
                <a:ln>
                  <a:noFill/>
                </a:ln>
                <a:solidFill>
                  <a:srgbClr val="145A82">
                    <a:lumMod val="50000"/>
                  </a:srgbClr>
                </a:solidFill>
                <a:effectLst/>
                <a:uLnTx/>
                <a:uFillTx/>
                <a:latin typeface="Arial" pitchFamily="-65" charset="0"/>
                <a:ea typeface="ヒラギノ角ゴ Pro W3" pitchFamily="-65" charset="-128"/>
                <a:cs typeface="ヒラギノ角ゴ Pro W3" pitchFamily="-65" charset="-128"/>
              </a:rPr>
              <a:t>yrs</a:t>
            </a:r>
            <a:endParaRPr kumimoji="0" lang="en-AU" sz="2133" b="1" i="0" u="none" strike="noStrike" kern="1200" cap="none" spc="0" normalizeH="0" baseline="0" noProof="0" dirty="0">
              <a:ln>
                <a:noFill/>
              </a:ln>
              <a:solidFill>
                <a:srgbClr val="145A82">
                  <a:lumMod val="50000"/>
                </a:srgbClr>
              </a:solidFill>
              <a:effectLst/>
              <a:uLnTx/>
              <a:uFillTx/>
              <a:latin typeface="Arial" pitchFamily="-65" charset="0"/>
              <a:ea typeface="ヒラギノ角ゴ Pro W3" pitchFamily="-65" charset="-128"/>
              <a:cs typeface="ヒラギノ角ゴ Pro W3" pitchFamily="-65" charset="-128"/>
            </a:endParaRPr>
          </a:p>
        </p:txBody>
      </p:sp>
      <p:sp>
        <p:nvSpPr>
          <p:cNvPr id="15" name="Rectangle 14">
            <a:extLst>
              <a:ext uri="{FF2B5EF4-FFF2-40B4-BE49-F238E27FC236}">
                <a16:creationId xmlns:a16="http://schemas.microsoft.com/office/drawing/2014/main" id="{716FC16C-EE01-6E1E-F089-86BB6482F664}"/>
              </a:ext>
            </a:extLst>
          </p:cNvPr>
          <p:cNvSpPr/>
          <p:nvPr/>
        </p:nvSpPr>
        <p:spPr bwMode="auto">
          <a:xfrm>
            <a:off x="691819" y="1590816"/>
            <a:ext cx="435941" cy="294311"/>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AU" sz="3200" b="0" i="0" u="none" strike="noStrike" kern="1200" cap="none" spc="0" normalizeH="0" baseline="0" noProof="0">
              <a:ln>
                <a:noFill/>
              </a:ln>
              <a:solidFill>
                <a:srgbClr val="000000"/>
              </a:solidFill>
              <a:effectLst/>
              <a:uLnTx/>
              <a:uFillTx/>
              <a:latin typeface="Arial" pitchFamily="-65" charset="0"/>
              <a:ea typeface="ヒラギノ角ゴ Pro W3" pitchFamily="-65" charset="-128"/>
              <a:cs typeface="ヒラギノ角ゴ Pro W3" pitchFamily="-65" charset="-128"/>
            </a:endParaRPr>
          </a:p>
        </p:txBody>
      </p:sp>
      <p:sp>
        <p:nvSpPr>
          <p:cNvPr id="16" name="Rectangle 15">
            <a:extLst>
              <a:ext uri="{FF2B5EF4-FFF2-40B4-BE49-F238E27FC236}">
                <a16:creationId xmlns:a16="http://schemas.microsoft.com/office/drawing/2014/main" id="{A4468165-5273-F481-5DDA-3FEA90DF9788}"/>
              </a:ext>
            </a:extLst>
          </p:cNvPr>
          <p:cNvSpPr/>
          <p:nvPr/>
        </p:nvSpPr>
        <p:spPr bwMode="auto">
          <a:xfrm>
            <a:off x="6443688" y="1560096"/>
            <a:ext cx="435941" cy="294311"/>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AU" sz="3200" b="0" i="0" u="none" strike="noStrike" kern="1200" cap="none" spc="0" normalizeH="0" baseline="0" noProof="0">
              <a:ln>
                <a:noFill/>
              </a:ln>
              <a:solidFill>
                <a:srgbClr val="000000"/>
              </a:solidFill>
              <a:effectLst/>
              <a:uLnTx/>
              <a:uFillTx/>
              <a:latin typeface="Arial" pitchFamily="-65" charset="0"/>
              <a:ea typeface="ヒラギノ角ゴ Pro W3" pitchFamily="-65" charset="-128"/>
              <a:cs typeface="ヒラギノ角ゴ Pro W3" pitchFamily="-65" charset="-128"/>
            </a:endParaRPr>
          </a:p>
        </p:txBody>
      </p:sp>
      <p:sp>
        <p:nvSpPr>
          <p:cNvPr id="17" name="Rectangle 16">
            <a:extLst>
              <a:ext uri="{FF2B5EF4-FFF2-40B4-BE49-F238E27FC236}">
                <a16:creationId xmlns:a16="http://schemas.microsoft.com/office/drawing/2014/main" id="{0FBEAF32-C5DB-93A2-A359-27FC3FCC7EDD}"/>
              </a:ext>
            </a:extLst>
          </p:cNvPr>
          <p:cNvSpPr/>
          <p:nvPr/>
        </p:nvSpPr>
        <p:spPr bwMode="auto">
          <a:xfrm>
            <a:off x="6864859" y="1724072"/>
            <a:ext cx="435941" cy="294311"/>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AU" sz="3200" b="0" i="0" u="none" strike="noStrike" kern="1200" cap="none" spc="0" normalizeH="0" baseline="0" noProof="0">
              <a:ln>
                <a:noFill/>
              </a:ln>
              <a:solidFill>
                <a:srgbClr val="000000"/>
              </a:solidFill>
              <a:effectLst/>
              <a:uLnTx/>
              <a:uFillTx/>
              <a:latin typeface="Arial" pitchFamily="-65" charset="0"/>
              <a:ea typeface="ヒラギノ角ゴ Pro W3" pitchFamily="-65" charset="-128"/>
              <a:cs typeface="ヒラギノ角ゴ Pro W3" pitchFamily="-65" charset="-128"/>
            </a:endParaRPr>
          </a:p>
        </p:txBody>
      </p:sp>
      <p:sp>
        <p:nvSpPr>
          <p:cNvPr id="18" name="Rectangle 17">
            <a:extLst>
              <a:ext uri="{FF2B5EF4-FFF2-40B4-BE49-F238E27FC236}">
                <a16:creationId xmlns:a16="http://schemas.microsoft.com/office/drawing/2014/main" id="{8406579F-3F1F-A869-0643-A7F290CCC23E}"/>
              </a:ext>
            </a:extLst>
          </p:cNvPr>
          <p:cNvSpPr/>
          <p:nvPr/>
        </p:nvSpPr>
        <p:spPr bwMode="auto">
          <a:xfrm>
            <a:off x="1439615" y="1750916"/>
            <a:ext cx="435941" cy="294311"/>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AU" sz="3200" b="0" i="0" u="none" strike="noStrike" kern="1200" cap="none" spc="0" normalizeH="0" baseline="0" noProof="0">
              <a:ln>
                <a:noFill/>
              </a:ln>
              <a:solidFill>
                <a:srgbClr val="000000"/>
              </a:solidFill>
              <a:effectLst/>
              <a:uLnTx/>
              <a:uFillTx/>
              <a:latin typeface="Arial" pitchFamily="-65" charset="0"/>
              <a:ea typeface="ヒラギノ角ゴ Pro W3" pitchFamily="-65" charset="-128"/>
              <a:cs typeface="ヒラギノ角ゴ Pro W3" pitchFamily="-65" charset="-128"/>
            </a:endParaRPr>
          </a:p>
        </p:txBody>
      </p:sp>
    </p:spTree>
    <p:extLst>
      <p:ext uri="{BB962C8B-B14F-4D97-AF65-F5344CB8AC3E}">
        <p14:creationId xmlns:p14="http://schemas.microsoft.com/office/powerpoint/2010/main" val="195140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607286" y="-179116"/>
            <a:ext cx="10515600" cy="1325563"/>
          </a:xfrm>
        </p:spPr>
        <p:txBody>
          <a:bodyPr>
            <a:normAutofit/>
          </a:bodyPr>
          <a:lstStyle/>
          <a:p>
            <a:r>
              <a:rPr lang="es-ES" sz="3200" b="1" dirty="0" err="1">
                <a:solidFill>
                  <a:schemeClr val="accent2">
                    <a:lumMod val="75000"/>
                  </a:schemeClr>
                </a:solidFill>
                <a:latin typeface="Calibri" panose="020F0502020204030204" pitchFamily="34" charset="0"/>
                <a:cs typeface="Calibri" panose="020F0502020204030204" pitchFamily="34" charset="0"/>
              </a:rPr>
              <a:t>Take</a:t>
            </a:r>
            <a:r>
              <a:rPr lang="es-ES" sz="3200" b="1" dirty="0">
                <a:solidFill>
                  <a:schemeClr val="accent2">
                    <a:lumMod val="75000"/>
                  </a:schemeClr>
                </a:solidFill>
                <a:latin typeface="Calibri" panose="020F0502020204030204" pitchFamily="34" charset="0"/>
                <a:cs typeface="Calibri" panose="020F0502020204030204" pitchFamily="34" charset="0"/>
              </a:rPr>
              <a:t>-home </a:t>
            </a:r>
            <a:r>
              <a:rPr lang="es-ES" sz="3200" b="1" dirty="0" err="1">
                <a:solidFill>
                  <a:schemeClr val="accent2">
                    <a:lumMod val="75000"/>
                  </a:schemeClr>
                </a:solidFill>
                <a:latin typeface="Calibri" panose="020F0502020204030204" pitchFamily="34" charset="0"/>
                <a:cs typeface="Calibri" panose="020F0502020204030204" pitchFamily="34" charset="0"/>
              </a:rPr>
              <a:t>messages</a:t>
            </a:r>
            <a:endParaRPr lang="es-ES" sz="3200" b="1" dirty="0">
              <a:solidFill>
                <a:schemeClr val="accent2">
                  <a:lumMod val="75000"/>
                </a:schemeClr>
              </a:solidFill>
              <a:latin typeface="Calibri" panose="020F0502020204030204" pitchFamily="34" charset="0"/>
              <a:cs typeface="Calibri" panose="020F0502020204030204" pitchFamily="34" charset="0"/>
            </a:endParaRPr>
          </a:p>
        </p:txBody>
      </p:sp>
      <p:sp>
        <p:nvSpPr>
          <p:cNvPr id="4" name="CuadroTexto 2">
            <a:extLst>
              <a:ext uri="{FF2B5EF4-FFF2-40B4-BE49-F238E27FC236}">
                <a16:creationId xmlns:a16="http://schemas.microsoft.com/office/drawing/2014/main" id="{08AEE3E3-1A39-974C-9316-4222947EA067}"/>
              </a:ext>
            </a:extLst>
          </p:cNvPr>
          <p:cNvSpPr txBox="1">
            <a:spLocks noGrp="1"/>
          </p:cNvSpPr>
          <p:nvPr>
            <p:ph idx="1"/>
          </p:nvPr>
        </p:nvSpPr>
        <p:spPr>
          <a:xfrm>
            <a:off x="838200" y="1303370"/>
            <a:ext cx="10515600" cy="4442242"/>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Calibri" pitchFamily="34" charset="0"/>
                <a:cs typeface="Calibri" pitchFamily="34" charset="0"/>
              </a:rPr>
              <a:t>Externalized HCV diagnosis and treatment is feasible even in the most ‘difficult-to-treat’ PWID population</a:t>
            </a:r>
          </a:p>
          <a:p>
            <a:pPr marL="285750" indent="-285750">
              <a:buFont typeface="Arial" panose="020B0604020202020204" pitchFamily="34" charset="0"/>
              <a:buChar char="•"/>
            </a:pPr>
            <a:endParaRPr lang="en-GB" sz="2000" dirty="0">
              <a:latin typeface="Calibri" pitchFamily="34" charset="0"/>
              <a:cs typeface="Calibri" pitchFamily="34" charset="0"/>
            </a:endParaRPr>
          </a:p>
          <a:p>
            <a:pPr marL="285750" indent="-285750">
              <a:buFont typeface="Arial" panose="020B0604020202020204" pitchFamily="34" charset="0"/>
              <a:buChar char="•"/>
            </a:pPr>
            <a:r>
              <a:rPr lang="en-GB" sz="2000" dirty="0">
                <a:latin typeface="Calibri" pitchFamily="34" charset="0"/>
                <a:cs typeface="Calibri" pitchFamily="34" charset="0"/>
              </a:rPr>
              <a:t>Sub-optimal adherence does not impair achievement of SVR</a:t>
            </a:r>
          </a:p>
          <a:p>
            <a:pPr marL="285750" indent="-285750">
              <a:buFont typeface="Arial" panose="020B0604020202020204" pitchFamily="34" charset="0"/>
              <a:buChar char="•"/>
            </a:pPr>
            <a:endParaRPr lang="en-GB" sz="2000" dirty="0">
              <a:latin typeface="Calibri" pitchFamily="34" charset="0"/>
              <a:cs typeface="Calibri" pitchFamily="34" charset="0"/>
            </a:endParaRPr>
          </a:p>
          <a:p>
            <a:pPr marL="285750" indent="-285750">
              <a:buFont typeface="Arial" panose="020B0604020202020204" pitchFamily="34" charset="0"/>
              <a:buChar char="•"/>
            </a:pPr>
            <a:r>
              <a:rPr lang="en-GB" sz="2000" dirty="0">
                <a:latin typeface="Calibri" pitchFamily="34" charset="0"/>
                <a:cs typeface="Calibri" pitchFamily="34" charset="0"/>
              </a:rPr>
              <a:t>HCV therapy has benefits beyond SVR</a:t>
            </a:r>
          </a:p>
          <a:p>
            <a:pPr marL="285750" indent="-285750">
              <a:buFont typeface="Arial" panose="020B0604020202020204" pitchFamily="34" charset="0"/>
              <a:buChar char="•"/>
            </a:pPr>
            <a:endParaRPr lang="en-GB" sz="2000" dirty="0">
              <a:latin typeface="Calibri" pitchFamily="34" charset="0"/>
              <a:cs typeface="Calibri" pitchFamily="34" charset="0"/>
            </a:endParaRPr>
          </a:p>
          <a:p>
            <a:pPr marL="285750" indent="-285750">
              <a:buFont typeface="Arial" panose="020B0604020202020204" pitchFamily="34" charset="0"/>
              <a:buChar char="•"/>
            </a:pPr>
            <a:r>
              <a:rPr lang="en-GB" sz="2000" dirty="0">
                <a:latin typeface="Calibri" pitchFamily="34" charset="0"/>
                <a:cs typeface="Calibri" pitchFamily="34" charset="0"/>
              </a:rPr>
              <a:t>Reinfection and other intrinsic barriers (</a:t>
            </a:r>
            <a:r>
              <a:rPr lang="en-GB" sz="2000" dirty="0" err="1">
                <a:latin typeface="Calibri" pitchFamily="34" charset="0"/>
                <a:cs typeface="Calibri" pitchFamily="34" charset="0"/>
              </a:rPr>
              <a:t>i.e</a:t>
            </a:r>
            <a:r>
              <a:rPr lang="en-GB" sz="2000" dirty="0">
                <a:latin typeface="Calibri" pitchFamily="34" charset="0"/>
                <a:cs typeface="Calibri" pitchFamily="34" charset="0"/>
              </a:rPr>
              <a:t> screening refusal, lost to follow-up..) make HCV </a:t>
            </a:r>
            <a:r>
              <a:rPr lang="en-GB" sz="2000" dirty="0" err="1">
                <a:latin typeface="Calibri" pitchFamily="34" charset="0"/>
                <a:cs typeface="Calibri" pitchFamily="34" charset="0"/>
              </a:rPr>
              <a:t>microelimination</a:t>
            </a:r>
            <a:r>
              <a:rPr lang="en-GB" sz="2000" dirty="0">
                <a:latin typeface="Calibri" pitchFamily="34" charset="0"/>
                <a:cs typeface="Calibri" pitchFamily="34" charset="0"/>
              </a:rPr>
              <a:t> in this setting very challenging</a:t>
            </a:r>
          </a:p>
          <a:p>
            <a:pPr marL="285750" indent="-285750">
              <a:buFont typeface="Arial" panose="020B0604020202020204" pitchFamily="34" charset="0"/>
              <a:buChar char="•"/>
            </a:pPr>
            <a:endParaRPr lang="en-GB" sz="2000" dirty="0">
              <a:latin typeface="Calibri" pitchFamily="34" charset="0"/>
              <a:cs typeface="Calibri" pitchFamily="34" charset="0"/>
            </a:endParaRPr>
          </a:p>
          <a:p>
            <a:pPr marL="285750" indent="-285750">
              <a:buFont typeface="Arial" panose="020B0604020202020204" pitchFamily="34" charset="0"/>
              <a:buChar char="•"/>
            </a:pPr>
            <a:r>
              <a:rPr lang="en-GB" sz="2000" dirty="0">
                <a:latin typeface="Calibri" pitchFamily="34" charset="0"/>
                <a:cs typeface="Calibri" pitchFamily="34" charset="0"/>
              </a:rPr>
              <a:t>HCV </a:t>
            </a:r>
            <a:r>
              <a:rPr lang="en-GB" sz="2000" dirty="0" err="1">
                <a:latin typeface="Calibri" pitchFamily="34" charset="0"/>
                <a:cs typeface="Calibri" pitchFamily="34" charset="0"/>
              </a:rPr>
              <a:t>microelimination</a:t>
            </a:r>
            <a:r>
              <a:rPr lang="en-GB" sz="2000" dirty="0">
                <a:latin typeface="Calibri" pitchFamily="34" charset="0"/>
                <a:cs typeface="Calibri" pitchFamily="34" charset="0"/>
              </a:rPr>
              <a:t> programs in this population should always include </a:t>
            </a:r>
            <a:r>
              <a:rPr lang="en-US" altLang="es-ES" sz="2000" dirty="0">
                <a:latin typeface="Calibri" pitchFamily="34" charset="0"/>
                <a:cs typeface="Calibri" pitchFamily="34" charset="0"/>
              </a:rPr>
              <a:t>educative and harm-reduction interventions</a:t>
            </a:r>
            <a:endParaRPr lang="en-GB" sz="2000" dirty="0">
              <a:latin typeface="Calibri" pitchFamily="34" charset="0"/>
              <a:cs typeface="Calibri" pitchFamily="34" charset="0"/>
            </a:endParaRPr>
          </a:p>
        </p:txBody>
      </p:sp>
      <p:cxnSp>
        <p:nvCxnSpPr>
          <p:cNvPr id="8" name="Connector recte 2">
            <a:extLst>
              <a:ext uri="{FF2B5EF4-FFF2-40B4-BE49-F238E27FC236}">
                <a16:creationId xmlns:a16="http://schemas.microsoft.com/office/drawing/2014/main" id="{A55AD43C-86F9-457C-7DA2-367965681205}"/>
              </a:ext>
            </a:extLst>
          </p:cNvPr>
          <p:cNvCxnSpPr>
            <a:cxnSpLocks/>
          </p:cNvCxnSpPr>
          <p:nvPr/>
        </p:nvCxnSpPr>
        <p:spPr>
          <a:xfrm>
            <a:off x="526831" y="783515"/>
            <a:ext cx="10676510" cy="0"/>
          </a:xfrm>
          <a:prstGeom prst="line">
            <a:avLst/>
          </a:prstGeom>
          <a:ln w="381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9" name="TextBox 2">
            <a:extLst>
              <a:ext uri="{FF2B5EF4-FFF2-40B4-BE49-F238E27FC236}">
                <a16:creationId xmlns:a16="http://schemas.microsoft.com/office/drawing/2014/main" id="{C71E9E06-761E-8C9F-7BEF-9B26A05930C6}"/>
              </a:ext>
            </a:extLst>
          </p:cNvPr>
          <p:cNvSpPr txBox="1"/>
          <p:nvPr/>
        </p:nvSpPr>
        <p:spPr>
          <a:xfrm>
            <a:off x="4379417" y="6354822"/>
            <a:ext cx="3750067" cy="338554"/>
          </a:xfrm>
          <a:prstGeom prst="rect">
            <a:avLst/>
          </a:prstGeom>
          <a:noFill/>
        </p:spPr>
        <p:txBody>
          <a:bodyPr wrap="square" lIns="91440" tIns="45720" rIns="91440" bIns="45720" rtlCol="0" anchor="t">
            <a:spAutoFit/>
          </a:bodyPr>
          <a:lstStyle>
            <a:defPPr>
              <a:defRPr lang="en-ES"/>
            </a:defPPr>
            <a:lvl1pPr>
              <a:defRPr sz="700">
                <a:latin typeface="Arial Nova" panose="020B05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sz="900" dirty="0">
                <a:solidFill>
                  <a:schemeClr val="bg1">
                    <a:lumMod val="65000"/>
                  </a:schemeClr>
                </a:solidFill>
                <a:latin typeface="Calibri"/>
                <a:cs typeface="Calibri"/>
                <a:sym typeface="Helvetica"/>
              </a:rPr>
              <a:t>Information provided by the speaker based on his clinical experience</a:t>
            </a:r>
            <a:endParaRPr lang="es-ES" sz="900" dirty="0">
              <a:solidFill>
                <a:schemeClr val="bg1">
                  <a:lumMod val="65000"/>
                </a:schemeClr>
              </a:solidFill>
              <a:sym typeface="Helvetica"/>
            </a:endParaRPr>
          </a:p>
          <a:p>
            <a:endParaRPr lang="en-US" dirty="0">
              <a:solidFill>
                <a:schemeClr val="bg1">
                  <a:lumMod val="6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E3DB5-CE4F-43FB-8C29-59F1086DAA06}"/>
              </a:ext>
            </a:extLst>
          </p:cNvPr>
          <p:cNvSpPr>
            <a:spLocks noGrp="1"/>
          </p:cNvSpPr>
          <p:nvPr>
            <p:ph type="title"/>
          </p:nvPr>
        </p:nvSpPr>
        <p:spPr>
          <a:xfrm>
            <a:off x="1" y="247852"/>
            <a:ext cx="10272464" cy="612000"/>
          </a:xfrm>
          <a:solidFill>
            <a:schemeClr val="accent1">
              <a:lumMod val="20000"/>
              <a:lumOff val="80000"/>
            </a:schemeClr>
          </a:solidFill>
          <a:ln w="28575">
            <a:noFill/>
          </a:ln>
        </p:spPr>
        <p:txBody>
          <a:bodyPr>
            <a:normAutofit/>
          </a:bodyPr>
          <a:lstStyle/>
          <a:p>
            <a:pPr algn="ctr"/>
            <a:r>
              <a:rPr lang="en-GB" sz="2400" dirty="0">
                <a:latin typeface="+mn-lt"/>
              </a:rPr>
              <a:t>Treating HCV: why do prisons matter?</a:t>
            </a:r>
          </a:p>
        </p:txBody>
      </p:sp>
      <p:sp>
        <p:nvSpPr>
          <p:cNvPr id="4" name="Slide Number Placeholder 3">
            <a:extLst>
              <a:ext uri="{FF2B5EF4-FFF2-40B4-BE49-F238E27FC236}">
                <a16:creationId xmlns:a16="http://schemas.microsoft.com/office/drawing/2014/main" id="{25F906D7-E6AC-4B82-8E8C-254B84E07667}"/>
              </a:ext>
            </a:extLst>
          </p:cNvPr>
          <p:cNvSpPr>
            <a:spLocks noGrp="1"/>
          </p:cNvSpPr>
          <p:nvPr>
            <p:ph type="sldNum" sz="quarter" idx="4"/>
          </p:nvPr>
        </p:nvSpPr>
        <p:spPr>
          <a:xfrm>
            <a:off x="0" y="0"/>
            <a:ext cx="458178" cy="365125"/>
          </a:xfrm>
          <a:prstGeom prst="rect">
            <a:avLst/>
          </a:prstGeom>
        </p:spPr>
        <p:txBody>
          <a:bodyPr/>
          <a:lstStyle>
            <a:defPPr>
              <a:defRPr lang="en-US"/>
            </a:defPPr>
            <a:lvl1pPr marL="0" algn="l"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9E753A-0180-4E0E-827D-8CC16C52E7C8}" type="slidenum">
              <a:rPr lang="en-GB" smtClean="0"/>
              <a:pPr/>
              <a:t>14</a:t>
            </a:fld>
            <a:endParaRPr lang="en-GB"/>
          </a:p>
        </p:txBody>
      </p:sp>
      <p:sp>
        <p:nvSpPr>
          <p:cNvPr id="37" name="Marcador de texto 12">
            <a:extLst>
              <a:ext uri="{FF2B5EF4-FFF2-40B4-BE49-F238E27FC236}">
                <a16:creationId xmlns:a16="http://schemas.microsoft.com/office/drawing/2014/main" id="{88802713-C1C7-444D-A901-57B19A0E7002}"/>
              </a:ext>
            </a:extLst>
          </p:cNvPr>
          <p:cNvSpPr>
            <a:spLocks noGrp="1"/>
          </p:cNvSpPr>
          <p:nvPr>
            <p:ph type="body" sz="quarter" idx="10"/>
          </p:nvPr>
        </p:nvSpPr>
        <p:spPr>
          <a:xfrm>
            <a:off x="1661635" y="5960435"/>
            <a:ext cx="10074443" cy="689747"/>
          </a:xfrm>
        </p:spPr>
        <p:txBody>
          <a:bodyPr anchor="ctr">
            <a:noAutofit/>
          </a:bodyPr>
          <a:lstStyle/>
          <a:p>
            <a:pPr algn="r"/>
            <a:r>
              <a:rPr lang="es-ES" sz="1200" dirty="0">
                <a:latin typeface="+mn-lt"/>
              </a:rPr>
              <a:t>Crespo J, et al  </a:t>
            </a:r>
            <a:r>
              <a:rPr lang="es-ES" sz="1200" dirty="0" err="1">
                <a:latin typeface="+mn-lt"/>
              </a:rPr>
              <a:t>Current</a:t>
            </a:r>
            <a:r>
              <a:rPr lang="es-ES" sz="1200" dirty="0">
                <a:latin typeface="+mn-lt"/>
              </a:rPr>
              <a:t> </a:t>
            </a:r>
            <a:r>
              <a:rPr lang="es-ES" sz="1200" dirty="0" err="1">
                <a:latin typeface="+mn-lt"/>
              </a:rPr>
              <a:t>Hepatology</a:t>
            </a:r>
            <a:r>
              <a:rPr lang="es-ES" sz="1200" dirty="0">
                <a:latin typeface="+mn-lt"/>
              </a:rPr>
              <a:t> </a:t>
            </a:r>
            <a:r>
              <a:rPr lang="es-ES" sz="1200" dirty="0" err="1">
                <a:latin typeface="+mn-lt"/>
              </a:rPr>
              <a:t>Reports</a:t>
            </a:r>
            <a:r>
              <a:rPr lang="es-ES" sz="1200" dirty="0">
                <a:latin typeface="+mn-lt"/>
              </a:rPr>
              <a:t>. 2019;18(2):259-67. </a:t>
            </a:r>
            <a:r>
              <a:rPr lang="es-ES" sz="1200" dirty="0" err="1">
                <a:latin typeface="+mn-lt"/>
              </a:rPr>
              <a:t>doi</a:t>
            </a:r>
            <a:r>
              <a:rPr lang="es-ES" sz="1200" dirty="0">
                <a:latin typeface="+mn-lt"/>
              </a:rPr>
              <a:t>: 10.1007/s11901-019-00472-2.</a:t>
            </a:r>
          </a:p>
          <a:p>
            <a:pPr algn="r"/>
            <a:r>
              <a:rPr lang="es-ES" sz="1200" dirty="0" err="1">
                <a:latin typeface="+mn-lt"/>
              </a:rPr>
              <a:t>Akiyama</a:t>
            </a:r>
            <a:r>
              <a:rPr lang="es-ES" sz="1200" dirty="0">
                <a:latin typeface="+mn-lt"/>
              </a:rPr>
              <a:t> MJ, et al. Hepatitis C </a:t>
            </a:r>
            <a:r>
              <a:rPr lang="es-ES" sz="1200" dirty="0" err="1">
                <a:latin typeface="+mn-lt"/>
              </a:rPr>
              <a:t>elimination</a:t>
            </a:r>
            <a:r>
              <a:rPr lang="es-ES" sz="1200" dirty="0">
                <a:latin typeface="+mn-lt"/>
              </a:rPr>
              <a:t> </a:t>
            </a:r>
            <a:r>
              <a:rPr lang="es-ES" sz="1200" dirty="0" err="1">
                <a:latin typeface="+mn-lt"/>
              </a:rPr>
              <a:t>among</a:t>
            </a:r>
            <a:r>
              <a:rPr lang="es-ES" sz="1200" dirty="0">
                <a:latin typeface="+mn-lt"/>
              </a:rPr>
              <a:t> </a:t>
            </a:r>
            <a:r>
              <a:rPr lang="es-ES" sz="1200" dirty="0" err="1">
                <a:latin typeface="+mn-lt"/>
              </a:rPr>
              <a:t>people</a:t>
            </a:r>
            <a:r>
              <a:rPr lang="es-ES" sz="1200" dirty="0">
                <a:latin typeface="+mn-lt"/>
              </a:rPr>
              <a:t> </a:t>
            </a:r>
            <a:r>
              <a:rPr lang="es-ES" sz="1200" dirty="0" err="1">
                <a:latin typeface="+mn-lt"/>
              </a:rPr>
              <a:t>incarcerated</a:t>
            </a:r>
            <a:r>
              <a:rPr lang="es-ES" sz="1200" dirty="0">
                <a:latin typeface="+mn-lt"/>
              </a:rPr>
              <a:t> in </a:t>
            </a:r>
            <a:r>
              <a:rPr lang="es-ES" sz="1200" dirty="0" err="1">
                <a:latin typeface="+mn-lt"/>
              </a:rPr>
              <a:t>prisons</a:t>
            </a:r>
            <a:r>
              <a:rPr lang="es-ES" sz="1200" dirty="0">
                <a:latin typeface="+mn-lt"/>
              </a:rPr>
              <a:t>: </a:t>
            </a:r>
            <a:r>
              <a:rPr lang="es-ES" sz="1200" dirty="0" err="1">
                <a:latin typeface="+mn-lt"/>
              </a:rPr>
              <a:t>challenges</a:t>
            </a:r>
            <a:r>
              <a:rPr lang="es-ES" sz="1200" dirty="0">
                <a:latin typeface="+mn-lt"/>
              </a:rPr>
              <a:t> and </a:t>
            </a:r>
            <a:r>
              <a:rPr lang="es-ES" sz="1200" dirty="0" err="1">
                <a:latin typeface="+mn-lt"/>
              </a:rPr>
              <a:t>recommendations</a:t>
            </a:r>
            <a:r>
              <a:rPr lang="es-ES" sz="1200" dirty="0">
                <a:latin typeface="+mn-lt"/>
              </a:rPr>
              <a:t> </a:t>
            </a:r>
            <a:r>
              <a:rPr lang="es-ES" sz="1200" dirty="0" err="1">
                <a:latin typeface="+mn-lt"/>
              </a:rPr>
              <a:t>for</a:t>
            </a:r>
            <a:r>
              <a:rPr lang="es-ES" sz="1200" dirty="0">
                <a:latin typeface="+mn-lt"/>
              </a:rPr>
              <a:t> </a:t>
            </a:r>
            <a:r>
              <a:rPr lang="es-ES" sz="1200" dirty="0" err="1">
                <a:latin typeface="+mn-lt"/>
              </a:rPr>
              <a:t>action</a:t>
            </a:r>
            <a:r>
              <a:rPr lang="es-ES" sz="1200" dirty="0">
                <a:latin typeface="+mn-lt"/>
              </a:rPr>
              <a:t> </a:t>
            </a:r>
            <a:r>
              <a:rPr lang="es-ES" sz="1200" dirty="0" err="1">
                <a:latin typeface="+mn-lt"/>
              </a:rPr>
              <a:t>within</a:t>
            </a:r>
            <a:r>
              <a:rPr lang="es-ES" sz="1200" dirty="0">
                <a:latin typeface="+mn-lt"/>
              </a:rPr>
              <a:t> a </a:t>
            </a:r>
            <a:r>
              <a:rPr lang="es-ES" sz="1200" dirty="0" err="1">
                <a:latin typeface="+mn-lt"/>
              </a:rPr>
              <a:t>health</a:t>
            </a:r>
            <a:r>
              <a:rPr lang="es-ES" sz="1200" dirty="0">
                <a:latin typeface="+mn-lt"/>
              </a:rPr>
              <a:t> </a:t>
            </a:r>
            <a:r>
              <a:rPr lang="es-ES" sz="1200" dirty="0" err="1">
                <a:latin typeface="+mn-lt"/>
              </a:rPr>
              <a:t>systems</a:t>
            </a:r>
            <a:r>
              <a:rPr lang="es-ES" sz="1200" dirty="0">
                <a:latin typeface="+mn-lt"/>
              </a:rPr>
              <a:t> </a:t>
            </a:r>
            <a:r>
              <a:rPr lang="es-ES" sz="1200" dirty="0" err="1">
                <a:latin typeface="+mn-lt"/>
              </a:rPr>
              <a:t>framework</a:t>
            </a:r>
            <a:r>
              <a:rPr lang="es-ES" sz="1200" dirty="0">
                <a:latin typeface="+mn-lt"/>
              </a:rPr>
              <a:t>. </a:t>
            </a:r>
            <a:r>
              <a:rPr lang="es-ES" sz="1200" dirty="0" err="1">
                <a:latin typeface="+mn-lt"/>
              </a:rPr>
              <a:t>Lancet</a:t>
            </a:r>
            <a:r>
              <a:rPr lang="es-ES" sz="1200" dirty="0">
                <a:latin typeface="+mn-lt"/>
              </a:rPr>
              <a:t> </a:t>
            </a:r>
            <a:r>
              <a:rPr lang="es-ES" sz="1200" dirty="0" err="1">
                <a:latin typeface="+mn-lt"/>
              </a:rPr>
              <a:t>Gastroenterol</a:t>
            </a:r>
            <a:r>
              <a:rPr lang="es-ES" sz="1200" dirty="0">
                <a:latin typeface="+mn-lt"/>
              </a:rPr>
              <a:t> </a:t>
            </a:r>
            <a:r>
              <a:rPr lang="es-ES" sz="1200" dirty="0" err="1">
                <a:latin typeface="+mn-lt"/>
              </a:rPr>
              <a:t>Hepatol</a:t>
            </a:r>
            <a:r>
              <a:rPr lang="es-ES" sz="1200" dirty="0">
                <a:latin typeface="+mn-lt"/>
              </a:rPr>
              <a:t>. 2021;  6: 391-400. </a:t>
            </a:r>
          </a:p>
        </p:txBody>
      </p:sp>
      <p:grpSp>
        <p:nvGrpSpPr>
          <p:cNvPr id="40" name="Grupo 39">
            <a:extLst>
              <a:ext uri="{FF2B5EF4-FFF2-40B4-BE49-F238E27FC236}">
                <a16:creationId xmlns:a16="http://schemas.microsoft.com/office/drawing/2014/main" id="{6DADEF90-216F-6849-8D4C-4BE3089DF302}"/>
              </a:ext>
            </a:extLst>
          </p:cNvPr>
          <p:cNvGrpSpPr/>
          <p:nvPr/>
        </p:nvGrpSpPr>
        <p:grpSpPr>
          <a:xfrm>
            <a:off x="559833" y="1240717"/>
            <a:ext cx="10662350" cy="4577717"/>
            <a:chOff x="424365" y="1047424"/>
            <a:chExt cx="8460116" cy="3562266"/>
          </a:xfrm>
        </p:grpSpPr>
        <p:sp>
          <p:nvSpPr>
            <p:cNvPr id="49" name="Freeform: Shape 7">
              <a:extLst>
                <a:ext uri="{FF2B5EF4-FFF2-40B4-BE49-F238E27FC236}">
                  <a16:creationId xmlns:a16="http://schemas.microsoft.com/office/drawing/2014/main" id="{2EA24C25-A30D-2140-B5E3-7161D65BB516}"/>
                </a:ext>
              </a:extLst>
            </p:cNvPr>
            <p:cNvSpPr/>
            <p:nvPr/>
          </p:nvSpPr>
          <p:spPr>
            <a:xfrm>
              <a:off x="3721687" y="1196058"/>
              <a:ext cx="2025000" cy="1591717"/>
            </a:xfrm>
            <a:custGeom>
              <a:avLst/>
              <a:gdLst>
                <a:gd name="connsiteX0" fmla="*/ 0 w 2322611"/>
                <a:gd name="connsiteY0" fmla="*/ 0 h 1393567"/>
                <a:gd name="connsiteX1" fmla="*/ 2322611 w 2322611"/>
                <a:gd name="connsiteY1" fmla="*/ 0 h 1393567"/>
                <a:gd name="connsiteX2" fmla="*/ 2322611 w 2322611"/>
                <a:gd name="connsiteY2" fmla="*/ 1393567 h 1393567"/>
                <a:gd name="connsiteX3" fmla="*/ 0 w 2322611"/>
                <a:gd name="connsiteY3" fmla="*/ 1393567 h 1393567"/>
                <a:gd name="connsiteX4" fmla="*/ 0 w 2322611"/>
                <a:gd name="connsiteY4" fmla="*/ 0 h 139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611" h="1393567">
                  <a:moveTo>
                    <a:pt x="0" y="0"/>
                  </a:moveTo>
                  <a:lnTo>
                    <a:pt x="2322611" y="0"/>
                  </a:lnTo>
                  <a:lnTo>
                    <a:pt x="2322611" y="1393567"/>
                  </a:lnTo>
                  <a:lnTo>
                    <a:pt x="0" y="1393567"/>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60960" tIns="60960" rIns="60960" bIns="60960" numCol="1" spcCol="1270" anchor="ctr" anchorCtr="0">
              <a:noAutofit/>
            </a:bodyPr>
            <a:lstStyle/>
            <a:p>
              <a:pPr algn="ctr" defTabSz="711182">
                <a:spcAft>
                  <a:spcPct val="35000"/>
                </a:spcAft>
                <a:defRPr/>
              </a:pPr>
              <a:r>
                <a:rPr lang="en-GB" sz="2000" dirty="0">
                  <a:solidFill>
                    <a:prstClr val="white"/>
                  </a:solidFill>
                </a:rPr>
                <a:t>People who inject drugs – a key risk behaviour for HCV – are often involved in criminal behaviour and spend time in prisons</a:t>
              </a:r>
            </a:p>
          </p:txBody>
        </p:sp>
        <p:sp>
          <p:nvSpPr>
            <p:cNvPr id="51" name="Freeform: Shape 8">
              <a:extLst>
                <a:ext uri="{FF2B5EF4-FFF2-40B4-BE49-F238E27FC236}">
                  <a16:creationId xmlns:a16="http://schemas.microsoft.com/office/drawing/2014/main" id="{C4E0A87A-B5B5-9C41-91C0-9F8E8788F160}"/>
                </a:ext>
              </a:extLst>
            </p:cNvPr>
            <p:cNvSpPr/>
            <p:nvPr/>
          </p:nvSpPr>
          <p:spPr>
            <a:xfrm>
              <a:off x="6859481" y="1196058"/>
              <a:ext cx="2025000" cy="1591717"/>
            </a:xfrm>
            <a:custGeom>
              <a:avLst/>
              <a:gdLst>
                <a:gd name="connsiteX0" fmla="*/ 0 w 2322611"/>
                <a:gd name="connsiteY0" fmla="*/ 0 h 1393567"/>
                <a:gd name="connsiteX1" fmla="*/ 2322611 w 2322611"/>
                <a:gd name="connsiteY1" fmla="*/ 0 h 1393567"/>
                <a:gd name="connsiteX2" fmla="*/ 2322611 w 2322611"/>
                <a:gd name="connsiteY2" fmla="*/ 1393567 h 1393567"/>
                <a:gd name="connsiteX3" fmla="*/ 0 w 2322611"/>
                <a:gd name="connsiteY3" fmla="*/ 1393567 h 1393567"/>
                <a:gd name="connsiteX4" fmla="*/ 0 w 2322611"/>
                <a:gd name="connsiteY4" fmla="*/ 0 h 139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611" h="1393567">
                  <a:moveTo>
                    <a:pt x="0" y="0"/>
                  </a:moveTo>
                  <a:lnTo>
                    <a:pt x="2322611" y="0"/>
                  </a:lnTo>
                  <a:lnTo>
                    <a:pt x="2322611" y="1393567"/>
                  </a:lnTo>
                  <a:lnTo>
                    <a:pt x="0" y="1393567"/>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60960" tIns="60960" rIns="60960" bIns="60960" numCol="1" spcCol="1270" anchor="ctr" anchorCtr="0">
              <a:noAutofit/>
            </a:bodyPr>
            <a:lstStyle/>
            <a:p>
              <a:pPr algn="ctr" defTabSz="711182">
                <a:spcAft>
                  <a:spcPct val="35000"/>
                </a:spcAft>
                <a:defRPr/>
              </a:pPr>
              <a:r>
                <a:rPr lang="en-GB" sz="2000" dirty="0">
                  <a:solidFill>
                    <a:prstClr val="white"/>
                  </a:solidFill>
                </a:rPr>
                <a:t>Risk behaviours in </a:t>
              </a:r>
              <a:br>
                <a:rPr lang="en-GB" sz="2000" dirty="0">
                  <a:solidFill>
                    <a:prstClr val="white"/>
                  </a:solidFill>
                </a:rPr>
              </a:br>
              <a:r>
                <a:rPr lang="en-GB" sz="2000" dirty="0">
                  <a:solidFill>
                    <a:prstClr val="white"/>
                  </a:solidFill>
                </a:rPr>
                <a:t>the prison context </a:t>
              </a:r>
              <a:br>
                <a:rPr lang="en-GB" sz="2000" dirty="0">
                  <a:solidFill>
                    <a:prstClr val="white"/>
                  </a:solidFill>
                </a:rPr>
              </a:br>
              <a:r>
                <a:rPr lang="en-GB" sz="2000" dirty="0">
                  <a:solidFill>
                    <a:prstClr val="white"/>
                  </a:solidFill>
                </a:rPr>
                <a:t>are more likely to </a:t>
              </a:r>
              <a:br>
                <a:rPr lang="en-GB" sz="2000" dirty="0">
                  <a:solidFill>
                    <a:prstClr val="white"/>
                  </a:solidFill>
                </a:rPr>
              </a:br>
              <a:r>
                <a:rPr lang="en-GB" sz="2000" dirty="0">
                  <a:solidFill>
                    <a:prstClr val="white"/>
                  </a:solidFill>
                </a:rPr>
                <a:t>be associated with HCV transmission</a:t>
              </a:r>
            </a:p>
          </p:txBody>
        </p:sp>
        <p:sp>
          <p:nvSpPr>
            <p:cNvPr id="52" name="Freeform: Shape 11">
              <a:extLst>
                <a:ext uri="{FF2B5EF4-FFF2-40B4-BE49-F238E27FC236}">
                  <a16:creationId xmlns:a16="http://schemas.microsoft.com/office/drawing/2014/main" id="{6BA0B074-C125-984B-9088-FE26CAD51262}"/>
                </a:ext>
              </a:extLst>
            </p:cNvPr>
            <p:cNvSpPr/>
            <p:nvPr/>
          </p:nvSpPr>
          <p:spPr>
            <a:xfrm>
              <a:off x="656789" y="3017973"/>
              <a:ext cx="2025000" cy="1591717"/>
            </a:xfrm>
            <a:custGeom>
              <a:avLst/>
              <a:gdLst>
                <a:gd name="connsiteX0" fmla="*/ 0 w 2322611"/>
                <a:gd name="connsiteY0" fmla="*/ 0 h 1393567"/>
                <a:gd name="connsiteX1" fmla="*/ 2322611 w 2322611"/>
                <a:gd name="connsiteY1" fmla="*/ 0 h 1393567"/>
                <a:gd name="connsiteX2" fmla="*/ 2322611 w 2322611"/>
                <a:gd name="connsiteY2" fmla="*/ 1393567 h 1393567"/>
                <a:gd name="connsiteX3" fmla="*/ 0 w 2322611"/>
                <a:gd name="connsiteY3" fmla="*/ 1393567 h 1393567"/>
                <a:gd name="connsiteX4" fmla="*/ 0 w 2322611"/>
                <a:gd name="connsiteY4" fmla="*/ 0 h 139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611" h="1393567">
                  <a:moveTo>
                    <a:pt x="0" y="0"/>
                  </a:moveTo>
                  <a:lnTo>
                    <a:pt x="2322611" y="0"/>
                  </a:lnTo>
                  <a:lnTo>
                    <a:pt x="2322611" y="1393567"/>
                  </a:lnTo>
                  <a:lnTo>
                    <a:pt x="0" y="1393567"/>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60960" tIns="60960" rIns="60960" bIns="60960" numCol="1" spcCol="1270" anchor="ctr" anchorCtr="0">
              <a:noAutofit/>
            </a:bodyPr>
            <a:lstStyle/>
            <a:p>
              <a:pPr algn="ctr" defTabSz="711182">
                <a:spcAft>
                  <a:spcPct val="35000"/>
                </a:spcAft>
                <a:defRPr/>
              </a:pPr>
              <a:r>
                <a:rPr lang="en-GB" sz="2000" dirty="0">
                  <a:solidFill>
                    <a:prstClr val="white"/>
                  </a:solidFill>
                </a:rPr>
                <a:t>Prisons provide </a:t>
              </a:r>
              <a:br>
                <a:rPr lang="en-GB" sz="2000" dirty="0">
                  <a:solidFill>
                    <a:prstClr val="white"/>
                  </a:solidFill>
                </a:rPr>
              </a:br>
              <a:r>
                <a:rPr lang="en-GB" sz="2000" dirty="0">
                  <a:solidFill>
                    <a:prstClr val="white"/>
                  </a:solidFill>
                </a:rPr>
                <a:t>an </a:t>
              </a:r>
              <a:r>
                <a:rPr lang="en-GB" sz="2000" b="1" dirty="0">
                  <a:solidFill>
                    <a:prstClr val="white"/>
                  </a:solidFill>
                </a:rPr>
                <a:t>opportunity</a:t>
              </a:r>
              <a:r>
                <a:rPr lang="en-GB" sz="2000" dirty="0">
                  <a:solidFill>
                    <a:prstClr val="white"/>
                  </a:solidFill>
                </a:rPr>
                <a:t> </a:t>
              </a:r>
              <a:br>
                <a:rPr lang="en-GB" sz="2000" dirty="0">
                  <a:solidFill>
                    <a:prstClr val="white"/>
                  </a:solidFill>
                </a:rPr>
              </a:br>
              <a:r>
                <a:rPr lang="en-GB" sz="2000" dirty="0">
                  <a:solidFill>
                    <a:prstClr val="white"/>
                  </a:solidFill>
                </a:rPr>
                <a:t>to engage marginalised individuals into healthcare</a:t>
              </a:r>
            </a:p>
          </p:txBody>
        </p:sp>
        <p:sp>
          <p:nvSpPr>
            <p:cNvPr id="53" name="Freeform: Shape 14">
              <a:extLst>
                <a:ext uri="{FF2B5EF4-FFF2-40B4-BE49-F238E27FC236}">
                  <a16:creationId xmlns:a16="http://schemas.microsoft.com/office/drawing/2014/main" id="{9EE4C96F-9965-9A42-9237-1E7C2900D331}"/>
                </a:ext>
              </a:extLst>
            </p:cNvPr>
            <p:cNvSpPr/>
            <p:nvPr/>
          </p:nvSpPr>
          <p:spPr>
            <a:xfrm>
              <a:off x="6859481" y="3017973"/>
              <a:ext cx="2025000" cy="1591717"/>
            </a:xfrm>
            <a:custGeom>
              <a:avLst/>
              <a:gdLst>
                <a:gd name="connsiteX0" fmla="*/ 0 w 2322611"/>
                <a:gd name="connsiteY0" fmla="*/ 0 h 1393567"/>
                <a:gd name="connsiteX1" fmla="*/ 2322611 w 2322611"/>
                <a:gd name="connsiteY1" fmla="*/ 0 h 1393567"/>
                <a:gd name="connsiteX2" fmla="*/ 2322611 w 2322611"/>
                <a:gd name="connsiteY2" fmla="*/ 1393567 h 1393567"/>
                <a:gd name="connsiteX3" fmla="*/ 0 w 2322611"/>
                <a:gd name="connsiteY3" fmla="*/ 1393567 h 1393567"/>
                <a:gd name="connsiteX4" fmla="*/ 0 w 2322611"/>
                <a:gd name="connsiteY4" fmla="*/ 0 h 139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611" h="1393567">
                  <a:moveTo>
                    <a:pt x="0" y="0"/>
                  </a:moveTo>
                  <a:lnTo>
                    <a:pt x="2322611" y="0"/>
                  </a:lnTo>
                  <a:lnTo>
                    <a:pt x="2322611" y="1393567"/>
                  </a:lnTo>
                  <a:lnTo>
                    <a:pt x="0" y="1393567"/>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60960" tIns="60960" rIns="60960" bIns="60960" numCol="1" spcCol="1270" anchor="ctr" anchorCtr="0">
              <a:noAutofit/>
            </a:bodyPr>
            <a:lstStyle/>
            <a:p>
              <a:pPr algn="ctr" defTabSz="711182">
                <a:defRPr/>
              </a:pPr>
              <a:r>
                <a:rPr lang="en-GB" sz="2000" dirty="0">
                  <a:solidFill>
                    <a:prstClr val="white"/>
                  </a:solidFill>
                </a:rPr>
                <a:t>In many countries HCV care in prisons </a:t>
              </a:r>
              <a:br>
                <a:rPr lang="en-GB" sz="2000" dirty="0">
                  <a:solidFill>
                    <a:prstClr val="white"/>
                  </a:solidFill>
                </a:rPr>
              </a:br>
              <a:r>
                <a:rPr lang="en-GB" sz="2000" dirty="0">
                  <a:solidFill>
                    <a:prstClr val="white"/>
                  </a:solidFill>
                </a:rPr>
                <a:t>is limited, but the situation in some prisons is starting </a:t>
              </a:r>
              <a:br>
                <a:rPr lang="en-GB" sz="2000" dirty="0">
                  <a:solidFill>
                    <a:prstClr val="white"/>
                  </a:solidFill>
                </a:rPr>
              </a:br>
              <a:r>
                <a:rPr lang="en-GB" sz="2000" dirty="0">
                  <a:solidFill>
                    <a:prstClr val="white"/>
                  </a:solidFill>
                </a:rPr>
                <a:t>to change</a:t>
              </a:r>
            </a:p>
          </p:txBody>
        </p:sp>
        <p:sp>
          <p:nvSpPr>
            <p:cNvPr id="54" name="Arrow: Chevron 2">
              <a:extLst>
                <a:ext uri="{FF2B5EF4-FFF2-40B4-BE49-F238E27FC236}">
                  <a16:creationId xmlns:a16="http://schemas.microsoft.com/office/drawing/2014/main" id="{FDB18F42-8CB3-1E40-8315-B2FB1BA10E06}"/>
                </a:ext>
              </a:extLst>
            </p:cNvPr>
            <p:cNvSpPr/>
            <p:nvPr/>
          </p:nvSpPr>
          <p:spPr>
            <a:xfrm>
              <a:off x="2835421" y="1536371"/>
              <a:ext cx="766648" cy="911088"/>
            </a:xfrm>
            <a:prstGeom prst="chevron">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90000"/>
                </a:lnSpc>
                <a:defRPr/>
              </a:pPr>
              <a:endParaRPr lang="en-GB" dirty="0">
                <a:solidFill>
                  <a:prstClr val="black"/>
                </a:solidFill>
              </a:endParaRPr>
            </a:p>
          </p:txBody>
        </p:sp>
        <p:sp>
          <p:nvSpPr>
            <p:cNvPr id="55" name="Arrow: Chevron 15">
              <a:extLst>
                <a:ext uri="{FF2B5EF4-FFF2-40B4-BE49-F238E27FC236}">
                  <a16:creationId xmlns:a16="http://schemas.microsoft.com/office/drawing/2014/main" id="{F559318A-5D93-BC4C-9F72-E13AD9584121}"/>
                </a:ext>
              </a:extLst>
            </p:cNvPr>
            <p:cNvSpPr/>
            <p:nvPr/>
          </p:nvSpPr>
          <p:spPr>
            <a:xfrm>
              <a:off x="5911587" y="1536371"/>
              <a:ext cx="766648" cy="911088"/>
            </a:xfrm>
            <a:prstGeom prst="chevron">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90000"/>
                </a:lnSpc>
                <a:defRPr/>
              </a:pPr>
              <a:endParaRPr lang="en-GB" dirty="0">
                <a:solidFill>
                  <a:prstClr val="black"/>
                </a:solidFill>
              </a:endParaRPr>
            </a:p>
          </p:txBody>
        </p:sp>
        <p:grpSp>
          <p:nvGrpSpPr>
            <p:cNvPr id="56" name="Group 4">
              <a:extLst>
                <a:ext uri="{FF2B5EF4-FFF2-40B4-BE49-F238E27FC236}">
                  <a16:creationId xmlns:a16="http://schemas.microsoft.com/office/drawing/2014/main" id="{A81F9B6F-A02D-784A-B39B-7EA726594829}"/>
                </a:ext>
              </a:extLst>
            </p:cNvPr>
            <p:cNvGrpSpPr/>
            <p:nvPr/>
          </p:nvGrpSpPr>
          <p:grpSpPr>
            <a:xfrm>
              <a:off x="3504944" y="1047424"/>
              <a:ext cx="459000" cy="459000"/>
              <a:chOff x="4727848" y="1412776"/>
              <a:chExt cx="849660" cy="849660"/>
            </a:xfrm>
          </p:grpSpPr>
          <p:sp>
            <p:nvSpPr>
              <p:cNvPr id="76" name="Oval 20">
                <a:extLst>
                  <a:ext uri="{FF2B5EF4-FFF2-40B4-BE49-F238E27FC236}">
                    <a16:creationId xmlns:a16="http://schemas.microsoft.com/office/drawing/2014/main" id="{2869FABD-304F-E546-A58C-1A57248DA800}"/>
                  </a:ext>
                </a:extLst>
              </p:cNvPr>
              <p:cNvSpPr/>
              <p:nvPr/>
            </p:nvSpPr>
            <p:spPr bwMode="auto">
              <a:xfrm>
                <a:off x="4727848" y="1412776"/>
                <a:ext cx="849660" cy="849660"/>
              </a:xfrm>
              <a:prstGeom prst="ellipse">
                <a:avLst/>
              </a:prstGeom>
              <a:solidFill>
                <a:schemeClr val="bg1"/>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defRPr/>
                </a:pPr>
                <a:endParaRPr lang="en-GB" kern="0" dirty="0">
                  <a:solidFill>
                    <a:prstClr val="black"/>
                  </a:solidFill>
                  <a:ea typeface="ヒラギノ角ゴ Pro W3" pitchFamily="-65" charset="-128"/>
                  <a:cs typeface="ヒラギノ角ゴ Pro W3" pitchFamily="-65" charset="-128"/>
                </a:endParaRPr>
              </a:p>
            </p:txBody>
          </p:sp>
          <p:pic>
            <p:nvPicPr>
              <p:cNvPr id="77" name="Picture 2" descr="Syringe with medication">
                <a:extLst>
                  <a:ext uri="{FF2B5EF4-FFF2-40B4-BE49-F238E27FC236}">
                    <a16:creationId xmlns:a16="http://schemas.microsoft.com/office/drawing/2014/main" id="{3605AA99-5259-D142-835F-44D74886D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5579" y="1560507"/>
                <a:ext cx="554198" cy="554198"/>
              </a:xfrm>
              <a:prstGeom prst="rect">
                <a:avLst/>
              </a:prstGeom>
              <a:solidFill>
                <a:schemeClr val="bg1"/>
              </a:solidFill>
            </p:spPr>
          </p:pic>
        </p:grpSp>
        <p:grpSp>
          <p:nvGrpSpPr>
            <p:cNvPr id="57" name="Group 10">
              <a:extLst>
                <a:ext uri="{FF2B5EF4-FFF2-40B4-BE49-F238E27FC236}">
                  <a16:creationId xmlns:a16="http://schemas.microsoft.com/office/drawing/2014/main" id="{CC630440-1432-7E45-9D74-B66888A655FA}"/>
                </a:ext>
              </a:extLst>
            </p:cNvPr>
            <p:cNvGrpSpPr/>
            <p:nvPr/>
          </p:nvGrpSpPr>
          <p:grpSpPr>
            <a:xfrm>
              <a:off x="6624228" y="1047424"/>
              <a:ext cx="459000" cy="459000"/>
              <a:chOff x="5938726" y="3914740"/>
              <a:chExt cx="849660" cy="849660"/>
            </a:xfrm>
          </p:grpSpPr>
          <p:sp>
            <p:nvSpPr>
              <p:cNvPr id="74" name="Oval 22">
                <a:extLst>
                  <a:ext uri="{FF2B5EF4-FFF2-40B4-BE49-F238E27FC236}">
                    <a16:creationId xmlns:a16="http://schemas.microsoft.com/office/drawing/2014/main" id="{87A38981-64A2-E040-929B-CDFB2A342C58}"/>
                  </a:ext>
                </a:extLst>
              </p:cNvPr>
              <p:cNvSpPr/>
              <p:nvPr/>
            </p:nvSpPr>
            <p:spPr bwMode="auto">
              <a:xfrm>
                <a:off x="5938726" y="3914740"/>
                <a:ext cx="849660" cy="849660"/>
              </a:xfrm>
              <a:prstGeom prst="ellipse">
                <a:avLst/>
              </a:prstGeom>
              <a:solidFill>
                <a:schemeClr val="bg1"/>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defRPr/>
                </a:pPr>
                <a:endParaRPr lang="en-GB" kern="0" dirty="0">
                  <a:solidFill>
                    <a:prstClr val="black"/>
                  </a:solidFill>
                  <a:ea typeface="ヒラギノ角ゴ Pro W3" pitchFamily="-65" charset="-128"/>
                  <a:cs typeface="ヒラギノ角ゴ Pro W3" pitchFamily="-65" charset="-128"/>
                </a:endParaRPr>
              </a:p>
            </p:txBody>
          </p:sp>
          <p:pic>
            <p:nvPicPr>
              <p:cNvPr id="75" name="Picture 4" descr="https://cdn2.iconfinder.com/data/icons/criminal-minds/350/Jail-512.png">
                <a:hlinkClick r:id="rId4"/>
                <a:extLst>
                  <a:ext uri="{FF2B5EF4-FFF2-40B4-BE49-F238E27FC236}">
                    <a16:creationId xmlns:a16="http://schemas.microsoft.com/office/drawing/2014/main" id="{AF5B2FE8-9695-6347-883F-230934E705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5651" y="4011665"/>
                <a:ext cx="655811" cy="65581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58" name="Group 29">
              <a:extLst>
                <a:ext uri="{FF2B5EF4-FFF2-40B4-BE49-F238E27FC236}">
                  <a16:creationId xmlns:a16="http://schemas.microsoft.com/office/drawing/2014/main" id="{49A12EFF-1D54-454B-82E0-4B52467F92E1}"/>
                </a:ext>
              </a:extLst>
            </p:cNvPr>
            <p:cNvGrpSpPr/>
            <p:nvPr/>
          </p:nvGrpSpPr>
          <p:grpSpPr>
            <a:xfrm>
              <a:off x="432479" y="2868834"/>
              <a:ext cx="459000" cy="459000"/>
              <a:chOff x="4583832" y="3645024"/>
              <a:chExt cx="849660" cy="849660"/>
            </a:xfrm>
          </p:grpSpPr>
          <p:sp>
            <p:nvSpPr>
              <p:cNvPr id="72" name="Oval 27">
                <a:extLst>
                  <a:ext uri="{FF2B5EF4-FFF2-40B4-BE49-F238E27FC236}">
                    <a16:creationId xmlns:a16="http://schemas.microsoft.com/office/drawing/2014/main" id="{5F66479F-ED4A-C54C-BAD0-D42B1B8E6A13}"/>
                  </a:ext>
                </a:extLst>
              </p:cNvPr>
              <p:cNvSpPr/>
              <p:nvPr/>
            </p:nvSpPr>
            <p:spPr bwMode="auto">
              <a:xfrm>
                <a:off x="4583832" y="3645024"/>
                <a:ext cx="849660" cy="849660"/>
              </a:xfrm>
              <a:prstGeom prst="ellipse">
                <a:avLst/>
              </a:prstGeom>
              <a:solidFill>
                <a:schemeClr val="bg1"/>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defRPr/>
                </a:pPr>
                <a:endParaRPr lang="en-GB" kern="0" dirty="0">
                  <a:solidFill>
                    <a:prstClr val="black"/>
                  </a:solidFill>
                  <a:ea typeface="ヒラギノ角ゴ Pro W3" pitchFamily="-65" charset="-128"/>
                  <a:cs typeface="ヒラギノ角ゴ Pro W3" pitchFamily="-65" charset="-128"/>
                </a:endParaRPr>
              </a:p>
            </p:txBody>
          </p:sp>
          <p:pic>
            <p:nvPicPr>
              <p:cNvPr id="73" name="Graphic 28" descr="Medical">
                <a:extLst>
                  <a:ext uri="{FF2B5EF4-FFF2-40B4-BE49-F238E27FC236}">
                    <a16:creationId xmlns:a16="http://schemas.microsoft.com/office/drawing/2014/main" id="{696A0245-B98E-284A-9CEA-DBE3AC9CB4F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11861" y="3673053"/>
                <a:ext cx="793602" cy="793602"/>
              </a:xfrm>
              <a:prstGeom prst="rect">
                <a:avLst/>
              </a:prstGeom>
            </p:spPr>
          </p:pic>
        </p:grpSp>
        <p:grpSp>
          <p:nvGrpSpPr>
            <p:cNvPr id="59" name="Group 38">
              <a:extLst>
                <a:ext uri="{FF2B5EF4-FFF2-40B4-BE49-F238E27FC236}">
                  <a16:creationId xmlns:a16="http://schemas.microsoft.com/office/drawing/2014/main" id="{D0A0E8B5-4C71-CF4D-8730-0E2966E6BBCC}"/>
                </a:ext>
              </a:extLst>
            </p:cNvPr>
            <p:cNvGrpSpPr/>
            <p:nvPr/>
          </p:nvGrpSpPr>
          <p:grpSpPr>
            <a:xfrm>
              <a:off x="6624228" y="2868834"/>
              <a:ext cx="459000" cy="459000"/>
              <a:chOff x="8688288" y="3789040"/>
              <a:chExt cx="612000" cy="612000"/>
            </a:xfrm>
          </p:grpSpPr>
          <p:sp>
            <p:nvSpPr>
              <p:cNvPr id="70" name="Oval 33">
                <a:extLst>
                  <a:ext uri="{FF2B5EF4-FFF2-40B4-BE49-F238E27FC236}">
                    <a16:creationId xmlns:a16="http://schemas.microsoft.com/office/drawing/2014/main" id="{8607E64F-7D8F-5842-92D4-AC4187D57ED4}"/>
                  </a:ext>
                </a:extLst>
              </p:cNvPr>
              <p:cNvSpPr/>
              <p:nvPr/>
            </p:nvSpPr>
            <p:spPr bwMode="auto">
              <a:xfrm>
                <a:off x="8688288" y="3789040"/>
                <a:ext cx="612000" cy="612000"/>
              </a:xfrm>
              <a:prstGeom prst="ellipse">
                <a:avLst/>
              </a:prstGeom>
              <a:solidFill>
                <a:schemeClr val="bg1"/>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defRPr/>
                </a:pPr>
                <a:endParaRPr lang="en-GB" kern="0" dirty="0">
                  <a:solidFill>
                    <a:prstClr val="black"/>
                  </a:solidFill>
                  <a:ea typeface="ヒラギノ角ゴ Pro W3" pitchFamily="-65" charset="-128"/>
                  <a:cs typeface="ヒラギノ角ゴ Pro W3" pitchFamily="-65" charset="-128"/>
                </a:endParaRPr>
              </a:p>
            </p:txBody>
          </p:sp>
          <p:pic>
            <p:nvPicPr>
              <p:cNvPr id="71" name="Picture 37">
                <a:extLst>
                  <a:ext uri="{FF2B5EF4-FFF2-40B4-BE49-F238E27FC236}">
                    <a16:creationId xmlns:a16="http://schemas.microsoft.com/office/drawing/2014/main" id="{973C7060-4726-8347-9657-DE88DA2486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2288" y="3840556"/>
                <a:ext cx="504000" cy="504000"/>
              </a:xfrm>
              <a:prstGeom prst="rect">
                <a:avLst/>
              </a:prstGeom>
            </p:spPr>
          </p:pic>
        </p:grpSp>
        <p:sp>
          <p:nvSpPr>
            <p:cNvPr id="60" name="Arrow: Chevron 40">
              <a:extLst>
                <a:ext uri="{FF2B5EF4-FFF2-40B4-BE49-F238E27FC236}">
                  <a16:creationId xmlns:a16="http://schemas.microsoft.com/office/drawing/2014/main" id="{262084A0-58DD-4F4D-9CBF-C602D6187558}"/>
                </a:ext>
              </a:extLst>
            </p:cNvPr>
            <p:cNvSpPr/>
            <p:nvPr/>
          </p:nvSpPr>
          <p:spPr>
            <a:xfrm>
              <a:off x="2835421" y="3358286"/>
              <a:ext cx="766648" cy="911088"/>
            </a:xfrm>
            <a:prstGeom prst="chevron">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90000"/>
                </a:lnSpc>
                <a:defRPr/>
              </a:pPr>
              <a:endParaRPr lang="en-GB" dirty="0">
                <a:solidFill>
                  <a:prstClr val="black"/>
                </a:solidFill>
              </a:endParaRPr>
            </a:p>
          </p:txBody>
        </p:sp>
        <p:sp>
          <p:nvSpPr>
            <p:cNvPr id="61" name="Arrow: Chevron 41">
              <a:extLst>
                <a:ext uri="{FF2B5EF4-FFF2-40B4-BE49-F238E27FC236}">
                  <a16:creationId xmlns:a16="http://schemas.microsoft.com/office/drawing/2014/main" id="{254CA601-FC51-B14E-AA56-5D7214BC71FB}"/>
                </a:ext>
              </a:extLst>
            </p:cNvPr>
            <p:cNvSpPr/>
            <p:nvPr/>
          </p:nvSpPr>
          <p:spPr>
            <a:xfrm>
              <a:off x="5911587" y="3358286"/>
              <a:ext cx="766648" cy="911088"/>
            </a:xfrm>
            <a:prstGeom prst="chevron">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90000"/>
                </a:lnSpc>
                <a:defRPr/>
              </a:pPr>
              <a:endParaRPr lang="en-GB" dirty="0">
                <a:solidFill>
                  <a:prstClr val="black"/>
                </a:solidFill>
              </a:endParaRPr>
            </a:p>
          </p:txBody>
        </p:sp>
        <p:sp>
          <p:nvSpPr>
            <p:cNvPr id="62" name="Freeform: Shape 42">
              <a:extLst>
                <a:ext uri="{FF2B5EF4-FFF2-40B4-BE49-F238E27FC236}">
                  <a16:creationId xmlns:a16="http://schemas.microsoft.com/office/drawing/2014/main" id="{C444E5AB-7333-BC41-B305-E2538B71F8BD}"/>
                </a:ext>
              </a:extLst>
            </p:cNvPr>
            <p:cNvSpPr/>
            <p:nvPr/>
          </p:nvSpPr>
          <p:spPr>
            <a:xfrm>
              <a:off x="3721687" y="3017973"/>
              <a:ext cx="2025000" cy="1591717"/>
            </a:xfrm>
            <a:custGeom>
              <a:avLst/>
              <a:gdLst>
                <a:gd name="connsiteX0" fmla="*/ 0 w 2322611"/>
                <a:gd name="connsiteY0" fmla="*/ 0 h 1393567"/>
                <a:gd name="connsiteX1" fmla="*/ 2322611 w 2322611"/>
                <a:gd name="connsiteY1" fmla="*/ 0 h 1393567"/>
                <a:gd name="connsiteX2" fmla="*/ 2322611 w 2322611"/>
                <a:gd name="connsiteY2" fmla="*/ 1393567 h 1393567"/>
                <a:gd name="connsiteX3" fmla="*/ 0 w 2322611"/>
                <a:gd name="connsiteY3" fmla="*/ 1393567 h 1393567"/>
                <a:gd name="connsiteX4" fmla="*/ 0 w 2322611"/>
                <a:gd name="connsiteY4" fmla="*/ 0 h 139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611" h="1393567">
                  <a:moveTo>
                    <a:pt x="0" y="0"/>
                  </a:moveTo>
                  <a:lnTo>
                    <a:pt x="2322611" y="0"/>
                  </a:lnTo>
                  <a:lnTo>
                    <a:pt x="2322611" y="1393567"/>
                  </a:lnTo>
                  <a:lnTo>
                    <a:pt x="0" y="1393567"/>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60960" tIns="60960" rIns="60960" bIns="60960" numCol="1" spcCol="1270" anchor="ctr" anchorCtr="0">
              <a:noAutofit/>
            </a:bodyPr>
            <a:lstStyle/>
            <a:p>
              <a:pPr algn="ctr" defTabSz="711182">
                <a:spcAft>
                  <a:spcPct val="35000"/>
                </a:spcAft>
                <a:defRPr/>
              </a:pPr>
              <a:r>
                <a:rPr lang="en-GB" sz="2000" dirty="0">
                  <a:solidFill>
                    <a:prstClr val="white"/>
                  </a:solidFill>
                </a:rPr>
                <a:t>Curing people of </a:t>
              </a:r>
              <a:br>
                <a:rPr lang="en-GB" sz="2000" dirty="0">
                  <a:solidFill>
                    <a:prstClr val="white"/>
                  </a:solidFill>
                </a:rPr>
              </a:br>
              <a:r>
                <a:rPr lang="en-GB" sz="2000" dirty="0">
                  <a:solidFill>
                    <a:prstClr val="white"/>
                  </a:solidFill>
                </a:rPr>
                <a:t>HCV in prison may positively impact </a:t>
              </a:r>
              <a:br>
                <a:rPr lang="en-GB" sz="2000" dirty="0">
                  <a:solidFill>
                    <a:prstClr val="white"/>
                  </a:solidFill>
                </a:rPr>
              </a:br>
              <a:r>
                <a:rPr lang="en-GB" sz="2000" dirty="0">
                  <a:solidFill>
                    <a:prstClr val="white"/>
                  </a:solidFill>
                </a:rPr>
                <a:t>HCV epidemiology </a:t>
              </a:r>
              <a:br>
                <a:rPr lang="en-GB" sz="2000" dirty="0">
                  <a:solidFill>
                    <a:prstClr val="white"/>
                  </a:solidFill>
                </a:rPr>
              </a:br>
              <a:r>
                <a:rPr lang="en-GB" sz="2000" dirty="0">
                  <a:solidFill>
                    <a:prstClr val="white"/>
                  </a:solidFill>
                </a:rPr>
                <a:t>in the prison and </a:t>
              </a:r>
              <a:br>
                <a:rPr lang="en-GB" sz="2000" dirty="0">
                  <a:solidFill>
                    <a:prstClr val="white"/>
                  </a:solidFill>
                </a:rPr>
              </a:br>
              <a:r>
                <a:rPr lang="en-GB" sz="2000" dirty="0">
                  <a:solidFill>
                    <a:prstClr val="white"/>
                  </a:solidFill>
                </a:rPr>
                <a:t>wider community </a:t>
              </a:r>
            </a:p>
          </p:txBody>
        </p:sp>
        <p:sp>
          <p:nvSpPr>
            <p:cNvPr id="63" name="Freeform: Shape 43">
              <a:extLst>
                <a:ext uri="{FF2B5EF4-FFF2-40B4-BE49-F238E27FC236}">
                  <a16:creationId xmlns:a16="http://schemas.microsoft.com/office/drawing/2014/main" id="{27E979EB-F2D7-4646-8264-D5B7535E9070}"/>
                </a:ext>
              </a:extLst>
            </p:cNvPr>
            <p:cNvSpPr/>
            <p:nvPr/>
          </p:nvSpPr>
          <p:spPr>
            <a:xfrm>
              <a:off x="656789" y="1196058"/>
              <a:ext cx="2025000" cy="1591717"/>
            </a:xfrm>
            <a:custGeom>
              <a:avLst/>
              <a:gdLst>
                <a:gd name="connsiteX0" fmla="*/ 0 w 2322611"/>
                <a:gd name="connsiteY0" fmla="*/ 0 h 1393567"/>
                <a:gd name="connsiteX1" fmla="*/ 2322611 w 2322611"/>
                <a:gd name="connsiteY1" fmla="*/ 0 h 1393567"/>
                <a:gd name="connsiteX2" fmla="*/ 2322611 w 2322611"/>
                <a:gd name="connsiteY2" fmla="*/ 1393567 h 1393567"/>
                <a:gd name="connsiteX3" fmla="*/ 0 w 2322611"/>
                <a:gd name="connsiteY3" fmla="*/ 1393567 h 1393567"/>
                <a:gd name="connsiteX4" fmla="*/ 0 w 2322611"/>
                <a:gd name="connsiteY4" fmla="*/ 0 h 139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611" h="1393567">
                  <a:moveTo>
                    <a:pt x="0" y="0"/>
                  </a:moveTo>
                  <a:lnTo>
                    <a:pt x="2322611" y="0"/>
                  </a:lnTo>
                  <a:lnTo>
                    <a:pt x="2322611" y="1393567"/>
                  </a:lnTo>
                  <a:lnTo>
                    <a:pt x="0" y="1393567"/>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60960" tIns="60960" rIns="60960" bIns="60960" numCol="1" spcCol="1270" anchor="ctr" anchorCtr="0">
              <a:noAutofit/>
            </a:bodyPr>
            <a:lstStyle/>
            <a:p>
              <a:pPr algn="ctr" defTabSz="711182">
                <a:spcAft>
                  <a:spcPct val="35000"/>
                </a:spcAft>
                <a:defRPr/>
              </a:pPr>
              <a:r>
                <a:rPr lang="en-GB" sz="2000" dirty="0">
                  <a:solidFill>
                    <a:prstClr val="white"/>
                  </a:solidFill>
                </a:rPr>
                <a:t>Disproportionally </a:t>
              </a:r>
              <a:br>
                <a:rPr lang="en-GB" sz="2000" dirty="0">
                  <a:solidFill>
                    <a:prstClr val="white"/>
                  </a:solidFill>
                </a:rPr>
              </a:br>
              <a:r>
                <a:rPr lang="en-GB" sz="2000" dirty="0">
                  <a:solidFill>
                    <a:prstClr val="white"/>
                  </a:solidFill>
                </a:rPr>
                <a:t>high HCV prevalence among prisoner population versus general population </a:t>
              </a:r>
            </a:p>
          </p:txBody>
        </p:sp>
        <p:grpSp>
          <p:nvGrpSpPr>
            <p:cNvPr id="64" name="Group 44">
              <a:extLst>
                <a:ext uri="{FF2B5EF4-FFF2-40B4-BE49-F238E27FC236}">
                  <a16:creationId xmlns:a16="http://schemas.microsoft.com/office/drawing/2014/main" id="{F3505C52-2656-3E45-9478-52F6AADDC94F}"/>
                </a:ext>
              </a:extLst>
            </p:cNvPr>
            <p:cNvGrpSpPr/>
            <p:nvPr/>
          </p:nvGrpSpPr>
          <p:grpSpPr>
            <a:xfrm>
              <a:off x="424365" y="1047424"/>
              <a:ext cx="475227" cy="459000"/>
              <a:chOff x="263352" y="1340768"/>
              <a:chExt cx="849660" cy="849660"/>
            </a:xfrm>
          </p:grpSpPr>
          <p:sp>
            <p:nvSpPr>
              <p:cNvPr id="68" name="Oval 45">
                <a:extLst>
                  <a:ext uri="{FF2B5EF4-FFF2-40B4-BE49-F238E27FC236}">
                    <a16:creationId xmlns:a16="http://schemas.microsoft.com/office/drawing/2014/main" id="{A7090918-3C37-BA45-BA95-D0C55B3A656F}"/>
                  </a:ext>
                </a:extLst>
              </p:cNvPr>
              <p:cNvSpPr/>
              <p:nvPr/>
            </p:nvSpPr>
            <p:spPr bwMode="auto">
              <a:xfrm>
                <a:off x="263352" y="1340768"/>
                <a:ext cx="849660" cy="849660"/>
              </a:xfrm>
              <a:prstGeom prst="ellipse">
                <a:avLst/>
              </a:prstGeom>
              <a:solidFill>
                <a:sysClr val="window" lastClr="FFFFF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defRPr/>
                </a:pPr>
                <a:endParaRPr lang="en-GB" kern="0" dirty="0">
                  <a:solidFill>
                    <a:prstClr val="black"/>
                  </a:solidFill>
                  <a:ea typeface="ヒラギノ角ゴ Pro W3" pitchFamily="-65" charset="-128"/>
                  <a:cs typeface="ヒラギノ角ゴ Pro W3" pitchFamily="-65" charset="-128"/>
                </a:endParaRPr>
              </a:p>
            </p:txBody>
          </p:sp>
          <p:pic>
            <p:nvPicPr>
              <p:cNvPr id="69" name="Picture 14" descr="https://encrypted-tbn1.gstatic.com/images?q=tbn:ANd9GcQ1ddSkkMx47NIMbihyEREZ76X9iMI1MZwWURhyo6l-AhP-0q57">
                <a:hlinkClick r:id="rId9"/>
                <a:extLst>
                  <a:ext uri="{FF2B5EF4-FFF2-40B4-BE49-F238E27FC236}">
                    <a16:creationId xmlns:a16="http://schemas.microsoft.com/office/drawing/2014/main" id="{EA0E4810-2AA8-2749-BA1B-4AE513DE203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9972" y="1487388"/>
                <a:ext cx="556421" cy="55642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65" name="Group 13">
              <a:extLst>
                <a:ext uri="{FF2B5EF4-FFF2-40B4-BE49-F238E27FC236}">
                  <a16:creationId xmlns:a16="http://schemas.microsoft.com/office/drawing/2014/main" id="{549A22C9-4E7E-9F44-A06A-8D4A040794B3}"/>
                </a:ext>
              </a:extLst>
            </p:cNvPr>
            <p:cNvGrpSpPr/>
            <p:nvPr/>
          </p:nvGrpSpPr>
          <p:grpSpPr>
            <a:xfrm>
              <a:off x="3504944" y="2868834"/>
              <a:ext cx="459000" cy="459000"/>
              <a:chOff x="5682673" y="6169232"/>
              <a:chExt cx="612000" cy="612000"/>
            </a:xfrm>
          </p:grpSpPr>
          <p:sp>
            <p:nvSpPr>
              <p:cNvPr id="66" name="Oval 49">
                <a:extLst>
                  <a:ext uri="{FF2B5EF4-FFF2-40B4-BE49-F238E27FC236}">
                    <a16:creationId xmlns:a16="http://schemas.microsoft.com/office/drawing/2014/main" id="{B4CC014D-C091-A743-93AB-172DA76D67E8}"/>
                  </a:ext>
                </a:extLst>
              </p:cNvPr>
              <p:cNvSpPr/>
              <p:nvPr/>
            </p:nvSpPr>
            <p:spPr bwMode="auto">
              <a:xfrm>
                <a:off x="5682673" y="6169232"/>
                <a:ext cx="612000" cy="612000"/>
              </a:xfrm>
              <a:prstGeom prst="ellipse">
                <a:avLst/>
              </a:prstGeom>
              <a:solidFill>
                <a:schemeClr val="bg1"/>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defRPr/>
                </a:pPr>
                <a:endParaRPr lang="en-GB" kern="0" dirty="0">
                  <a:solidFill>
                    <a:prstClr val="black"/>
                  </a:solidFill>
                  <a:ea typeface="ヒラギノ角ゴ Pro W3" pitchFamily="-65" charset="-128"/>
                  <a:cs typeface="ヒラギノ角ゴ Pro W3" pitchFamily="-65" charset="-128"/>
                </a:endParaRPr>
              </a:p>
            </p:txBody>
          </p:sp>
          <p:pic>
            <p:nvPicPr>
              <p:cNvPr id="67" name="Picture 47">
                <a:extLst>
                  <a:ext uri="{FF2B5EF4-FFF2-40B4-BE49-F238E27FC236}">
                    <a16:creationId xmlns:a16="http://schemas.microsoft.com/office/drawing/2014/main" id="{1848B2FC-EE64-7648-931C-2D750C160A47}"/>
                  </a:ext>
                </a:extLst>
              </p:cNvPr>
              <p:cNvPicPr>
                <a:picLocks noChangeAspect="1"/>
              </p:cNvPicPr>
              <p:nvPr/>
            </p:nvPicPr>
            <p:blipFill>
              <a:blip r:embed="rId11"/>
              <a:stretch>
                <a:fillRect/>
              </a:stretch>
            </p:blipFill>
            <p:spPr>
              <a:xfrm>
                <a:off x="5781541" y="6277232"/>
                <a:ext cx="414265" cy="396000"/>
              </a:xfrm>
              <a:prstGeom prst="rect">
                <a:avLst/>
              </a:prstGeom>
            </p:spPr>
          </p:pic>
        </p:grpSp>
      </p:grpSp>
      <p:pic>
        <p:nvPicPr>
          <p:cNvPr id="78" name="Picture 5" descr="C:\Users\JAVIER\Desktop\Pendiente de colocar\Logo Valdecilla.jpg">
            <a:extLst>
              <a:ext uri="{FF2B5EF4-FFF2-40B4-BE49-F238E27FC236}">
                <a16:creationId xmlns:a16="http://schemas.microsoft.com/office/drawing/2014/main" id="{87FFFE13-4524-974C-AD20-02D9EB4830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3471" y="6137774"/>
            <a:ext cx="1358164" cy="531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956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E19BEAC-C256-A841-BC4B-ACEC71243BAA}"/>
              </a:ext>
            </a:extLst>
          </p:cNvPr>
          <p:cNvPicPr>
            <a:picLocks noChangeAspect="1"/>
          </p:cNvPicPr>
          <p:nvPr/>
        </p:nvPicPr>
        <p:blipFill>
          <a:blip r:embed="rId2"/>
          <a:stretch>
            <a:fillRect/>
          </a:stretch>
        </p:blipFill>
        <p:spPr>
          <a:xfrm>
            <a:off x="508000" y="1470744"/>
            <a:ext cx="11176000" cy="5054600"/>
          </a:xfrm>
          <a:prstGeom prst="rect">
            <a:avLst/>
          </a:prstGeom>
        </p:spPr>
      </p:pic>
      <p:sp>
        <p:nvSpPr>
          <p:cNvPr id="7" name="Title 1">
            <a:extLst>
              <a:ext uri="{FF2B5EF4-FFF2-40B4-BE49-F238E27FC236}">
                <a16:creationId xmlns:a16="http://schemas.microsoft.com/office/drawing/2014/main" id="{F925152B-13FC-DB44-83DA-47A80A388F8E}"/>
              </a:ext>
            </a:extLst>
          </p:cNvPr>
          <p:cNvSpPr txBox="1">
            <a:spLocks/>
          </p:cNvSpPr>
          <p:nvPr/>
        </p:nvSpPr>
        <p:spPr>
          <a:xfrm>
            <a:off x="0" y="332656"/>
            <a:ext cx="10009112" cy="612000"/>
          </a:xfrm>
          <a:prstGeom prst="rect">
            <a:avLst/>
          </a:prstGeom>
          <a:solidFill>
            <a:schemeClr val="accent1">
              <a:lumMod val="20000"/>
              <a:lumOff val="80000"/>
            </a:schemeClr>
          </a:solidFill>
          <a:ln w="285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dirty="0" err="1"/>
              <a:t>What</a:t>
            </a:r>
            <a:r>
              <a:rPr lang="es-ES" sz="2400" b="1" dirty="0"/>
              <a:t> </a:t>
            </a:r>
            <a:r>
              <a:rPr lang="es-ES" sz="2400" b="1" dirty="0" err="1"/>
              <a:t>barriers</a:t>
            </a:r>
            <a:r>
              <a:rPr lang="es-ES" sz="2400" b="1" dirty="0"/>
              <a:t> </a:t>
            </a:r>
            <a:r>
              <a:rPr lang="es-ES" sz="2400" b="1" dirty="0" err="1"/>
              <a:t>hinder</a:t>
            </a:r>
            <a:r>
              <a:rPr lang="es-ES" sz="2400" b="1" dirty="0"/>
              <a:t> </a:t>
            </a:r>
            <a:r>
              <a:rPr lang="es-ES" sz="2400" b="1" dirty="0" err="1"/>
              <a:t>the</a:t>
            </a:r>
            <a:r>
              <a:rPr lang="es-ES" sz="2400" b="1" dirty="0"/>
              <a:t> </a:t>
            </a:r>
            <a:r>
              <a:rPr lang="es-ES" sz="2400" b="1" dirty="0" err="1"/>
              <a:t>elimination</a:t>
            </a:r>
            <a:r>
              <a:rPr lang="es-ES" sz="2400" b="1" dirty="0"/>
              <a:t> of HCV in </a:t>
            </a:r>
            <a:r>
              <a:rPr lang="es-ES" sz="2400" b="1" dirty="0" err="1"/>
              <a:t>prisons</a:t>
            </a:r>
            <a:r>
              <a:rPr lang="es-ES" sz="2400" b="1" dirty="0"/>
              <a:t>?</a:t>
            </a:r>
          </a:p>
        </p:txBody>
      </p:sp>
    </p:spTree>
    <p:extLst>
      <p:ext uri="{BB962C8B-B14F-4D97-AF65-F5344CB8AC3E}">
        <p14:creationId xmlns:p14="http://schemas.microsoft.com/office/powerpoint/2010/main" val="1222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57C2A6-5C73-41AB-A372-2D3B48F5C0A9}"/>
              </a:ext>
            </a:extLst>
          </p:cNvPr>
          <p:cNvSpPr>
            <a:spLocks noGrp="1"/>
          </p:cNvSpPr>
          <p:nvPr>
            <p:ph type="body" sz="quarter" idx="10"/>
          </p:nvPr>
        </p:nvSpPr>
        <p:spPr>
          <a:xfrm>
            <a:off x="702906" y="6080260"/>
            <a:ext cx="11212385" cy="566195"/>
          </a:xfrm>
        </p:spPr>
        <p:txBody>
          <a:bodyPr/>
          <a:lstStyle/>
          <a:p>
            <a:pPr algn="r"/>
            <a:r>
              <a:rPr lang="en-US" sz="1200" dirty="0">
                <a:latin typeface="+mn-lt"/>
              </a:rPr>
              <a:t>Strategic plan for addressing hepatitis C in the national health system</a:t>
            </a:r>
            <a:r>
              <a:rPr lang="en-GB" sz="1200" dirty="0">
                <a:latin typeface="+mn-lt"/>
                <a:cs typeface="Arial"/>
              </a:rPr>
              <a:t>. 2015. Available at:</a:t>
            </a:r>
          </a:p>
          <a:p>
            <a:pPr algn="r"/>
            <a:r>
              <a:rPr lang="en-GB" sz="1200" dirty="0">
                <a:latin typeface="+mn-lt"/>
                <a:cs typeface="Arial"/>
              </a:rPr>
              <a:t>http://www.mscbs.gob.es/ciudadanos/enfLesiones/enfTransmisibles/docs/plan_estrategico_hepatitis_C.pdf </a:t>
            </a:r>
            <a:br>
              <a:rPr lang="en-GB" sz="1200" dirty="0">
                <a:latin typeface="+mn-lt"/>
                <a:cs typeface="Arial"/>
              </a:rPr>
            </a:br>
            <a:r>
              <a:rPr lang="en-GB" sz="1200" dirty="0">
                <a:latin typeface="+mn-lt"/>
                <a:cs typeface="Arial"/>
              </a:rPr>
              <a:t>Prevalence of HIV and HCV infections in prisons. 2018. </a:t>
            </a:r>
            <a:r>
              <a:rPr lang="en-GB" sz="1200" dirty="0">
                <a:latin typeface="+mn-lt"/>
              </a:rPr>
              <a:t>Available at: http://www.institucionpenitenciaria.es/web/export/sites/default/datos/descargables/saludpublica/Prevalencia_VIH_y_VHC_en_IIPP_2018.pdf</a:t>
            </a:r>
          </a:p>
        </p:txBody>
      </p:sp>
      <p:pic>
        <p:nvPicPr>
          <p:cNvPr id="6" name="Picture 2">
            <a:extLst>
              <a:ext uri="{FF2B5EF4-FFF2-40B4-BE49-F238E27FC236}">
                <a16:creationId xmlns:a16="http://schemas.microsoft.com/office/drawing/2014/main" id="{0731F0E4-0D9E-412F-9189-4CBA74BEF44B}"/>
              </a:ext>
            </a:extLst>
          </p:cNvPr>
          <p:cNvPicPr>
            <a:picLocks noChangeAspect="1" noChangeArrowheads="1"/>
          </p:cNvPicPr>
          <p:nvPr/>
        </p:nvPicPr>
        <p:blipFill>
          <a:blip r:embed="rId3" cstate="print"/>
          <a:srcRect l="33386" t="16368" r="34957" b="14186"/>
          <a:stretch>
            <a:fillRect/>
          </a:stretch>
        </p:blipFill>
        <p:spPr bwMode="auto">
          <a:xfrm>
            <a:off x="1143862" y="1320256"/>
            <a:ext cx="2672312" cy="3168352"/>
          </a:xfrm>
          <a:prstGeom prst="rect">
            <a:avLst/>
          </a:prstGeom>
          <a:ln>
            <a:noFill/>
          </a:ln>
          <a:effectLst>
            <a:outerShdw blurRad="50800" dist="38100" dir="2700000" algn="tl" rotWithShape="0">
              <a:prstClr val="black">
                <a:alpha val="40000"/>
              </a:prstClr>
            </a:outerShdw>
          </a:effectLst>
        </p:spPr>
      </p:pic>
      <p:pic>
        <p:nvPicPr>
          <p:cNvPr id="7" name="Picture 6" descr="A picture containing vector graphics&#10;&#10;Description automatically generated">
            <a:extLst>
              <a:ext uri="{FF2B5EF4-FFF2-40B4-BE49-F238E27FC236}">
                <a16:creationId xmlns:a16="http://schemas.microsoft.com/office/drawing/2014/main" id="{911806AF-BC6E-4B5A-AF40-1DB3BAC248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71" y="2529000"/>
            <a:ext cx="945540" cy="900000"/>
          </a:xfrm>
          <a:prstGeom prst="rect">
            <a:avLst/>
          </a:prstGeom>
        </p:spPr>
      </p:pic>
      <p:pic>
        <p:nvPicPr>
          <p:cNvPr id="12" name="Picture 11">
            <a:extLst>
              <a:ext uri="{FF2B5EF4-FFF2-40B4-BE49-F238E27FC236}">
                <a16:creationId xmlns:a16="http://schemas.microsoft.com/office/drawing/2014/main" id="{43F9FF44-F399-4102-8141-9EC2F6C63AB2}"/>
              </a:ext>
            </a:extLst>
          </p:cNvPr>
          <p:cNvPicPr>
            <a:picLocks noChangeAspect="1"/>
          </p:cNvPicPr>
          <p:nvPr/>
        </p:nvPicPr>
        <p:blipFill rotWithShape="1">
          <a:blip r:embed="rId5"/>
          <a:srcRect l="28147" t="9051" r="38779" b="8001"/>
          <a:stretch/>
        </p:blipFill>
        <p:spPr>
          <a:xfrm>
            <a:off x="9192343" y="1320256"/>
            <a:ext cx="2333333" cy="3133132"/>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F097D8E9-AEF8-470F-ACF5-223E339BD6B8}"/>
              </a:ext>
            </a:extLst>
          </p:cNvPr>
          <p:cNvSpPr txBox="1"/>
          <p:nvPr/>
        </p:nvSpPr>
        <p:spPr>
          <a:xfrm>
            <a:off x="4238508" y="1329141"/>
            <a:ext cx="4625573" cy="4401205"/>
          </a:xfrm>
          <a:prstGeom prst="rect">
            <a:avLst/>
          </a:prstGeom>
          <a:noFill/>
          <a:ln w="38100">
            <a:solidFill>
              <a:schemeClr val="accent3"/>
            </a:solidFill>
          </a:ln>
        </p:spPr>
        <p:txBody>
          <a:bodyPr wrap="square" rtlCol="0">
            <a:spAutoFit/>
          </a:bodyPr>
          <a:lstStyle/>
          <a:p>
            <a:pPr marL="285750" indent="-285750">
              <a:buFont typeface="Arial" panose="020B0604020202020204" pitchFamily="34" charset="0"/>
              <a:buChar char="•"/>
            </a:pPr>
            <a:r>
              <a:rPr lang="en-GB" sz="2000" b="1" dirty="0"/>
              <a:t>The Spanish national plan included people in prison as </a:t>
            </a:r>
            <a:br>
              <a:rPr lang="en-GB" sz="2000" b="1" dirty="0"/>
            </a:br>
            <a:r>
              <a:rPr lang="en-GB" sz="2000" b="1" dirty="0"/>
              <a:t>a priority population</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Penitentiary institutions were key collaborators in implementing the plan and evaluating key indicators of progress</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The focus for people in prison was on prevention and diagnosis </a:t>
            </a:r>
          </a:p>
          <a:p>
            <a:pPr marL="742950" lvl="1" indent="-285750">
              <a:buFont typeface="Arial" panose="020B0604020202020204" pitchFamily="34" charset="0"/>
              <a:buChar char="‒"/>
            </a:pPr>
            <a:r>
              <a:rPr lang="en-GB" sz="2000" b="1" dirty="0"/>
              <a:t>Harm-reduction provision</a:t>
            </a:r>
          </a:p>
          <a:p>
            <a:pPr marL="742950" lvl="1" indent="-285750">
              <a:buFont typeface="Arial" panose="020B0604020202020204" pitchFamily="34" charset="0"/>
              <a:buChar char="‒"/>
            </a:pPr>
            <a:r>
              <a:rPr lang="en-GB" sz="2000" b="1" dirty="0"/>
              <a:t>Screening and diagnosis programmes</a:t>
            </a:r>
          </a:p>
        </p:txBody>
      </p:sp>
      <p:sp>
        <p:nvSpPr>
          <p:cNvPr id="5" name="Slide Number Placeholder 4">
            <a:extLst>
              <a:ext uri="{FF2B5EF4-FFF2-40B4-BE49-F238E27FC236}">
                <a16:creationId xmlns:a16="http://schemas.microsoft.com/office/drawing/2014/main" id="{CF19D242-D132-4466-8BB6-2BB22D3E6597}"/>
              </a:ext>
            </a:extLst>
          </p:cNvPr>
          <p:cNvSpPr>
            <a:spLocks noGrp="1"/>
          </p:cNvSpPr>
          <p:nvPr>
            <p:ph type="sldNum" sz="quarter" idx="4"/>
          </p:nvPr>
        </p:nvSpPr>
        <p:spPr>
          <a:xfrm>
            <a:off x="0" y="0"/>
            <a:ext cx="481362" cy="365125"/>
          </a:xfrm>
          <a:prstGeom prst="rect">
            <a:avLst/>
          </a:prstGeom>
        </p:spPr>
        <p:txBody>
          <a:bodyPr/>
          <a:lstStyle>
            <a:defPPr>
              <a:defRPr lang="en-US"/>
            </a:defPPr>
            <a:lvl1pPr marL="0" algn="l"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9E753A-0180-4E0E-827D-8CC16C52E7C8}" type="slidenum">
              <a:rPr lang="en-GB" b="1" smtClean="0"/>
              <a:pPr/>
              <a:t>16</a:t>
            </a:fld>
            <a:endParaRPr lang="en-GB" b="1" dirty="0"/>
          </a:p>
        </p:txBody>
      </p:sp>
      <p:sp>
        <p:nvSpPr>
          <p:cNvPr id="15" name="Title 1">
            <a:extLst>
              <a:ext uri="{FF2B5EF4-FFF2-40B4-BE49-F238E27FC236}">
                <a16:creationId xmlns:a16="http://schemas.microsoft.com/office/drawing/2014/main" id="{394A6A99-4D6B-D641-901A-1519F7F2663F}"/>
              </a:ext>
            </a:extLst>
          </p:cNvPr>
          <p:cNvSpPr txBox="1">
            <a:spLocks/>
          </p:cNvSpPr>
          <p:nvPr/>
        </p:nvSpPr>
        <p:spPr>
          <a:xfrm>
            <a:off x="0" y="321392"/>
            <a:ext cx="10716593" cy="657834"/>
          </a:xfrm>
          <a:prstGeom prst="rect">
            <a:avLst/>
          </a:prstGeom>
          <a:solidFill>
            <a:schemeClr val="accent1">
              <a:lumMod val="20000"/>
              <a:lumOff val="80000"/>
            </a:schemeClr>
          </a:solidFill>
          <a:ln w="285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latin typeface="+mn-lt"/>
              </a:rPr>
              <a:t>The impact of including penitentiaries in a national plan </a:t>
            </a:r>
          </a:p>
        </p:txBody>
      </p:sp>
    </p:spTree>
    <p:extLst>
      <p:ext uri="{BB962C8B-B14F-4D97-AF65-F5344CB8AC3E}">
        <p14:creationId xmlns:p14="http://schemas.microsoft.com/office/powerpoint/2010/main" val="42606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14C73B3-3A54-A84D-A2D9-E99C8818C0F3}"/>
              </a:ext>
            </a:extLst>
          </p:cNvPr>
          <p:cNvSpPr>
            <a:spLocks noGrp="1"/>
          </p:cNvSpPr>
          <p:nvPr>
            <p:ph idx="1"/>
          </p:nvPr>
        </p:nvSpPr>
        <p:spPr>
          <a:xfrm>
            <a:off x="1633624" y="1824183"/>
            <a:ext cx="2246243" cy="1710000"/>
          </a:xfrm>
          <a:solidFill>
            <a:schemeClr val="accent1">
              <a:lumMod val="60000"/>
              <a:lumOff val="40000"/>
            </a:schemeClr>
          </a:solidFill>
          <a:ln>
            <a:solidFill>
              <a:schemeClr val="accent1"/>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pPr marL="0" indent="0" algn="ctr">
              <a:buFont typeface="Arial" charset="0"/>
              <a:buNone/>
              <a:defRPr/>
            </a:pPr>
            <a:r>
              <a:rPr lang="en-GB" sz="1800" b="1" dirty="0"/>
              <a:t>Reflex test: </a:t>
            </a:r>
          </a:p>
          <a:p>
            <a:pPr marL="0" indent="0" algn="ctr">
              <a:buFont typeface="Arial" charset="0"/>
              <a:buNone/>
              <a:defRPr/>
            </a:pPr>
            <a:r>
              <a:rPr lang="en-GB" sz="1800" b="1" dirty="0"/>
              <a:t>Antibody HCV</a:t>
            </a:r>
          </a:p>
          <a:p>
            <a:pPr marL="0" indent="0" algn="ctr">
              <a:buFont typeface="Arial" charset="0"/>
              <a:buNone/>
              <a:defRPr/>
            </a:pPr>
            <a:r>
              <a:rPr lang="en-GB" sz="1800" b="1" dirty="0"/>
              <a:t>+</a:t>
            </a:r>
          </a:p>
          <a:p>
            <a:pPr marL="0" indent="0" algn="ctr">
              <a:buFont typeface="Arial" charset="0"/>
              <a:buNone/>
              <a:defRPr/>
            </a:pPr>
            <a:r>
              <a:rPr lang="en-GB" sz="1800" b="1" dirty="0"/>
              <a:t>HCV-RNA detection</a:t>
            </a:r>
          </a:p>
        </p:txBody>
      </p:sp>
      <p:sp>
        <p:nvSpPr>
          <p:cNvPr id="7" name="Text Placeholder 3">
            <a:extLst>
              <a:ext uri="{FF2B5EF4-FFF2-40B4-BE49-F238E27FC236}">
                <a16:creationId xmlns:a16="http://schemas.microsoft.com/office/drawing/2014/main" id="{80E58A29-D75A-3D4A-B857-745BB27F2002}"/>
              </a:ext>
            </a:extLst>
          </p:cNvPr>
          <p:cNvSpPr>
            <a:spLocks noGrp="1"/>
          </p:cNvSpPr>
          <p:nvPr>
            <p:ph type="body" sz="quarter" idx="10"/>
          </p:nvPr>
        </p:nvSpPr>
        <p:spPr>
          <a:xfrm>
            <a:off x="541176" y="5393407"/>
            <a:ext cx="10056922" cy="1296519"/>
          </a:xfrm>
          <a:solidFill>
            <a:schemeClr val="bg1"/>
          </a:solidFill>
        </p:spPr>
        <p:txBody>
          <a:bodyPr/>
          <a:lstStyle/>
          <a:p>
            <a:pPr algn="l"/>
            <a:r>
              <a:rPr lang="en-GB" dirty="0"/>
              <a:t>Buti M et al. </a:t>
            </a:r>
            <a:r>
              <a:rPr lang="en-GB" dirty="0" err="1"/>
              <a:t>Diagnóstico</a:t>
            </a:r>
            <a:r>
              <a:rPr lang="en-GB" dirty="0"/>
              <a:t> de la hepatitis C </a:t>
            </a:r>
            <a:r>
              <a:rPr lang="en-GB" dirty="0" err="1"/>
              <a:t>en</a:t>
            </a:r>
            <a:r>
              <a:rPr lang="en-GB" dirty="0"/>
              <a:t> un solo paso. Disponible </a:t>
            </a:r>
            <a:r>
              <a:rPr lang="en-GB" dirty="0" err="1"/>
              <a:t>en</a:t>
            </a:r>
            <a:r>
              <a:rPr lang="en-GB" dirty="0"/>
              <a:t>: http://aeeh.es/wp-content/uploads/2016/01/DX1P-AEEH-AEHVE-SEIMC-SEPD-definitivo.pdf. </a:t>
            </a:r>
          </a:p>
          <a:p>
            <a:pPr algn="l"/>
            <a:r>
              <a:rPr lang="en-GB" dirty="0" err="1"/>
              <a:t>Documento</a:t>
            </a:r>
            <a:r>
              <a:rPr lang="en-GB" dirty="0"/>
              <a:t> de </a:t>
            </a:r>
            <a:r>
              <a:rPr lang="en-GB" dirty="0" err="1"/>
              <a:t>consenso</a:t>
            </a:r>
            <a:r>
              <a:rPr lang="en-GB" dirty="0"/>
              <a:t> </a:t>
            </a:r>
            <a:r>
              <a:rPr lang="en-GB" dirty="0" err="1"/>
              <a:t>sobre</a:t>
            </a:r>
            <a:r>
              <a:rPr lang="en-GB" dirty="0"/>
              <a:t> </a:t>
            </a:r>
            <a:r>
              <a:rPr lang="en-GB" dirty="0" err="1"/>
              <a:t>el</a:t>
            </a:r>
            <a:r>
              <a:rPr lang="en-GB" dirty="0"/>
              <a:t> </a:t>
            </a:r>
            <a:r>
              <a:rPr lang="en-GB" dirty="0" err="1"/>
              <a:t>manejo</a:t>
            </a:r>
            <a:r>
              <a:rPr lang="en-GB" dirty="0"/>
              <a:t> de la </a:t>
            </a:r>
            <a:r>
              <a:rPr lang="en-GB" dirty="0" err="1"/>
              <a:t>infección</a:t>
            </a:r>
            <a:r>
              <a:rPr lang="en-GB" dirty="0"/>
              <a:t> </a:t>
            </a:r>
            <a:r>
              <a:rPr lang="en-GB" dirty="0" err="1"/>
              <a:t>por</a:t>
            </a:r>
            <a:r>
              <a:rPr lang="en-GB" dirty="0"/>
              <a:t> VHC </a:t>
            </a:r>
            <a:r>
              <a:rPr lang="en-GB" dirty="0" err="1"/>
              <a:t>en</a:t>
            </a:r>
            <a:r>
              <a:rPr lang="en-GB" dirty="0"/>
              <a:t> </a:t>
            </a:r>
            <a:r>
              <a:rPr lang="en-GB" dirty="0" err="1"/>
              <a:t>usuarios</a:t>
            </a:r>
            <a:r>
              <a:rPr lang="en-GB" dirty="0"/>
              <a:t> de </a:t>
            </a:r>
            <a:r>
              <a:rPr lang="en-GB" dirty="0" err="1"/>
              <a:t>drogas</a:t>
            </a:r>
            <a:r>
              <a:rPr lang="en-GB" dirty="0"/>
              <a:t> de GEHEP/SEIMC, </a:t>
            </a:r>
            <a:r>
              <a:rPr lang="en-GB" dirty="0" err="1"/>
              <a:t>Socidrogalcohol</a:t>
            </a:r>
            <a:r>
              <a:rPr lang="en-GB" dirty="0"/>
              <a:t>, SEPD y </a:t>
            </a:r>
            <a:r>
              <a:rPr lang="en-GB" dirty="0" err="1"/>
              <a:t>Somapa</a:t>
            </a:r>
            <a:r>
              <a:rPr lang="en-GB" dirty="0"/>
              <a:t>. </a:t>
            </a:r>
          </a:p>
          <a:p>
            <a:pPr algn="l"/>
            <a:r>
              <a:rPr lang="en-GB" dirty="0"/>
              <a:t>Disponible </a:t>
            </a:r>
            <a:r>
              <a:rPr lang="en-GB" dirty="0" err="1"/>
              <a:t>en</a:t>
            </a:r>
            <a:r>
              <a:rPr lang="en-GB" dirty="0"/>
              <a:t>: http://www.patologiadual.es/docs/documento-de-consensso-VHC.pdf. Con </a:t>
            </a:r>
            <a:r>
              <a:rPr lang="en-GB" dirty="0" err="1"/>
              <a:t>acceso</a:t>
            </a:r>
            <a:r>
              <a:rPr lang="en-GB" dirty="0"/>
              <a:t>: </a:t>
            </a:r>
            <a:r>
              <a:rPr lang="en-GB" dirty="0" err="1"/>
              <a:t>diciembre</a:t>
            </a:r>
            <a:r>
              <a:rPr lang="en-GB" dirty="0"/>
              <a:t> 2018. </a:t>
            </a:r>
            <a:endParaRPr lang="en-GB" b="1" dirty="0"/>
          </a:p>
        </p:txBody>
      </p:sp>
      <p:sp>
        <p:nvSpPr>
          <p:cNvPr id="8" name="Content Placeholder 2">
            <a:extLst>
              <a:ext uri="{FF2B5EF4-FFF2-40B4-BE49-F238E27FC236}">
                <a16:creationId xmlns:a16="http://schemas.microsoft.com/office/drawing/2014/main" id="{BD9378B0-7A9F-2A43-88DC-3F51CC4A04FF}"/>
              </a:ext>
            </a:extLst>
          </p:cNvPr>
          <p:cNvSpPr txBox="1">
            <a:spLocks noChangeArrowheads="1"/>
          </p:cNvSpPr>
          <p:nvPr/>
        </p:nvSpPr>
        <p:spPr bwMode="auto">
          <a:xfrm>
            <a:off x="7032104" y="1970434"/>
            <a:ext cx="3458817" cy="1458566"/>
          </a:xfrm>
          <a:prstGeom prst="rect">
            <a:avLst/>
          </a:prstGeom>
          <a:ln/>
        </p:spPr>
        <p:style>
          <a:lnRef idx="0">
            <a:schemeClr val="accent6"/>
          </a:lnRef>
          <a:fillRef idx="3">
            <a:schemeClr val="accent6"/>
          </a:fillRef>
          <a:effectRef idx="3">
            <a:schemeClr val="accent6"/>
          </a:effectRef>
          <a:fontRef idx="minor">
            <a:schemeClr val="lt1"/>
          </a:fontRef>
        </p:style>
        <p:txBody>
          <a:bodyPr/>
          <a:lstStyle>
            <a:lvl1pPr>
              <a:defRPr sz="2400">
                <a:solidFill>
                  <a:schemeClr val="tx1"/>
                </a:solidFill>
                <a:latin typeface="Cambria" panose="02040503050406030204" pitchFamily="18" charset="0"/>
                <a:ea typeface="ＭＳ Ｐゴシック" panose="020B0600070205080204" pitchFamily="34" charset="-128"/>
              </a:defRPr>
            </a:lvl1pPr>
            <a:lvl2pPr marL="742950" indent="-285750">
              <a:defRPr sz="2400">
                <a:solidFill>
                  <a:schemeClr val="tx1"/>
                </a:solidFill>
                <a:latin typeface="Cambria" panose="02040503050406030204" pitchFamily="18" charset="0"/>
                <a:ea typeface="ＭＳ Ｐゴシック" panose="020B0600070205080204" pitchFamily="34" charset="-128"/>
              </a:defRPr>
            </a:lvl2pPr>
            <a:lvl3pPr marL="1143000" indent="-228600">
              <a:defRPr sz="2400">
                <a:solidFill>
                  <a:schemeClr val="tx1"/>
                </a:solidFill>
                <a:latin typeface="Cambria" panose="02040503050406030204" pitchFamily="18" charset="0"/>
                <a:ea typeface="ＭＳ Ｐゴシック" panose="020B0600070205080204" pitchFamily="34" charset="-128"/>
              </a:defRPr>
            </a:lvl3pPr>
            <a:lvl4pPr marL="1600200" indent="-228600">
              <a:defRPr sz="2400">
                <a:solidFill>
                  <a:schemeClr val="tx1"/>
                </a:solidFill>
                <a:latin typeface="Cambria" panose="02040503050406030204" pitchFamily="18" charset="0"/>
                <a:ea typeface="ＭＳ Ｐゴシック" panose="020B0600070205080204" pitchFamily="34" charset="-128"/>
              </a:defRPr>
            </a:lvl4pPr>
            <a:lvl5pPr marL="2057400" indent="-228600">
              <a:defRPr sz="2400">
                <a:solidFill>
                  <a:schemeClr val="tx1"/>
                </a:solidFill>
                <a:latin typeface="Cambria" panose="020405030504060302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mbria" panose="020405030504060302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mbria" panose="020405030504060302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mbria" panose="020405030504060302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mbria" panose="02040503050406030204" pitchFamily="18" charset="0"/>
                <a:ea typeface="ＭＳ Ｐゴシック" panose="020B0600070205080204" pitchFamily="34" charset="-128"/>
              </a:defRPr>
            </a:lvl9pPr>
          </a:lstStyle>
          <a:p>
            <a:pPr algn="ctr" eaLnBrk="1" hangingPunct="1">
              <a:spcBef>
                <a:spcPct val="20000"/>
              </a:spcBef>
              <a:buFont typeface="Arial" panose="020B0604020202020204" pitchFamily="34" charset="0"/>
              <a:buNone/>
            </a:pPr>
            <a:r>
              <a:rPr lang="en-GB" altLang="es-ES" sz="2000" b="1" dirty="0">
                <a:latin typeface="Calibri" panose="020F0502020204030204" pitchFamily="34" charset="0"/>
                <a:ea typeface="Rotis Semi Serif Std"/>
                <a:cs typeface="Rotis Semi Serif Std"/>
              </a:rPr>
              <a:t>Rapid tests / Point-of-care test</a:t>
            </a:r>
          </a:p>
          <a:p>
            <a:pPr marL="342900" indent="-342900" algn="ctr" eaLnBrk="1" hangingPunct="1">
              <a:spcBef>
                <a:spcPct val="20000"/>
              </a:spcBef>
              <a:buFont typeface="Courier New" panose="02070309020205020404" pitchFamily="49" charset="0"/>
              <a:buChar char="o"/>
            </a:pPr>
            <a:r>
              <a:rPr lang="en-GB" altLang="es-ES" sz="2000" dirty="0" err="1">
                <a:latin typeface="Calibri" panose="020F0502020204030204" pitchFamily="34" charset="0"/>
                <a:ea typeface="Rotis Semi Serif Std"/>
                <a:cs typeface="Rotis Semi Serif Std"/>
              </a:rPr>
              <a:t>Oraquick</a:t>
            </a:r>
            <a:endParaRPr lang="en-GB" altLang="es-ES" sz="2000" dirty="0">
              <a:latin typeface="Calibri" panose="020F0502020204030204" pitchFamily="34" charset="0"/>
              <a:ea typeface="Rotis Semi Serif Std"/>
              <a:cs typeface="Rotis Semi Serif Std"/>
            </a:endParaRPr>
          </a:p>
          <a:p>
            <a:pPr marL="342900" indent="-342900" algn="ctr" eaLnBrk="1" hangingPunct="1">
              <a:spcBef>
                <a:spcPct val="20000"/>
              </a:spcBef>
              <a:buFont typeface="Courier New" panose="02070309020205020404" pitchFamily="49" charset="0"/>
              <a:buChar char="o"/>
            </a:pPr>
            <a:r>
              <a:rPr lang="en-GB" altLang="es-ES" sz="2000" dirty="0">
                <a:latin typeface="Calibri" panose="020F0502020204030204" pitchFamily="34" charset="0"/>
                <a:ea typeface="Rotis Semi Serif Std"/>
                <a:cs typeface="Rotis Semi Serif Std"/>
              </a:rPr>
              <a:t>Gene Xpert</a:t>
            </a:r>
          </a:p>
          <a:p>
            <a:pPr marL="342900" indent="-342900" algn="ctr" eaLnBrk="1" hangingPunct="1">
              <a:spcBef>
                <a:spcPct val="20000"/>
              </a:spcBef>
              <a:buFont typeface="Courier New" panose="02070309020205020404" pitchFamily="49" charset="0"/>
              <a:buChar char="o"/>
            </a:pPr>
            <a:r>
              <a:rPr lang="en-GB" altLang="es-ES" sz="2000" dirty="0">
                <a:latin typeface="Calibri" panose="020F0502020204030204" pitchFamily="34" charset="0"/>
                <a:ea typeface="Rotis Semi Serif Std"/>
                <a:cs typeface="Rotis Semi Serif Std"/>
              </a:rPr>
              <a:t>Dried Blood Spot</a:t>
            </a:r>
          </a:p>
        </p:txBody>
      </p:sp>
      <p:grpSp>
        <p:nvGrpSpPr>
          <p:cNvPr id="10" name="Grupo 9">
            <a:extLst>
              <a:ext uri="{FF2B5EF4-FFF2-40B4-BE49-F238E27FC236}">
                <a16:creationId xmlns:a16="http://schemas.microsoft.com/office/drawing/2014/main" id="{7C7CC5DB-C38A-084C-AEDB-CEB442471870}"/>
              </a:ext>
            </a:extLst>
          </p:cNvPr>
          <p:cNvGrpSpPr/>
          <p:nvPr/>
        </p:nvGrpSpPr>
        <p:grpSpPr>
          <a:xfrm>
            <a:off x="4191002" y="1741775"/>
            <a:ext cx="2715808" cy="1896293"/>
            <a:chOff x="2736904" y="875641"/>
            <a:chExt cx="2715808" cy="1896293"/>
          </a:xfrm>
        </p:grpSpPr>
        <p:sp>
          <p:nvSpPr>
            <p:cNvPr id="11" name="Rectángulo redondeado 10">
              <a:extLst>
                <a:ext uri="{FF2B5EF4-FFF2-40B4-BE49-F238E27FC236}">
                  <a16:creationId xmlns:a16="http://schemas.microsoft.com/office/drawing/2014/main" id="{F3F966B5-005F-B04F-A45E-8DDD02ED58F5}"/>
                </a:ext>
              </a:extLst>
            </p:cNvPr>
            <p:cNvSpPr/>
            <p:nvPr/>
          </p:nvSpPr>
          <p:spPr>
            <a:xfrm>
              <a:off x="2736904" y="875641"/>
              <a:ext cx="2715808" cy="1875442"/>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2" name="Grupo 11">
              <a:extLst>
                <a:ext uri="{FF2B5EF4-FFF2-40B4-BE49-F238E27FC236}">
                  <a16:creationId xmlns:a16="http://schemas.microsoft.com/office/drawing/2014/main" id="{3ECFC7F7-732B-2149-BF0F-3B344257258C}"/>
                </a:ext>
              </a:extLst>
            </p:cNvPr>
            <p:cNvGrpSpPr/>
            <p:nvPr/>
          </p:nvGrpSpPr>
          <p:grpSpPr>
            <a:xfrm>
              <a:off x="2736904" y="875641"/>
              <a:ext cx="2715808" cy="1896293"/>
              <a:chOff x="2841477" y="2448080"/>
              <a:chExt cx="2715808" cy="1896293"/>
            </a:xfrm>
          </p:grpSpPr>
          <p:sp>
            <p:nvSpPr>
              <p:cNvPr id="13" name="CuadroTexto 12">
                <a:extLst>
                  <a:ext uri="{FF2B5EF4-FFF2-40B4-BE49-F238E27FC236}">
                    <a16:creationId xmlns:a16="http://schemas.microsoft.com/office/drawing/2014/main" id="{C6289B91-1C55-0E47-9B02-ED2A4BD74513}"/>
                  </a:ext>
                </a:extLst>
              </p:cNvPr>
              <p:cNvSpPr txBox="1"/>
              <p:nvPr/>
            </p:nvSpPr>
            <p:spPr>
              <a:xfrm>
                <a:off x="2841477" y="3144044"/>
                <a:ext cx="2715808" cy="1200329"/>
              </a:xfrm>
              <a:prstGeom prst="rect">
                <a:avLst/>
              </a:prstGeom>
              <a:noFill/>
            </p:spPr>
            <p:txBody>
              <a:bodyPr wrap="none" rtlCol="0">
                <a:spAutoFit/>
              </a:bodyPr>
              <a:lstStyle/>
              <a:p>
                <a:pPr algn="ctr"/>
                <a:r>
                  <a:rPr lang="en-GB">
                    <a:solidFill>
                      <a:schemeClr val="bg1"/>
                    </a:solidFill>
                    <a:latin typeface="+mj-lt"/>
                  </a:rPr>
                  <a:t>ELECTRONIC ALERTS</a:t>
                </a:r>
              </a:p>
              <a:p>
                <a:pPr marL="342900" indent="-342900" algn="ctr">
                  <a:buFont typeface="Wingdings" pitchFamily="2" charset="2"/>
                  <a:buChar char="Ø"/>
                </a:pPr>
                <a:r>
                  <a:rPr lang="en-GB">
                    <a:solidFill>
                      <a:schemeClr val="bg1"/>
                    </a:solidFill>
                    <a:latin typeface="+mj-lt"/>
                  </a:rPr>
                  <a:t>To test</a:t>
                </a:r>
              </a:p>
              <a:p>
                <a:pPr marL="342900" indent="-342900" algn="ctr">
                  <a:buFont typeface="Wingdings" pitchFamily="2" charset="2"/>
                  <a:buChar char="Ø"/>
                </a:pPr>
                <a:r>
                  <a:rPr lang="en-GB">
                    <a:solidFill>
                      <a:schemeClr val="bg1"/>
                    </a:solidFill>
                    <a:latin typeface="+mj-lt"/>
                  </a:rPr>
                  <a:t>To refer</a:t>
                </a:r>
              </a:p>
            </p:txBody>
          </p:sp>
          <p:pic>
            <p:nvPicPr>
              <p:cNvPr id="14" name="Gráfico 13" descr="Advertencia con relleno sólido">
                <a:extLst>
                  <a:ext uri="{FF2B5EF4-FFF2-40B4-BE49-F238E27FC236}">
                    <a16:creationId xmlns:a16="http://schemas.microsoft.com/office/drawing/2014/main" id="{B11547A8-EC95-8F4A-8299-D1673EC8DB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6969" y="2577805"/>
                <a:ext cx="504825" cy="504825"/>
              </a:xfrm>
              <a:prstGeom prst="rect">
                <a:avLst/>
              </a:prstGeom>
            </p:spPr>
          </p:pic>
          <p:pic>
            <p:nvPicPr>
              <p:cNvPr id="15" name="Gráfico 14" descr="Monitor contorno">
                <a:extLst>
                  <a:ext uri="{FF2B5EF4-FFF2-40B4-BE49-F238E27FC236}">
                    <a16:creationId xmlns:a16="http://schemas.microsoft.com/office/drawing/2014/main" id="{90F72CC6-2CEE-5042-9530-263E635A6C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42182" y="2448080"/>
                <a:ext cx="914400" cy="914400"/>
              </a:xfrm>
              <a:prstGeom prst="rect">
                <a:avLst/>
              </a:prstGeom>
            </p:spPr>
          </p:pic>
        </p:grpSp>
      </p:grpSp>
      <p:grpSp>
        <p:nvGrpSpPr>
          <p:cNvPr id="16" name="Group 5">
            <a:extLst>
              <a:ext uri="{FF2B5EF4-FFF2-40B4-BE49-F238E27FC236}">
                <a16:creationId xmlns:a16="http://schemas.microsoft.com/office/drawing/2014/main" id="{123549F4-4E05-8948-8EFF-8C50FE7AD31B}"/>
              </a:ext>
            </a:extLst>
          </p:cNvPr>
          <p:cNvGrpSpPr/>
          <p:nvPr/>
        </p:nvGrpSpPr>
        <p:grpSpPr>
          <a:xfrm>
            <a:off x="6693100" y="4039653"/>
            <a:ext cx="3246453" cy="1094340"/>
            <a:chOff x="2984946" y="3193940"/>
            <a:chExt cx="3246453" cy="1094340"/>
          </a:xfrm>
        </p:grpSpPr>
        <p:grpSp>
          <p:nvGrpSpPr>
            <p:cNvPr id="17" name="Grupo 16">
              <a:extLst>
                <a:ext uri="{FF2B5EF4-FFF2-40B4-BE49-F238E27FC236}">
                  <a16:creationId xmlns:a16="http://schemas.microsoft.com/office/drawing/2014/main" id="{161C4D5D-C993-E249-BBBD-C0CC312A1E1C}"/>
                </a:ext>
              </a:extLst>
            </p:cNvPr>
            <p:cNvGrpSpPr/>
            <p:nvPr/>
          </p:nvGrpSpPr>
          <p:grpSpPr>
            <a:xfrm>
              <a:off x="3071035" y="3296583"/>
              <a:ext cx="2961948" cy="914400"/>
              <a:chOff x="3361908" y="2109742"/>
              <a:chExt cx="2961948" cy="914400"/>
            </a:xfrm>
          </p:grpSpPr>
          <p:sp>
            <p:nvSpPr>
              <p:cNvPr id="19" name="CuadroTexto 18">
                <a:extLst>
                  <a:ext uri="{FF2B5EF4-FFF2-40B4-BE49-F238E27FC236}">
                    <a16:creationId xmlns:a16="http://schemas.microsoft.com/office/drawing/2014/main" id="{6F773A29-4316-9F47-9554-16E0F42BF2BC}"/>
                  </a:ext>
                </a:extLst>
              </p:cNvPr>
              <p:cNvSpPr txBox="1"/>
              <p:nvPr/>
            </p:nvSpPr>
            <p:spPr>
              <a:xfrm>
                <a:off x="4276308" y="2151444"/>
                <a:ext cx="2047548" cy="830997"/>
              </a:xfrm>
              <a:prstGeom prst="rect">
                <a:avLst/>
              </a:prstGeom>
              <a:noFill/>
            </p:spPr>
            <p:txBody>
              <a:bodyPr wrap="none" rtlCol="0">
                <a:spAutoFit/>
              </a:bodyPr>
              <a:lstStyle/>
              <a:p>
                <a:pPr algn="ctr"/>
                <a:r>
                  <a:rPr lang="en-GB">
                    <a:latin typeface="+mj-lt"/>
                  </a:rPr>
                  <a:t>To improve </a:t>
                </a:r>
              </a:p>
              <a:p>
                <a:pPr algn="ctr"/>
                <a:r>
                  <a:rPr lang="en-GB">
                    <a:latin typeface="+mj-lt"/>
                  </a:rPr>
                  <a:t>linkage-to-care</a:t>
                </a:r>
              </a:p>
            </p:txBody>
          </p:sp>
          <p:pic>
            <p:nvPicPr>
              <p:cNvPr id="20" name="Gráfico 19" descr="Gráfico de barras con tendencia alcista con relleno sólido">
                <a:extLst>
                  <a:ext uri="{FF2B5EF4-FFF2-40B4-BE49-F238E27FC236}">
                    <a16:creationId xmlns:a16="http://schemas.microsoft.com/office/drawing/2014/main" id="{525D98DC-26AD-BF4D-8858-CA93A4414A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1908" y="2109742"/>
                <a:ext cx="914400" cy="914400"/>
              </a:xfrm>
              <a:prstGeom prst="rect">
                <a:avLst/>
              </a:prstGeom>
            </p:spPr>
          </p:pic>
        </p:grpSp>
        <p:sp>
          <p:nvSpPr>
            <p:cNvPr id="18" name="Rectángulo redondeado 17">
              <a:extLst>
                <a:ext uri="{FF2B5EF4-FFF2-40B4-BE49-F238E27FC236}">
                  <a16:creationId xmlns:a16="http://schemas.microsoft.com/office/drawing/2014/main" id="{C4835AE4-A963-EF4C-B7EA-2A36A0B4651E}"/>
                </a:ext>
              </a:extLst>
            </p:cNvPr>
            <p:cNvSpPr/>
            <p:nvPr/>
          </p:nvSpPr>
          <p:spPr>
            <a:xfrm>
              <a:off x="2984946" y="3193940"/>
              <a:ext cx="3246453" cy="1094340"/>
            </a:xfrm>
            <a:prstGeom prst="round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1" name="Cerrar llave 20">
            <a:extLst>
              <a:ext uri="{FF2B5EF4-FFF2-40B4-BE49-F238E27FC236}">
                <a16:creationId xmlns:a16="http://schemas.microsoft.com/office/drawing/2014/main" id="{B6BDD65C-18F2-1549-A107-785B34CDBADD}"/>
              </a:ext>
            </a:extLst>
          </p:cNvPr>
          <p:cNvSpPr/>
          <p:nvPr/>
        </p:nvSpPr>
        <p:spPr>
          <a:xfrm rot="5400000">
            <a:off x="5883048" y="-611357"/>
            <a:ext cx="358446" cy="8857297"/>
          </a:xfrm>
          <a:prstGeom prst="rightBrace">
            <a:avLst>
              <a:gd name="adj1" fmla="val 8333"/>
              <a:gd name="adj2" fmla="val 7581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nvGrpSpPr>
          <p:cNvPr id="22" name="Group 27">
            <a:extLst>
              <a:ext uri="{FF2B5EF4-FFF2-40B4-BE49-F238E27FC236}">
                <a16:creationId xmlns:a16="http://schemas.microsoft.com/office/drawing/2014/main" id="{15B4F5E6-D420-C747-B6D7-A61033979C7B}"/>
              </a:ext>
            </a:extLst>
          </p:cNvPr>
          <p:cNvGrpSpPr/>
          <p:nvPr/>
        </p:nvGrpSpPr>
        <p:grpSpPr>
          <a:xfrm>
            <a:off x="1633622" y="3996515"/>
            <a:ext cx="4151000" cy="1165166"/>
            <a:chOff x="4993000" y="3141432"/>
            <a:chExt cx="4151000" cy="1165166"/>
          </a:xfrm>
        </p:grpSpPr>
        <p:pic>
          <p:nvPicPr>
            <p:cNvPr id="23" name="Graphic 9" descr="Hospital outline">
              <a:extLst>
                <a:ext uri="{FF2B5EF4-FFF2-40B4-BE49-F238E27FC236}">
                  <a16:creationId xmlns:a16="http://schemas.microsoft.com/office/drawing/2014/main" id="{5FC18D7C-2D3C-574A-8A89-9D972F322B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93000" y="3141432"/>
              <a:ext cx="914400" cy="914400"/>
            </a:xfrm>
            <a:prstGeom prst="rect">
              <a:avLst/>
            </a:prstGeom>
          </p:spPr>
        </p:pic>
        <p:grpSp>
          <p:nvGrpSpPr>
            <p:cNvPr id="24" name="Group 26">
              <a:extLst>
                <a:ext uri="{FF2B5EF4-FFF2-40B4-BE49-F238E27FC236}">
                  <a16:creationId xmlns:a16="http://schemas.microsoft.com/office/drawing/2014/main" id="{1774C320-4706-994A-A014-3AC9992272B0}"/>
                </a:ext>
              </a:extLst>
            </p:cNvPr>
            <p:cNvGrpSpPr/>
            <p:nvPr/>
          </p:nvGrpSpPr>
          <p:grpSpPr>
            <a:xfrm>
              <a:off x="4993000" y="3190476"/>
              <a:ext cx="4151000" cy="1116122"/>
              <a:chOff x="4993000" y="3190476"/>
              <a:chExt cx="4151000" cy="1116122"/>
            </a:xfrm>
          </p:grpSpPr>
          <p:grpSp>
            <p:nvGrpSpPr>
              <p:cNvPr id="25" name="Group 21">
                <a:extLst>
                  <a:ext uri="{FF2B5EF4-FFF2-40B4-BE49-F238E27FC236}">
                    <a16:creationId xmlns:a16="http://schemas.microsoft.com/office/drawing/2014/main" id="{FEC5B8A7-1DBF-4045-9B17-02800F67E9BB}"/>
                  </a:ext>
                </a:extLst>
              </p:cNvPr>
              <p:cNvGrpSpPr/>
              <p:nvPr/>
            </p:nvGrpSpPr>
            <p:grpSpPr>
              <a:xfrm>
                <a:off x="4993000" y="3190476"/>
                <a:ext cx="4151000" cy="1116122"/>
                <a:chOff x="2984946" y="3193940"/>
                <a:chExt cx="4151000" cy="1116122"/>
              </a:xfrm>
            </p:grpSpPr>
            <p:sp>
              <p:nvSpPr>
                <p:cNvPr id="27" name="CuadroTexto 6">
                  <a:extLst>
                    <a:ext uri="{FF2B5EF4-FFF2-40B4-BE49-F238E27FC236}">
                      <a16:creationId xmlns:a16="http://schemas.microsoft.com/office/drawing/2014/main" id="{11893715-1728-C546-8065-6AAB74D2A431}"/>
                    </a:ext>
                  </a:extLst>
                </p:cNvPr>
                <p:cNvSpPr txBox="1"/>
                <p:nvPr/>
              </p:nvSpPr>
              <p:spPr>
                <a:xfrm>
                  <a:off x="3746684" y="3294399"/>
                  <a:ext cx="3389262" cy="1015663"/>
                </a:xfrm>
                <a:prstGeom prst="rect">
                  <a:avLst/>
                </a:prstGeom>
                <a:noFill/>
              </p:spPr>
              <p:txBody>
                <a:bodyPr wrap="square" rtlCol="0">
                  <a:spAutoFit/>
                </a:bodyPr>
                <a:lstStyle/>
                <a:p>
                  <a:pPr algn="ctr"/>
                  <a:r>
                    <a:rPr lang="en-GB" dirty="0">
                      <a:latin typeface="+mj-lt"/>
                    </a:rPr>
                    <a:t>Liver-disease assessment</a:t>
                  </a:r>
                </a:p>
                <a:p>
                  <a:pPr algn="ctr"/>
                  <a:r>
                    <a:rPr lang="en-GB" sz="1800" b="1" i="1" dirty="0">
                      <a:latin typeface="+mj-lt"/>
                    </a:rPr>
                    <a:t>Treatment prescription/delivery</a:t>
                  </a:r>
                </a:p>
                <a:p>
                  <a:pPr algn="ctr"/>
                  <a:r>
                    <a:rPr lang="en-GB" sz="1800" b="1" i="1" dirty="0">
                      <a:latin typeface="+mj-lt"/>
                    </a:rPr>
                    <a:t>One-stop shop</a:t>
                  </a:r>
                  <a:endParaRPr lang="en-GB" b="1" i="1" dirty="0">
                    <a:latin typeface="+mj-lt"/>
                  </a:endParaRPr>
                </a:p>
              </p:txBody>
            </p:sp>
            <p:sp>
              <p:nvSpPr>
                <p:cNvPr id="28" name="Rectángulo redondeado 19">
                  <a:extLst>
                    <a:ext uri="{FF2B5EF4-FFF2-40B4-BE49-F238E27FC236}">
                      <a16:creationId xmlns:a16="http://schemas.microsoft.com/office/drawing/2014/main" id="{E6B410C2-2A9A-8E46-9B76-9D3CBBF4C19F}"/>
                    </a:ext>
                  </a:extLst>
                </p:cNvPr>
                <p:cNvSpPr/>
                <p:nvPr/>
              </p:nvSpPr>
              <p:spPr>
                <a:xfrm>
                  <a:off x="2984946" y="3193940"/>
                  <a:ext cx="4043822" cy="1094340"/>
                </a:xfrm>
                <a:prstGeom prst="round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26" name="Graphic 14" descr="Medicine with solid fill">
                <a:extLst>
                  <a:ext uri="{FF2B5EF4-FFF2-40B4-BE49-F238E27FC236}">
                    <a16:creationId xmlns:a16="http://schemas.microsoft.com/office/drawing/2014/main" id="{AF709E6B-62F7-E042-A540-9E68B5EF6F9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78006" y="3832465"/>
                <a:ext cx="474133" cy="474133"/>
              </a:xfrm>
              <a:prstGeom prst="rect">
                <a:avLst/>
              </a:prstGeom>
            </p:spPr>
          </p:pic>
        </p:grpSp>
      </p:grpSp>
      <p:sp>
        <p:nvSpPr>
          <p:cNvPr id="30" name="Title 1">
            <a:extLst>
              <a:ext uri="{FF2B5EF4-FFF2-40B4-BE49-F238E27FC236}">
                <a16:creationId xmlns:a16="http://schemas.microsoft.com/office/drawing/2014/main" id="{AEE6C934-6A58-2742-AE4E-D87436756A9A}"/>
              </a:ext>
            </a:extLst>
          </p:cNvPr>
          <p:cNvSpPr txBox="1">
            <a:spLocks/>
          </p:cNvSpPr>
          <p:nvPr/>
        </p:nvSpPr>
        <p:spPr>
          <a:xfrm>
            <a:off x="0" y="332656"/>
            <a:ext cx="10009112" cy="612000"/>
          </a:xfrm>
          <a:prstGeom prst="rect">
            <a:avLst/>
          </a:prstGeom>
          <a:solidFill>
            <a:schemeClr val="accent1">
              <a:lumMod val="20000"/>
              <a:lumOff val="80000"/>
            </a:schemeClr>
          </a:solidFill>
          <a:ln w="285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dirty="0" err="1"/>
              <a:t>Simplifies</a:t>
            </a:r>
            <a:r>
              <a:rPr lang="es-ES" sz="2400" b="1" dirty="0"/>
              <a:t> </a:t>
            </a:r>
            <a:r>
              <a:rPr lang="es-ES" sz="2400" b="1" dirty="0" err="1"/>
              <a:t>strategies</a:t>
            </a:r>
            <a:r>
              <a:rPr lang="es-ES" sz="2400" b="1" dirty="0"/>
              <a:t> to HCV diagnosis</a:t>
            </a:r>
          </a:p>
        </p:txBody>
      </p:sp>
    </p:spTree>
    <p:extLst>
      <p:ext uri="{BB962C8B-B14F-4D97-AF65-F5344CB8AC3E}">
        <p14:creationId xmlns:p14="http://schemas.microsoft.com/office/powerpoint/2010/main" val="144976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146D1A-CD2B-4BB6-BED8-0BAE86E28ECF}"/>
              </a:ext>
            </a:extLst>
          </p:cNvPr>
          <p:cNvSpPr>
            <a:spLocks noGrp="1"/>
          </p:cNvSpPr>
          <p:nvPr>
            <p:ph type="body" sz="quarter" idx="10"/>
          </p:nvPr>
        </p:nvSpPr>
        <p:spPr>
          <a:xfrm>
            <a:off x="5047511" y="6264753"/>
            <a:ext cx="6769100" cy="345395"/>
          </a:xfrm>
        </p:spPr>
        <p:txBody>
          <a:bodyPr/>
          <a:lstStyle/>
          <a:p>
            <a:pPr algn="r"/>
            <a:r>
              <a:rPr lang="en-GB" sz="1200" dirty="0">
                <a:latin typeface="+mj-lt"/>
              </a:rPr>
              <a:t>Cuadrado A, et al. Am J Gastroenterol 2018;113:1639</a:t>
            </a:r>
            <a:r>
              <a:rPr lang="en-GB" sz="1200" dirty="0">
                <a:latin typeface="+mj-lt"/>
                <a:cs typeface="Arial" panose="020B0604020202020204" pitchFamily="34" charset="0"/>
              </a:rPr>
              <a:t>–</a:t>
            </a:r>
            <a:r>
              <a:rPr lang="en-GB" sz="1200" dirty="0">
                <a:latin typeface="+mj-lt"/>
              </a:rPr>
              <a:t>48</a:t>
            </a:r>
          </a:p>
        </p:txBody>
      </p:sp>
      <p:pic>
        <p:nvPicPr>
          <p:cNvPr id="20" name="Picture 19">
            <a:extLst>
              <a:ext uri="{FF2B5EF4-FFF2-40B4-BE49-F238E27FC236}">
                <a16:creationId xmlns:a16="http://schemas.microsoft.com/office/drawing/2014/main" id="{8ED63AE1-19CB-46FC-A151-16B3D3DFB4EF}"/>
              </a:ext>
            </a:extLst>
          </p:cNvPr>
          <p:cNvPicPr>
            <a:picLocks noChangeAspect="1"/>
          </p:cNvPicPr>
          <p:nvPr/>
        </p:nvPicPr>
        <p:blipFill>
          <a:blip r:embed="rId3"/>
          <a:stretch>
            <a:fillRect/>
          </a:stretch>
        </p:blipFill>
        <p:spPr>
          <a:xfrm>
            <a:off x="413703" y="1327373"/>
            <a:ext cx="11364594" cy="4872262"/>
          </a:xfrm>
          <a:prstGeom prst="rect">
            <a:avLst/>
          </a:prstGeom>
        </p:spPr>
      </p:pic>
      <p:sp>
        <p:nvSpPr>
          <p:cNvPr id="14" name="Slide Number Placeholder 13">
            <a:extLst>
              <a:ext uri="{FF2B5EF4-FFF2-40B4-BE49-F238E27FC236}">
                <a16:creationId xmlns:a16="http://schemas.microsoft.com/office/drawing/2014/main" id="{F239D7EB-8647-4957-ACFC-1A153DB792A8}"/>
              </a:ext>
            </a:extLst>
          </p:cNvPr>
          <p:cNvSpPr>
            <a:spLocks noGrp="1"/>
          </p:cNvSpPr>
          <p:nvPr>
            <p:ph type="sldNum" sz="quarter" idx="4"/>
          </p:nvPr>
        </p:nvSpPr>
        <p:spPr>
          <a:xfrm>
            <a:off x="0" y="0"/>
            <a:ext cx="458178" cy="365125"/>
          </a:xfrm>
          <a:prstGeom prst="rect">
            <a:avLst/>
          </a:prstGeom>
        </p:spPr>
        <p:txBody>
          <a:bodyPr/>
          <a:lstStyle>
            <a:defPPr>
              <a:defRPr lang="en-US"/>
            </a:defPPr>
            <a:lvl1pPr marL="0" algn="l"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9E753A-0180-4E0E-827D-8CC16C52E7C8}" type="slidenum">
              <a:rPr lang="en-GB" smtClean="0"/>
              <a:pPr/>
              <a:t>18</a:t>
            </a:fld>
            <a:endParaRPr lang="en-GB"/>
          </a:p>
        </p:txBody>
      </p:sp>
      <p:sp>
        <p:nvSpPr>
          <p:cNvPr id="22" name="Title 1">
            <a:extLst>
              <a:ext uri="{FF2B5EF4-FFF2-40B4-BE49-F238E27FC236}">
                <a16:creationId xmlns:a16="http://schemas.microsoft.com/office/drawing/2014/main" id="{318991F4-F1ED-A444-805B-1D2C7CEE0FD0}"/>
              </a:ext>
            </a:extLst>
          </p:cNvPr>
          <p:cNvSpPr>
            <a:spLocks noGrp="1"/>
          </p:cNvSpPr>
          <p:nvPr>
            <p:ph type="title"/>
          </p:nvPr>
        </p:nvSpPr>
        <p:spPr>
          <a:xfrm>
            <a:off x="6271" y="365125"/>
            <a:ext cx="10200455" cy="612000"/>
          </a:xfrm>
          <a:solidFill>
            <a:schemeClr val="accent1">
              <a:lumMod val="20000"/>
              <a:lumOff val="80000"/>
            </a:schemeClr>
          </a:solidFill>
          <a:ln w="28575">
            <a:noFill/>
          </a:ln>
        </p:spPr>
        <p:txBody>
          <a:bodyPr>
            <a:normAutofit/>
          </a:bodyPr>
          <a:lstStyle/>
          <a:p>
            <a:pPr algn="ctr"/>
            <a:r>
              <a:rPr lang="es-ES" sz="2400" b="1" dirty="0">
                <a:latin typeface="+mn-lt"/>
              </a:rPr>
              <a:t>JAILFREE-C </a:t>
            </a:r>
            <a:r>
              <a:rPr lang="es-ES" sz="2400" b="1" dirty="0" err="1">
                <a:latin typeface="+mn-lt"/>
              </a:rPr>
              <a:t>Program</a:t>
            </a:r>
            <a:endParaRPr lang="en-GB" sz="2400" b="1" dirty="0">
              <a:latin typeface="+mn-lt"/>
            </a:endParaRPr>
          </a:p>
        </p:txBody>
      </p:sp>
    </p:spTree>
    <p:extLst>
      <p:ext uri="{BB962C8B-B14F-4D97-AF65-F5344CB8AC3E}">
        <p14:creationId xmlns:p14="http://schemas.microsoft.com/office/powerpoint/2010/main" val="215545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E3DB5-CE4F-43FB-8C29-59F1086DAA06}"/>
              </a:ext>
            </a:extLst>
          </p:cNvPr>
          <p:cNvSpPr>
            <a:spLocks noGrp="1"/>
          </p:cNvSpPr>
          <p:nvPr>
            <p:ph type="title"/>
          </p:nvPr>
        </p:nvSpPr>
        <p:spPr>
          <a:xfrm>
            <a:off x="1" y="247852"/>
            <a:ext cx="12192000" cy="612000"/>
          </a:xfrm>
          <a:solidFill>
            <a:schemeClr val="accent1">
              <a:lumMod val="20000"/>
              <a:lumOff val="80000"/>
            </a:schemeClr>
          </a:solidFill>
          <a:ln w="28575">
            <a:noFill/>
          </a:ln>
        </p:spPr>
        <p:txBody>
          <a:bodyPr>
            <a:normAutofit/>
          </a:bodyPr>
          <a:lstStyle/>
          <a:p>
            <a:pPr algn="ctr"/>
            <a:r>
              <a:rPr lang="es-ES" sz="2400">
                <a:latin typeface="+mn-lt"/>
              </a:rPr>
              <a:t>JAILFREE-C Program</a:t>
            </a:r>
            <a:endParaRPr lang="en-GB" sz="2400" dirty="0">
              <a:latin typeface="+mn-lt"/>
            </a:endParaRPr>
          </a:p>
        </p:txBody>
      </p:sp>
      <p:sp>
        <p:nvSpPr>
          <p:cNvPr id="4" name="Slide Number Placeholder 3">
            <a:extLst>
              <a:ext uri="{FF2B5EF4-FFF2-40B4-BE49-F238E27FC236}">
                <a16:creationId xmlns:a16="http://schemas.microsoft.com/office/drawing/2014/main" id="{25F906D7-E6AC-4B82-8E8C-254B84E07667}"/>
              </a:ext>
            </a:extLst>
          </p:cNvPr>
          <p:cNvSpPr>
            <a:spLocks noGrp="1"/>
          </p:cNvSpPr>
          <p:nvPr>
            <p:ph type="sldNum" sz="quarter" idx="4"/>
          </p:nvPr>
        </p:nvSpPr>
        <p:spPr>
          <a:xfrm>
            <a:off x="0" y="0"/>
            <a:ext cx="458178" cy="365125"/>
          </a:xfrm>
          <a:prstGeom prst="rect">
            <a:avLst/>
          </a:prstGeom>
        </p:spPr>
        <p:txBody>
          <a:bodyPr/>
          <a:lstStyle>
            <a:defPPr>
              <a:defRPr lang="en-US"/>
            </a:defPPr>
            <a:lvl1pPr marL="0" algn="l"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9E753A-0180-4E0E-827D-8CC16C52E7C8}" type="slidenum">
              <a:rPr lang="en-GB" smtClean="0"/>
              <a:pPr/>
              <a:t>19</a:t>
            </a:fld>
            <a:endParaRPr lang="en-GB"/>
          </a:p>
        </p:txBody>
      </p:sp>
      <p:sp>
        <p:nvSpPr>
          <p:cNvPr id="5" name="Marcador de texto 3">
            <a:extLst>
              <a:ext uri="{FF2B5EF4-FFF2-40B4-BE49-F238E27FC236}">
                <a16:creationId xmlns:a16="http://schemas.microsoft.com/office/drawing/2014/main" id="{B351FFC2-77FC-AF46-BB46-D318CB14BC03}"/>
              </a:ext>
            </a:extLst>
          </p:cNvPr>
          <p:cNvSpPr>
            <a:spLocks noGrp="1"/>
          </p:cNvSpPr>
          <p:nvPr>
            <p:ph type="body" sz="quarter" idx="10"/>
          </p:nvPr>
        </p:nvSpPr>
        <p:spPr>
          <a:xfrm>
            <a:off x="1930519" y="6213762"/>
            <a:ext cx="10074443" cy="457201"/>
          </a:xfrm>
          <a:solidFill>
            <a:schemeClr val="bg1"/>
          </a:solidFill>
        </p:spPr>
        <p:txBody>
          <a:bodyPr anchor="b"/>
          <a:lstStyle/>
          <a:p>
            <a:pPr algn="r"/>
            <a:r>
              <a:rPr lang="en-GB" sz="1200"/>
              <a:t>City population of Cantabria, province in Spain. Available at: </a:t>
            </a:r>
            <a:r>
              <a:rPr lang="en-GB" sz="1200">
                <a:hlinkClick r:id="rId3"/>
              </a:rPr>
              <a:t>https://www.citypopulation.de/en/spain/admin/cantabria/39__cantabria/</a:t>
            </a:r>
            <a:r>
              <a:rPr lang="en-GB" sz="1200"/>
              <a:t> (accessed Jan 2021);</a:t>
            </a:r>
            <a:br>
              <a:rPr lang="en-GB" sz="1200"/>
            </a:br>
            <a:r>
              <a:rPr lang="en-GB" sz="1200"/>
              <a:t>Cuadrado A, </a:t>
            </a:r>
            <a:r>
              <a:rPr lang="en-GB" sz="1200" i="1"/>
              <a:t>et al</a:t>
            </a:r>
            <a:r>
              <a:rPr lang="en-GB" sz="1200"/>
              <a:t>. </a:t>
            </a:r>
            <a:r>
              <a:rPr lang="en-GB" sz="1200" i="1"/>
              <a:t>Am J Gastroenterol </a:t>
            </a:r>
            <a:r>
              <a:rPr lang="en-GB" sz="1200"/>
              <a:t>2018; </a:t>
            </a:r>
            <a:r>
              <a:rPr lang="en-GB" sz="1200" b="1"/>
              <a:t>113</a:t>
            </a:r>
            <a:r>
              <a:rPr lang="en-GB" sz="1200"/>
              <a:t>:1639–1648;  / Map of Spain. Available at: </a:t>
            </a:r>
            <a:r>
              <a:rPr lang="es-ES" sz="1200">
                <a:hlinkClick r:id="rId4"/>
              </a:rPr>
              <a:t>https://freevectormaps.com/spain/ES-EPS-02-0001?ref=atr</a:t>
            </a:r>
            <a:r>
              <a:rPr lang="es-ES" sz="1200"/>
              <a:t> </a:t>
            </a:r>
            <a:endParaRPr lang="es-ES" sz="1200" dirty="0"/>
          </a:p>
        </p:txBody>
      </p:sp>
      <p:pic>
        <p:nvPicPr>
          <p:cNvPr id="6" name="Imagen 5">
            <a:extLst>
              <a:ext uri="{FF2B5EF4-FFF2-40B4-BE49-F238E27FC236}">
                <a16:creationId xmlns:a16="http://schemas.microsoft.com/office/drawing/2014/main" id="{AE8BA6EB-24BE-2045-81C5-EEB9D312E10D}"/>
              </a:ext>
            </a:extLst>
          </p:cNvPr>
          <p:cNvPicPr>
            <a:picLocks noChangeAspect="1"/>
          </p:cNvPicPr>
          <p:nvPr/>
        </p:nvPicPr>
        <p:blipFill>
          <a:blip r:embed="rId5"/>
          <a:stretch>
            <a:fillRect/>
          </a:stretch>
        </p:blipFill>
        <p:spPr>
          <a:xfrm>
            <a:off x="652392" y="1098376"/>
            <a:ext cx="10887216" cy="4848609"/>
          </a:xfrm>
          <a:prstGeom prst="rect">
            <a:avLst/>
          </a:prstGeom>
        </p:spPr>
      </p:pic>
    </p:spTree>
    <p:extLst>
      <p:ext uri="{BB962C8B-B14F-4D97-AF65-F5344CB8AC3E}">
        <p14:creationId xmlns:p14="http://schemas.microsoft.com/office/powerpoint/2010/main" val="379539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platzhalter 2">
            <a:extLst>
              <a:ext uri="{FF2B5EF4-FFF2-40B4-BE49-F238E27FC236}">
                <a16:creationId xmlns:a16="http://schemas.microsoft.com/office/drawing/2014/main" id="{DECDE182-1509-4068-A12D-D0121FB77B55}"/>
              </a:ext>
            </a:extLst>
          </p:cNvPr>
          <p:cNvSpPr txBox="1">
            <a:spLocks/>
          </p:cNvSpPr>
          <p:nvPr/>
        </p:nvSpPr>
        <p:spPr>
          <a:xfrm>
            <a:off x="609600" y="825939"/>
            <a:ext cx="10972800" cy="4032448"/>
          </a:xfrm>
          <a:prstGeom prst="rect">
            <a:avLst/>
          </a:prstGeom>
        </p:spPr>
        <p:txBody>
          <a:bodyPr vert="horz" lIns="0" tIns="0" rIns="0" bIns="0" rtlCol="0" anchor="t">
            <a:noAutofit/>
          </a:bodyPr>
          <a:lstStyle>
            <a:lvl1pPr marL="0" indent="0" algn="l" defTabSz="342900" rtl="0" eaLnBrk="1" latinLnBrk="0" hangingPunct="1">
              <a:spcBef>
                <a:spcPct val="20000"/>
              </a:spcBef>
              <a:buFont typeface="Arial"/>
              <a:buNone/>
              <a:defRPr sz="2000" b="1" kern="1200">
                <a:solidFill>
                  <a:schemeClr val="accent2"/>
                </a:solidFill>
                <a:latin typeface="+mn-lt"/>
                <a:ea typeface="+mn-ea"/>
                <a:cs typeface="+mn-cs"/>
              </a:defRPr>
            </a:lvl1pPr>
            <a:lvl2pPr marL="4763" indent="0" algn="l" defTabSz="342900" rtl="0" eaLnBrk="1" latinLnBrk="0" hangingPunct="1">
              <a:spcBef>
                <a:spcPct val="20000"/>
              </a:spcBef>
              <a:buFont typeface="Arial"/>
              <a:buNone/>
              <a:tabLst/>
              <a:defRPr sz="1800" kern="1200">
                <a:solidFill>
                  <a:schemeClr val="tx1"/>
                </a:solidFill>
                <a:latin typeface="+mn-lt"/>
                <a:ea typeface="+mn-ea"/>
                <a:cs typeface="+mn-cs"/>
              </a:defRPr>
            </a:lvl2pPr>
            <a:lvl3pPr marL="177800" indent="-173038" algn="l" defTabSz="342900" rtl="0" eaLnBrk="1" latinLnBrk="0" hangingPunct="1">
              <a:spcBef>
                <a:spcPct val="20000"/>
              </a:spcBef>
              <a:buClr>
                <a:schemeClr val="accent2"/>
              </a:buClr>
              <a:buFont typeface="Arial" panose="020B0604020202020204" pitchFamily="34" charset="0"/>
              <a:buChar char="•"/>
              <a:tabLst/>
              <a:defRPr sz="1800" kern="1200">
                <a:solidFill>
                  <a:schemeClr val="tx1"/>
                </a:solidFill>
                <a:latin typeface="+mn-lt"/>
                <a:ea typeface="+mn-ea"/>
                <a:cs typeface="+mn-cs"/>
              </a:defRPr>
            </a:lvl3pPr>
            <a:lvl4pPr marL="357188" indent="-173038" algn="l" defTabSz="342900" rtl="0" eaLnBrk="1" latinLnBrk="0" hangingPunct="1">
              <a:spcBef>
                <a:spcPct val="20000"/>
              </a:spcBef>
              <a:buClr>
                <a:schemeClr val="accent2"/>
              </a:buClr>
              <a:buFont typeface="Arial" panose="020B0604020202020204" pitchFamily="34" charset="0"/>
              <a:buChar char="•"/>
              <a:tabLst/>
              <a:defRPr sz="1500" kern="1200">
                <a:solidFill>
                  <a:schemeClr val="tx1"/>
                </a:solidFill>
                <a:latin typeface="+mn-lt"/>
                <a:ea typeface="+mn-ea"/>
                <a:cs typeface="+mn-cs"/>
              </a:defRPr>
            </a:lvl4pPr>
            <a:lvl5pPr marL="534988" indent="-171450" algn="l" defTabSz="342900" rtl="0" eaLnBrk="1" latinLnBrk="0" hangingPunct="1">
              <a:spcBef>
                <a:spcPct val="20000"/>
              </a:spcBef>
              <a:buClr>
                <a:schemeClr val="accent2"/>
              </a:buClr>
              <a:buFont typeface="Arial" panose="020B0604020202020204" pitchFamily="34" charset="0"/>
              <a:buChar char="•"/>
              <a:tabLst/>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just" defTabSz="914377" rtl="0" eaLnBrk="1" fontAlgn="auto" latinLnBrk="0" hangingPunct="1">
              <a:lnSpc>
                <a:spcPct val="100000"/>
              </a:lnSpc>
              <a:spcBef>
                <a:spcPct val="20000"/>
              </a:spcBef>
              <a:spcAft>
                <a:spcPts val="0"/>
              </a:spcAft>
              <a:buClrTx/>
              <a:buSzTx/>
              <a:buFont typeface="Arial"/>
              <a:buNone/>
              <a:tabLst/>
              <a:defRPr/>
            </a:pPr>
            <a:r>
              <a:rPr kumimoji="0" lang="en-GB" sz="2667" b="0" i="0" u="none" strike="noStrike" kern="1200" cap="none" spc="0" normalizeH="0" baseline="0" noProof="0" dirty="0">
                <a:ln>
                  <a:noFill/>
                </a:ln>
                <a:solidFill>
                  <a:srgbClr val="44546A"/>
                </a:solidFill>
                <a:effectLst/>
                <a:uLnTx/>
                <a:uFillTx/>
                <a:latin typeface="Calibri" panose="020F0502020204030204"/>
                <a:ea typeface="+mn-ea"/>
                <a:cs typeface="+mn-cs"/>
              </a:rPr>
              <a:t>Disclosure of Conflicts</a:t>
            </a:r>
            <a:r>
              <a:rPr kumimoji="0" lang="de-AT" sz="2667" b="0" i="0" u="none" strike="noStrike" kern="1200" cap="none" spc="0" normalizeH="0" baseline="0" noProof="0" dirty="0">
                <a:ln>
                  <a:noFill/>
                </a:ln>
                <a:solidFill>
                  <a:srgbClr val="44546A"/>
                </a:solidFill>
                <a:effectLst/>
                <a:uLnTx/>
                <a:uFillTx/>
                <a:latin typeface="Calibri" panose="020F0502020204030204"/>
                <a:ea typeface="+mn-ea"/>
                <a:cs typeface="+mn-cs"/>
              </a:rPr>
              <a:t> of Interest</a:t>
            </a:r>
            <a:endParaRPr kumimoji="0" lang="en-GB" sz="2667"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just" defTabSz="914377" rtl="0" eaLnBrk="1" fontAlgn="auto" latinLnBrk="0" hangingPunct="1">
              <a:lnSpc>
                <a:spcPct val="100000"/>
              </a:lnSpc>
              <a:spcBef>
                <a:spcPct val="20000"/>
              </a:spcBef>
              <a:spcAft>
                <a:spcPts val="0"/>
              </a:spcAft>
              <a:buClrTx/>
              <a:buSzTx/>
              <a:buFont typeface="Arial"/>
              <a:buNone/>
              <a:tabLst/>
              <a:defRPr/>
            </a:pPr>
            <a:endParaRPr kumimoji="0" lang="en-GB" sz="1000" b="0" i="0" u="none" strike="noStrike" kern="1200" cap="none" spc="0" normalizeH="0" baseline="0" noProof="0" dirty="0">
              <a:ln>
                <a:noFill/>
              </a:ln>
              <a:solidFill>
                <a:srgbClr val="303335"/>
              </a:solidFill>
              <a:effectLst/>
              <a:uLnTx/>
              <a:uFillTx/>
              <a:latin typeface="Arial" panose="020B0604020202020204" pitchFamily="34" charset="0"/>
              <a:ea typeface="+mn-ea"/>
              <a:cs typeface="Arial" panose="020B0604020202020204" pitchFamily="34" charset="0"/>
            </a:endParaRPr>
          </a:p>
          <a:p>
            <a:pPr marL="0" marR="0" lvl="0" indent="0" algn="just" defTabSz="914377" rtl="0" eaLnBrk="1" fontAlgn="auto" latinLnBrk="0" hangingPunct="1">
              <a:lnSpc>
                <a:spcPct val="100000"/>
              </a:lnSpc>
              <a:spcBef>
                <a:spcPct val="20000"/>
              </a:spcBef>
              <a:spcAft>
                <a:spcPts val="0"/>
              </a:spcAft>
              <a:buClrTx/>
              <a:buSzTx/>
              <a:buFont typeface="Arial"/>
              <a:buNone/>
              <a:tabLst/>
              <a:defRPr/>
            </a:pPr>
            <a:endParaRPr kumimoji="0" lang="en-GB" sz="2400" b="1" i="0" u="none" strike="noStrike" kern="1200" cap="none" spc="0" normalizeH="0" baseline="0" noProof="0" dirty="0">
              <a:ln>
                <a:noFill/>
              </a:ln>
              <a:solidFill>
                <a:srgbClr val="303335"/>
              </a:solidFill>
              <a:effectLst/>
              <a:uLnTx/>
              <a:uFillTx/>
              <a:latin typeface="Calibri" panose="020F0502020204030204"/>
              <a:ea typeface="+mn-ea"/>
              <a:cs typeface="Arial"/>
            </a:endParaRPr>
          </a:p>
          <a:p>
            <a:pPr marL="0" marR="0" lvl="0" indent="0" algn="l" defTabSz="914377" rtl="0" eaLnBrk="1" fontAlgn="auto" latinLnBrk="0" hangingPunct="1">
              <a:lnSpc>
                <a:spcPct val="100000"/>
              </a:lnSpc>
              <a:spcBef>
                <a:spcPct val="20000"/>
              </a:spcBef>
              <a:spcAft>
                <a:spcPts val="0"/>
              </a:spcAft>
              <a:buClrTx/>
              <a:buSzTx/>
              <a:buFont typeface="Arial"/>
              <a:buNone/>
              <a:tabLst>
                <a:tab pos="2990776" algn="l"/>
              </a:tabLst>
              <a:defRPr/>
            </a:pPr>
            <a:endParaRPr kumimoji="0" lang="de-DE" sz="2667" b="1" i="0" u="none" strike="noStrike" kern="1200" cap="none" spc="0" normalizeH="0" baseline="0" noProof="0" dirty="0">
              <a:ln>
                <a:noFill/>
              </a:ln>
              <a:solidFill>
                <a:srgbClr val="00EB00"/>
              </a:solidFill>
              <a:effectLst/>
              <a:uLnTx/>
              <a:uFillTx/>
              <a:latin typeface="Calibri" panose="020F0502020204030204"/>
              <a:ea typeface="+mn-ea"/>
              <a:cs typeface="Arial" panose="020B0604020202020204"/>
            </a:endParaRPr>
          </a:p>
        </p:txBody>
      </p:sp>
      <p:sp>
        <p:nvSpPr>
          <p:cNvPr id="3" name="Titel 8">
            <a:extLst>
              <a:ext uri="{FF2B5EF4-FFF2-40B4-BE49-F238E27FC236}">
                <a16:creationId xmlns:a16="http://schemas.microsoft.com/office/drawing/2014/main" id="{3185FA2B-E7A9-AF49-80B5-2F34FEF038AA}"/>
              </a:ext>
            </a:extLst>
          </p:cNvPr>
          <p:cNvSpPr txBox="1">
            <a:spLocks/>
          </p:cNvSpPr>
          <p:nvPr/>
        </p:nvSpPr>
        <p:spPr>
          <a:xfrm>
            <a:off x="724002" y="3412648"/>
            <a:ext cx="10539253" cy="224073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de-DE" sz="2400" b="0" i="0" u="none" strike="noStrike" kern="1200" cap="none" spc="0" normalizeH="0" baseline="0" noProof="0" dirty="0">
              <a:ln>
                <a:noFill/>
              </a:ln>
              <a:solidFill>
                <a:srgbClr val="303335"/>
              </a:solidFill>
              <a:effectLst/>
              <a:uLnTx/>
              <a:uFillTx/>
              <a:latin typeface="Calibri" panose="020F0502020204030204"/>
              <a:ea typeface="Source Sans Pro SemiBold" panose="020B0503030403020204" pitchFamily="34" charset="0"/>
              <a:cs typeface="Info Text Pro Semibold" panose="020B0504030101020102" pitchFamily="34" charset="77"/>
            </a:endParaRPr>
          </a:p>
          <a:p>
            <a:pPr marL="342900" marR="0" lvl="0" indent="-342900" algn="l" defTabSz="121917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03335"/>
                </a:solidFill>
                <a:effectLst/>
                <a:uLnTx/>
                <a:uFillTx/>
                <a:latin typeface="Calibri" panose="020F0502020204030204"/>
                <a:ea typeface="Source Sans Pro SemiBold" panose="020B0503030403020204" pitchFamily="34" charset="0"/>
                <a:cs typeface="Info Text Pro Semibold" panose="020B0504030101020102" pitchFamily="34" charset="77"/>
              </a:rPr>
              <a:t>Speaker and advisory fees and grants from Gilead.</a:t>
            </a:r>
          </a:p>
          <a:p>
            <a:pPr marL="342900" marR="0" lvl="0" indent="-342900" algn="l" defTabSz="121917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03335"/>
                </a:solidFill>
                <a:effectLst/>
                <a:uLnTx/>
                <a:uFillTx/>
                <a:latin typeface="Calibri" panose="020F0502020204030204"/>
                <a:ea typeface="Source Sans Pro SemiBold" panose="020B0503030403020204" pitchFamily="34" charset="0"/>
                <a:cs typeface="Info Text Pro Semibold" panose="020B0504030101020102" pitchFamily="34" charset="77"/>
              </a:rPr>
              <a:t>Speaker and advisory fees from </a:t>
            </a:r>
            <a:r>
              <a:rPr kumimoji="0" lang="en-US" sz="2400" b="0" i="0" u="none" strike="noStrike" kern="1200" cap="none" spc="0" normalizeH="0" baseline="0" noProof="0" dirty="0">
                <a:ln>
                  <a:noFill/>
                </a:ln>
                <a:solidFill>
                  <a:prstClr val="black"/>
                </a:solidFill>
                <a:effectLst/>
                <a:uLnTx/>
                <a:uFillTx/>
                <a:latin typeface="Calibri" panose="020F0502020204030204"/>
                <a:ea typeface="Source Sans Pro SemiBold" panose="020B0503030403020204" pitchFamily="34" charset="0"/>
                <a:cs typeface="Info Text Pro Semibold" panose="020B0504030101020102" pitchFamily="34" charset="77"/>
              </a:rPr>
              <a:t>AbbVie, and Gilead</a:t>
            </a:r>
            <a:endParaRPr kumimoji="0" lang="de-DE" sz="2000" b="0" i="0" u="none" strike="noStrike" kern="1200" cap="none" spc="0" normalizeH="0" baseline="0" noProof="0" dirty="0">
              <a:ln>
                <a:noFill/>
              </a:ln>
              <a:solidFill>
                <a:srgbClr val="303335"/>
              </a:solidFill>
              <a:effectLst/>
              <a:uLnTx/>
              <a:uFillTx/>
              <a:latin typeface="Calibri" panose="020F0502020204030204"/>
              <a:ea typeface="Source Sans Pro SemiBold" panose="020B0503030403020204" pitchFamily="34" charset="0"/>
              <a:cs typeface="Info Text Pro Semibold" panose="020B0504030101020102" pitchFamily="34" charset="77"/>
            </a:endParaRPr>
          </a:p>
        </p:txBody>
      </p:sp>
    </p:spTree>
    <p:extLst>
      <p:ext uri="{BB962C8B-B14F-4D97-AF65-F5344CB8AC3E}">
        <p14:creationId xmlns:p14="http://schemas.microsoft.com/office/powerpoint/2010/main" val="705733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0BB3-BDB5-274B-8124-A43D53B1E4A0}"/>
              </a:ext>
            </a:extLst>
          </p:cNvPr>
          <p:cNvSpPr>
            <a:spLocks noGrp="1"/>
          </p:cNvSpPr>
          <p:nvPr>
            <p:ph type="title"/>
          </p:nvPr>
        </p:nvSpPr>
        <p:spPr>
          <a:xfrm>
            <a:off x="1" y="332656"/>
            <a:ext cx="10272463" cy="612000"/>
          </a:xfrm>
          <a:solidFill>
            <a:schemeClr val="accent1">
              <a:lumMod val="20000"/>
              <a:lumOff val="80000"/>
            </a:schemeClr>
          </a:solidFill>
          <a:ln w="28575">
            <a:noFill/>
          </a:ln>
        </p:spPr>
        <p:txBody>
          <a:bodyPr>
            <a:normAutofit/>
          </a:bodyPr>
          <a:lstStyle/>
          <a:p>
            <a:pPr algn="ctr"/>
            <a:r>
              <a:rPr lang="es-ES" sz="2400" b="1" dirty="0" err="1">
                <a:latin typeface="+mn-lt"/>
              </a:rPr>
              <a:t>Impact</a:t>
            </a:r>
            <a:r>
              <a:rPr lang="es-ES" sz="2400" b="1" dirty="0">
                <a:latin typeface="+mn-lt"/>
              </a:rPr>
              <a:t> of HCV </a:t>
            </a:r>
            <a:r>
              <a:rPr lang="es-ES" sz="2400" b="1" dirty="0" err="1">
                <a:latin typeface="+mn-lt"/>
              </a:rPr>
              <a:t>management</a:t>
            </a:r>
            <a:r>
              <a:rPr lang="es-ES" sz="2400" b="1" dirty="0">
                <a:latin typeface="+mn-lt"/>
              </a:rPr>
              <a:t> in </a:t>
            </a:r>
            <a:r>
              <a:rPr lang="es-ES" sz="2400" b="1" dirty="0" err="1">
                <a:latin typeface="+mn-lt"/>
              </a:rPr>
              <a:t>Prison</a:t>
            </a:r>
            <a:r>
              <a:rPr lang="es-ES" sz="2400" b="1" dirty="0">
                <a:latin typeface="+mn-lt"/>
              </a:rPr>
              <a:t>. </a:t>
            </a:r>
            <a:r>
              <a:rPr lang="es-ES" sz="2400" b="1" dirty="0" err="1">
                <a:latin typeface="+mn-lt"/>
              </a:rPr>
              <a:t>The</a:t>
            </a:r>
            <a:r>
              <a:rPr lang="es-ES" sz="2400" b="1" dirty="0">
                <a:latin typeface="+mn-lt"/>
              </a:rPr>
              <a:t> </a:t>
            </a:r>
            <a:r>
              <a:rPr lang="es-ES" sz="2400" b="1" dirty="0" err="1">
                <a:latin typeface="+mn-lt"/>
              </a:rPr>
              <a:t>spanish</a:t>
            </a:r>
            <a:r>
              <a:rPr lang="es-ES" sz="2400" b="1" dirty="0">
                <a:latin typeface="+mn-lt"/>
              </a:rPr>
              <a:t> </a:t>
            </a:r>
            <a:r>
              <a:rPr lang="es-ES" sz="2400" b="1" dirty="0" err="1">
                <a:latin typeface="+mn-lt"/>
              </a:rPr>
              <a:t>example</a:t>
            </a:r>
            <a:endParaRPr lang="en-GB" sz="2400" b="1" dirty="0">
              <a:latin typeface="+mn-lt"/>
            </a:endParaRPr>
          </a:p>
        </p:txBody>
      </p:sp>
      <p:sp>
        <p:nvSpPr>
          <p:cNvPr id="7" name="CuadroTexto 6">
            <a:extLst>
              <a:ext uri="{FF2B5EF4-FFF2-40B4-BE49-F238E27FC236}">
                <a16:creationId xmlns:a16="http://schemas.microsoft.com/office/drawing/2014/main" id="{52B654E3-3528-D644-A979-A355C9A1F231}"/>
              </a:ext>
            </a:extLst>
          </p:cNvPr>
          <p:cNvSpPr txBox="1"/>
          <p:nvPr/>
        </p:nvSpPr>
        <p:spPr>
          <a:xfrm>
            <a:off x="191344" y="1682174"/>
            <a:ext cx="5429643" cy="2144177"/>
          </a:xfrm>
          <a:prstGeom prst="rect">
            <a:avLst/>
          </a:prstGeom>
          <a:noFill/>
        </p:spPr>
        <p:txBody>
          <a:bodyPr wrap="square" rtlCol="0">
            <a:spAutoFit/>
          </a:bodyPr>
          <a:lstStyle/>
          <a:p>
            <a:pPr marL="457189" indent="-457189" algn="just">
              <a:spcAft>
                <a:spcPts val="800"/>
              </a:spcAft>
              <a:buFont typeface="Arial" panose="020B0604020202020204" pitchFamily="34" charset="0"/>
              <a:buChar char="•"/>
            </a:pPr>
            <a:r>
              <a:rPr lang="en-GB" sz="2000" dirty="0">
                <a:latin typeface="+mj-lt"/>
              </a:rPr>
              <a:t>Analysis of the systematic registry of the informatic database of Health Penitentiary Coordination Department of Spain. </a:t>
            </a:r>
          </a:p>
          <a:p>
            <a:pPr marL="457189" indent="-457189" algn="just">
              <a:spcAft>
                <a:spcPts val="800"/>
              </a:spcAft>
              <a:buFont typeface="Arial" panose="020B0604020202020204" pitchFamily="34" charset="0"/>
              <a:buChar char="•"/>
            </a:pPr>
            <a:r>
              <a:rPr lang="en-GB" sz="2000" dirty="0">
                <a:latin typeface="+mj-lt"/>
              </a:rPr>
              <a:t>Registries from January 2015 to June 2019. </a:t>
            </a:r>
          </a:p>
          <a:p>
            <a:pPr marL="457189" indent="-457189" algn="just">
              <a:spcAft>
                <a:spcPts val="800"/>
              </a:spcAft>
              <a:buFont typeface="Arial" panose="020B0604020202020204" pitchFamily="34" charset="0"/>
              <a:buChar char="•"/>
            </a:pPr>
            <a:r>
              <a:rPr lang="en-GB" sz="2000" dirty="0">
                <a:latin typeface="+mj-lt"/>
              </a:rPr>
              <a:t>There were included 71 prisons [not include prisons in Catalonia] </a:t>
            </a:r>
          </a:p>
        </p:txBody>
      </p:sp>
      <p:pic>
        <p:nvPicPr>
          <p:cNvPr id="8" name="Imagen 7">
            <a:extLst>
              <a:ext uri="{FF2B5EF4-FFF2-40B4-BE49-F238E27FC236}">
                <a16:creationId xmlns:a16="http://schemas.microsoft.com/office/drawing/2014/main" id="{60F2551E-EC95-754D-A177-184A3D7ED3F2}"/>
              </a:ext>
            </a:extLst>
          </p:cNvPr>
          <p:cNvPicPr>
            <a:picLocks noChangeAspect="1"/>
          </p:cNvPicPr>
          <p:nvPr/>
        </p:nvPicPr>
        <p:blipFill>
          <a:blip r:embed="rId2"/>
          <a:stretch>
            <a:fillRect/>
          </a:stretch>
        </p:blipFill>
        <p:spPr>
          <a:xfrm>
            <a:off x="6081686" y="1310924"/>
            <a:ext cx="5279622" cy="4566347"/>
          </a:xfrm>
          <a:prstGeom prst="rect">
            <a:avLst/>
          </a:prstGeom>
          <a:ln w="3175">
            <a:solidFill>
              <a:schemeClr val="tx1"/>
            </a:solidFill>
          </a:ln>
        </p:spPr>
      </p:pic>
      <p:sp>
        <p:nvSpPr>
          <p:cNvPr id="9" name="CuadroTexto 8">
            <a:extLst>
              <a:ext uri="{FF2B5EF4-FFF2-40B4-BE49-F238E27FC236}">
                <a16:creationId xmlns:a16="http://schemas.microsoft.com/office/drawing/2014/main" id="{FE02E707-349F-BC4B-929A-53182E9A4EC4}"/>
              </a:ext>
            </a:extLst>
          </p:cNvPr>
          <p:cNvSpPr txBox="1"/>
          <p:nvPr/>
        </p:nvSpPr>
        <p:spPr>
          <a:xfrm>
            <a:off x="1127448" y="4563869"/>
            <a:ext cx="4172104" cy="830997"/>
          </a:xfrm>
          <a:prstGeom prst="rect">
            <a:avLst/>
          </a:prstGeom>
          <a:noFill/>
          <a:ln w="3175">
            <a:solidFill>
              <a:schemeClr val="tx1"/>
            </a:solidFill>
          </a:ln>
        </p:spPr>
        <p:txBody>
          <a:bodyPr wrap="none" rtlCol="0">
            <a:spAutoFit/>
          </a:bodyPr>
          <a:lstStyle/>
          <a:p>
            <a:r>
              <a:rPr lang="es-ES" sz="1600" dirty="0" err="1">
                <a:latin typeface="+mj-lt"/>
              </a:rPr>
              <a:t>Penitentiary</a:t>
            </a:r>
            <a:r>
              <a:rPr lang="es-ES" sz="1600" dirty="0">
                <a:latin typeface="+mj-lt"/>
              </a:rPr>
              <a:t> </a:t>
            </a:r>
            <a:r>
              <a:rPr lang="es-ES" sz="1600" dirty="0" err="1">
                <a:latin typeface="+mj-lt"/>
              </a:rPr>
              <a:t>Institutions</a:t>
            </a:r>
            <a:r>
              <a:rPr lang="es-ES" sz="1600" dirty="0">
                <a:latin typeface="+mj-lt"/>
              </a:rPr>
              <a:t>: </a:t>
            </a:r>
          </a:p>
          <a:p>
            <a:pPr marL="761981" indent="-761981">
              <a:buFont typeface="Arial" panose="020B0604020202020204" pitchFamily="34" charset="0"/>
              <a:buChar char="•"/>
            </a:pPr>
            <a:r>
              <a:rPr lang="es-ES" sz="1600" dirty="0">
                <a:latin typeface="+mj-lt"/>
              </a:rPr>
              <a:t>69 </a:t>
            </a:r>
            <a:r>
              <a:rPr lang="es-ES" sz="1600" dirty="0" err="1">
                <a:latin typeface="+mj-lt"/>
              </a:rPr>
              <a:t>Penitentiary</a:t>
            </a:r>
            <a:r>
              <a:rPr lang="es-ES" sz="1600" dirty="0">
                <a:latin typeface="+mj-lt"/>
              </a:rPr>
              <a:t> centers (regular </a:t>
            </a:r>
            <a:r>
              <a:rPr lang="es-ES" sz="1600" dirty="0" err="1">
                <a:latin typeface="+mj-lt"/>
              </a:rPr>
              <a:t>prison</a:t>
            </a:r>
            <a:r>
              <a:rPr lang="es-ES" sz="1600" dirty="0">
                <a:latin typeface="+mj-lt"/>
              </a:rPr>
              <a:t>)</a:t>
            </a:r>
          </a:p>
          <a:p>
            <a:pPr marL="761981" indent="-761981">
              <a:buFont typeface="Arial" panose="020B0604020202020204" pitchFamily="34" charset="0"/>
              <a:buChar char="•"/>
            </a:pPr>
            <a:r>
              <a:rPr lang="es-ES" sz="1600" dirty="0">
                <a:latin typeface="+mj-lt"/>
              </a:rPr>
              <a:t>2 </a:t>
            </a:r>
            <a:r>
              <a:rPr lang="es-ES" sz="1600" dirty="0" err="1">
                <a:latin typeface="+mj-lt"/>
              </a:rPr>
              <a:t>Psychiatric</a:t>
            </a:r>
            <a:r>
              <a:rPr lang="es-ES" sz="1600" dirty="0">
                <a:latin typeface="+mj-lt"/>
              </a:rPr>
              <a:t> </a:t>
            </a:r>
            <a:r>
              <a:rPr lang="es-ES" sz="1600" dirty="0" err="1">
                <a:latin typeface="+mj-lt"/>
              </a:rPr>
              <a:t>penitentiary</a:t>
            </a:r>
            <a:r>
              <a:rPr lang="es-ES" sz="1600" dirty="0">
                <a:latin typeface="+mj-lt"/>
              </a:rPr>
              <a:t> centers</a:t>
            </a:r>
          </a:p>
        </p:txBody>
      </p:sp>
      <p:sp>
        <p:nvSpPr>
          <p:cNvPr id="12" name="Marcador de texto 3">
            <a:extLst>
              <a:ext uri="{FF2B5EF4-FFF2-40B4-BE49-F238E27FC236}">
                <a16:creationId xmlns:a16="http://schemas.microsoft.com/office/drawing/2014/main" id="{95B0BB5B-7689-E743-A708-3D44B7CE4A8A}"/>
              </a:ext>
            </a:extLst>
          </p:cNvPr>
          <p:cNvSpPr txBox="1">
            <a:spLocks/>
          </p:cNvSpPr>
          <p:nvPr/>
        </p:nvSpPr>
        <p:spPr bwMode="auto">
          <a:xfrm>
            <a:off x="1343472" y="6113300"/>
            <a:ext cx="10074443" cy="412044"/>
          </a:xfrm>
          <a:prstGeom prst="rect">
            <a:avLst/>
          </a:prstGeom>
          <a:noFill/>
          <a:ln w="9525">
            <a:noFill/>
            <a:miter lim="800000"/>
            <a:headEnd/>
            <a:tailEnd/>
          </a:ln>
        </p:spPr>
        <p:txBody>
          <a:bodyPr vert="horz" wrap="square" lIns="109728" tIns="54864" rIns="109728" bIns="54864" numCol="1" anchor="ctr" anchorCtr="0" compatLnSpc="1">
            <a:prstTxWarp prst="textNoShape">
              <a:avLst/>
            </a:prstTxWarp>
            <a:noAutofit/>
          </a:bodyPr>
          <a:lstStyle>
            <a:lvl1pPr marL="0" indent="0" algn="l" defTabSz="457182" rtl="0" eaLnBrk="1" fontAlgn="base" hangingPunct="1">
              <a:spcBef>
                <a:spcPts val="0"/>
              </a:spcBef>
              <a:spcAft>
                <a:spcPct val="0"/>
              </a:spcAft>
              <a:buFont typeface="Arial" charset="0"/>
              <a:buNone/>
              <a:defRPr sz="1000" kern="1200">
                <a:solidFill>
                  <a:schemeClr val="tx1"/>
                </a:solidFill>
                <a:latin typeface="Arial"/>
                <a:ea typeface="MS PGothic" pitchFamily="34" charset="-128"/>
                <a:cs typeface="Arial"/>
              </a:defRPr>
            </a:lvl1pPr>
            <a:lvl2pPr marL="742920" indent="-285738" algn="l" defTabSz="457182" rtl="0" eaLnBrk="1" fontAlgn="base" hangingPunct="1">
              <a:spcBef>
                <a:spcPct val="20000"/>
              </a:spcBef>
              <a:spcAft>
                <a:spcPct val="0"/>
              </a:spcAft>
              <a:buFont typeface="Arial" charset="0"/>
              <a:buChar char="–"/>
              <a:defRPr sz="2800" kern="1200">
                <a:solidFill>
                  <a:schemeClr val="tx1"/>
                </a:solidFill>
                <a:latin typeface="Arial"/>
                <a:ea typeface="MS PGothic" pitchFamily="34" charset="-128"/>
                <a:cs typeface="Arial"/>
              </a:defRPr>
            </a:lvl2pPr>
            <a:lvl3pPr marL="1142954" indent="-228590" algn="l" defTabSz="457182" rtl="0" eaLnBrk="1" fontAlgn="base" hangingPunct="1">
              <a:spcBef>
                <a:spcPct val="20000"/>
              </a:spcBef>
              <a:spcAft>
                <a:spcPct val="0"/>
              </a:spcAft>
              <a:buFont typeface="Arial" charset="0"/>
              <a:buChar char="•"/>
              <a:defRPr sz="2400" kern="1200">
                <a:solidFill>
                  <a:schemeClr val="tx1"/>
                </a:solidFill>
                <a:latin typeface="Arial"/>
                <a:ea typeface="MS PGothic" pitchFamily="34" charset="-128"/>
                <a:cs typeface="Arial"/>
              </a:defRPr>
            </a:lvl3pPr>
            <a:lvl4pPr marL="1600136" indent="-228590" algn="l" defTabSz="457182" rtl="0" eaLnBrk="1" fontAlgn="base" hangingPunct="1">
              <a:spcBef>
                <a:spcPct val="20000"/>
              </a:spcBef>
              <a:spcAft>
                <a:spcPct val="0"/>
              </a:spcAft>
              <a:buFont typeface="Arial" charset="0"/>
              <a:buChar char="–"/>
              <a:defRPr sz="2000" kern="1200">
                <a:solidFill>
                  <a:schemeClr val="tx1"/>
                </a:solidFill>
                <a:latin typeface="Arial"/>
                <a:ea typeface="MS PGothic" pitchFamily="34" charset="-128"/>
                <a:cs typeface="Arial"/>
              </a:defRPr>
            </a:lvl4pPr>
            <a:lvl5pPr marL="2057317" indent="-228590" algn="l" defTabSz="457182" rtl="0" eaLnBrk="1" fontAlgn="base" hangingPunct="1">
              <a:spcBef>
                <a:spcPct val="20000"/>
              </a:spcBef>
              <a:spcAft>
                <a:spcPct val="0"/>
              </a:spcAft>
              <a:buFont typeface="Arial" charset="0"/>
              <a:buChar char="»"/>
              <a:defRPr sz="2000" kern="1200">
                <a:solidFill>
                  <a:schemeClr val="tx1"/>
                </a:solidFill>
                <a:latin typeface="Arial"/>
                <a:ea typeface="MS PGothic" pitchFamily="34" charset="-128"/>
                <a:cs typeface="Arial"/>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s-ES" sz="1200" dirty="0">
                <a:latin typeface="+mn-lt"/>
              </a:rPr>
              <a:t>http://</a:t>
            </a:r>
            <a:r>
              <a:rPr lang="es-ES" sz="1200" dirty="0" err="1">
                <a:latin typeface="+mn-lt"/>
              </a:rPr>
              <a:t>www.institucionpenitenciaria.es</a:t>
            </a:r>
            <a:r>
              <a:rPr lang="es-ES" sz="1200" dirty="0">
                <a:latin typeface="+mn-lt"/>
              </a:rPr>
              <a:t>/web/portal/</a:t>
            </a:r>
            <a:r>
              <a:rPr lang="es-ES" sz="1200" dirty="0" err="1">
                <a:latin typeface="+mn-lt"/>
              </a:rPr>
              <a:t>centrosPenitenciarios</a:t>
            </a:r>
            <a:endParaRPr lang="es-ES" sz="1200" dirty="0">
              <a:latin typeface="+mn-lt"/>
            </a:endParaRPr>
          </a:p>
          <a:p>
            <a:pPr algn="r"/>
            <a:r>
              <a:rPr lang="en-GB" sz="1200" dirty="0">
                <a:latin typeface="+mn-lt"/>
              </a:rPr>
              <a:t>Cabezas J, et al. EASL-DILC 2020; J Hepatology. 2020;73:S33</a:t>
            </a:r>
            <a:r>
              <a:rPr lang="es-ES" sz="1200" dirty="0">
                <a:latin typeface="+mn-lt"/>
              </a:rPr>
              <a:t>; </a:t>
            </a:r>
          </a:p>
        </p:txBody>
      </p:sp>
    </p:spTree>
    <p:extLst>
      <p:ext uri="{BB962C8B-B14F-4D97-AF65-F5344CB8AC3E}">
        <p14:creationId xmlns:p14="http://schemas.microsoft.com/office/powerpoint/2010/main" val="339809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0BB3-BDB5-274B-8124-A43D53B1E4A0}"/>
              </a:ext>
            </a:extLst>
          </p:cNvPr>
          <p:cNvSpPr>
            <a:spLocks noGrp="1"/>
          </p:cNvSpPr>
          <p:nvPr>
            <p:ph type="title"/>
          </p:nvPr>
        </p:nvSpPr>
        <p:spPr>
          <a:xfrm>
            <a:off x="1" y="332656"/>
            <a:ext cx="10272463" cy="612000"/>
          </a:xfrm>
          <a:solidFill>
            <a:schemeClr val="accent1">
              <a:lumMod val="20000"/>
              <a:lumOff val="80000"/>
            </a:schemeClr>
          </a:solidFill>
          <a:ln w="28575">
            <a:noFill/>
          </a:ln>
        </p:spPr>
        <p:txBody>
          <a:bodyPr>
            <a:normAutofit/>
          </a:bodyPr>
          <a:lstStyle/>
          <a:p>
            <a:pPr algn="ctr"/>
            <a:r>
              <a:rPr lang="es-ES" sz="2400" b="1" dirty="0" err="1">
                <a:latin typeface="+mn-lt"/>
              </a:rPr>
              <a:t>Impact</a:t>
            </a:r>
            <a:r>
              <a:rPr lang="es-ES" sz="2400" b="1" dirty="0">
                <a:latin typeface="+mn-lt"/>
              </a:rPr>
              <a:t> of HCV </a:t>
            </a:r>
            <a:r>
              <a:rPr lang="es-ES" sz="2400" b="1" dirty="0" err="1">
                <a:latin typeface="+mn-lt"/>
              </a:rPr>
              <a:t>management</a:t>
            </a:r>
            <a:r>
              <a:rPr lang="es-ES" sz="2400" b="1" dirty="0">
                <a:latin typeface="+mn-lt"/>
              </a:rPr>
              <a:t> in </a:t>
            </a:r>
            <a:r>
              <a:rPr lang="es-ES" sz="2400" b="1" dirty="0" err="1">
                <a:latin typeface="+mn-lt"/>
              </a:rPr>
              <a:t>Prison</a:t>
            </a:r>
            <a:r>
              <a:rPr lang="es-ES" sz="2400" b="1" dirty="0">
                <a:latin typeface="+mn-lt"/>
              </a:rPr>
              <a:t>. </a:t>
            </a:r>
            <a:r>
              <a:rPr lang="es-ES" sz="2400" b="1" dirty="0" err="1">
                <a:latin typeface="+mn-lt"/>
              </a:rPr>
              <a:t>The</a:t>
            </a:r>
            <a:r>
              <a:rPr lang="es-ES" sz="2400" b="1" dirty="0">
                <a:latin typeface="+mn-lt"/>
              </a:rPr>
              <a:t> </a:t>
            </a:r>
            <a:r>
              <a:rPr lang="es-ES" sz="2400" b="1" dirty="0" err="1">
                <a:latin typeface="+mn-lt"/>
              </a:rPr>
              <a:t>spanish</a:t>
            </a:r>
            <a:r>
              <a:rPr lang="es-ES" sz="2400" b="1" dirty="0">
                <a:latin typeface="+mn-lt"/>
              </a:rPr>
              <a:t> </a:t>
            </a:r>
            <a:r>
              <a:rPr lang="es-ES" sz="2400" b="1" dirty="0" err="1">
                <a:latin typeface="+mn-lt"/>
              </a:rPr>
              <a:t>example</a:t>
            </a:r>
            <a:endParaRPr lang="en-GB" sz="2400" b="1" dirty="0">
              <a:latin typeface="+mn-lt"/>
            </a:endParaRPr>
          </a:p>
        </p:txBody>
      </p:sp>
      <p:sp>
        <p:nvSpPr>
          <p:cNvPr id="4" name="Marcador de texto 3">
            <a:extLst>
              <a:ext uri="{FF2B5EF4-FFF2-40B4-BE49-F238E27FC236}">
                <a16:creationId xmlns:a16="http://schemas.microsoft.com/office/drawing/2014/main" id="{85ABC75D-7B88-644C-B8F1-C05C679E9494}"/>
              </a:ext>
            </a:extLst>
          </p:cNvPr>
          <p:cNvSpPr>
            <a:spLocks noGrp="1"/>
          </p:cNvSpPr>
          <p:nvPr>
            <p:ph type="body" sz="quarter" idx="10"/>
          </p:nvPr>
        </p:nvSpPr>
        <p:spPr>
          <a:xfrm>
            <a:off x="1343472" y="6113300"/>
            <a:ext cx="10074443" cy="412044"/>
          </a:xfrm>
        </p:spPr>
        <p:txBody>
          <a:bodyPr anchor="ctr">
            <a:noAutofit/>
          </a:bodyPr>
          <a:lstStyle/>
          <a:p>
            <a:pPr algn="r"/>
            <a:r>
              <a:rPr lang="es-ES" sz="1200" dirty="0">
                <a:latin typeface="+mn-lt"/>
              </a:rPr>
              <a:t>http://</a:t>
            </a:r>
            <a:r>
              <a:rPr lang="es-ES" sz="1200" dirty="0" err="1">
                <a:latin typeface="+mn-lt"/>
              </a:rPr>
              <a:t>www.institucionpenitenciaria.es</a:t>
            </a:r>
            <a:r>
              <a:rPr lang="es-ES" sz="1200" dirty="0">
                <a:latin typeface="+mn-lt"/>
              </a:rPr>
              <a:t>/web/portal/</a:t>
            </a:r>
            <a:r>
              <a:rPr lang="es-ES" sz="1200" dirty="0" err="1">
                <a:latin typeface="+mn-lt"/>
              </a:rPr>
              <a:t>centrosPenitenciarios</a:t>
            </a:r>
            <a:endParaRPr lang="es-ES" sz="1200" dirty="0">
              <a:latin typeface="+mn-lt"/>
            </a:endParaRPr>
          </a:p>
          <a:p>
            <a:pPr algn="r">
              <a:spcBef>
                <a:spcPts val="0"/>
              </a:spcBef>
            </a:pPr>
            <a:r>
              <a:rPr lang="en-GB" sz="1200" dirty="0">
                <a:latin typeface="+mn-lt"/>
              </a:rPr>
              <a:t>Cabezas J, et al. EASL-DILC 2020; J Hepatology. 2020;73:S33</a:t>
            </a:r>
            <a:r>
              <a:rPr lang="es-ES" sz="1200" dirty="0">
                <a:latin typeface="+mn-lt"/>
              </a:rPr>
              <a:t>; </a:t>
            </a:r>
          </a:p>
        </p:txBody>
      </p:sp>
      <p:sp>
        <p:nvSpPr>
          <p:cNvPr id="5" name="CuadroTexto 4">
            <a:extLst>
              <a:ext uri="{FF2B5EF4-FFF2-40B4-BE49-F238E27FC236}">
                <a16:creationId xmlns:a16="http://schemas.microsoft.com/office/drawing/2014/main" id="{D3687887-FCDC-0349-AA5C-BF5FB8CAC07E}"/>
              </a:ext>
            </a:extLst>
          </p:cNvPr>
          <p:cNvSpPr txBox="1"/>
          <p:nvPr/>
        </p:nvSpPr>
        <p:spPr>
          <a:xfrm>
            <a:off x="389675" y="5242364"/>
            <a:ext cx="5521320" cy="923330"/>
          </a:xfrm>
          <a:prstGeom prst="rect">
            <a:avLst/>
          </a:prstGeom>
          <a:noFill/>
        </p:spPr>
        <p:txBody>
          <a:bodyPr wrap="none" rtlCol="0">
            <a:spAutoFit/>
          </a:bodyPr>
          <a:lstStyle/>
          <a:p>
            <a:r>
              <a:rPr lang="en-GB" sz="1800" dirty="0">
                <a:latin typeface="+mj-lt"/>
              </a:rPr>
              <a:t>Incidence in 2010 was: 0.47 per 1000 inmates/year</a:t>
            </a:r>
          </a:p>
          <a:p>
            <a:r>
              <a:rPr lang="en-GB" sz="1800" dirty="0">
                <a:latin typeface="+mj-lt"/>
              </a:rPr>
              <a:t>Rotation rate: ([Admission- Release]/Total inmates) x100.</a:t>
            </a:r>
          </a:p>
          <a:p>
            <a:r>
              <a:rPr lang="en-GB" sz="1800" dirty="0">
                <a:latin typeface="+mj-lt"/>
              </a:rPr>
              <a:t>- Mean 58%; SD 47; Rage 2-195%</a:t>
            </a:r>
          </a:p>
        </p:txBody>
      </p:sp>
      <p:pic>
        <p:nvPicPr>
          <p:cNvPr id="7" name="Imagen 6">
            <a:extLst>
              <a:ext uri="{FF2B5EF4-FFF2-40B4-BE49-F238E27FC236}">
                <a16:creationId xmlns:a16="http://schemas.microsoft.com/office/drawing/2014/main" id="{99290977-7219-3141-9F06-E48E4ED4C031}"/>
              </a:ext>
            </a:extLst>
          </p:cNvPr>
          <p:cNvPicPr>
            <a:picLocks noChangeAspect="1"/>
          </p:cNvPicPr>
          <p:nvPr/>
        </p:nvPicPr>
        <p:blipFill rotWithShape="1">
          <a:blip r:embed="rId2"/>
          <a:srcRect t="14879" b="24030"/>
          <a:stretch/>
        </p:blipFill>
        <p:spPr>
          <a:xfrm>
            <a:off x="263352" y="1268760"/>
            <a:ext cx="11319488" cy="3889766"/>
          </a:xfrm>
          <a:prstGeom prst="rect">
            <a:avLst/>
          </a:prstGeom>
        </p:spPr>
      </p:pic>
    </p:spTree>
    <p:extLst>
      <p:ext uri="{BB962C8B-B14F-4D97-AF65-F5344CB8AC3E}">
        <p14:creationId xmlns:p14="http://schemas.microsoft.com/office/powerpoint/2010/main" val="406156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cantonades arrodonides 54">
            <a:extLst>
              <a:ext uri="{FF2B5EF4-FFF2-40B4-BE49-F238E27FC236}">
                <a16:creationId xmlns:a16="http://schemas.microsoft.com/office/drawing/2014/main" id="{D1D6206B-1657-B23B-E244-1DDA1D2C5CE2}"/>
              </a:ext>
            </a:extLst>
          </p:cNvPr>
          <p:cNvSpPr/>
          <p:nvPr/>
        </p:nvSpPr>
        <p:spPr>
          <a:xfrm>
            <a:off x="4621471" y="1701200"/>
            <a:ext cx="7296216" cy="4314461"/>
          </a:xfrm>
          <a:prstGeom prst="roundRect">
            <a:avLst>
              <a:gd name="adj" fmla="val 0"/>
            </a:avLst>
          </a:prstGeom>
          <a:solidFill>
            <a:schemeClr val="bg1">
              <a:lumMod val="9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405" rtl="0" eaLnBrk="1" fontAlgn="auto" latinLnBrk="0" hangingPunct="1">
              <a:lnSpc>
                <a:spcPct val="100000"/>
              </a:lnSpc>
              <a:spcBef>
                <a:spcPts val="0"/>
              </a:spcBef>
              <a:spcAft>
                <a:spcPts val="0"/>
              </a:spcAft>
              <a:buClrTx/>
              <a:buSzTx/>
              <a:buFontTx/>
              <a:buNone/>
              <a:tabLst/>
              <a:defRPr/>
            </a:pPr>
            <a:endParaRPr kumimoji="0" lang="es-ES" sz="1154" b="0" i="0" u="none" strike="noStrike" kern="1200" cap="none" spc="0" normalizeH="0" baseline="0" noProof="0">
              <a:ln>
                <a:noFill/>
              </a:ln>
              <a:solidFill>
                <a:srgbClr val="FFFFFF"/>
              </a:solidFill>
              <a:effectLst/>
              <a:uLnTx/>
              <a:uFillTx/>
              <a:latin typeface="Arial"/>
              <a:ea typeface="+mn-ea"/>
              <a:cs typeface="+mn-cs"/>
            </a:endParaRPr>
          </a:p>
        </p:txBody>
      </p:sp>
      <p:pic>
        <p:nvPicPr>
          <p:cNvPr id="10" name="Imatge 9">
            <a:hlinkClick r:id="" action="ppaction://noaction"/>
            <a:extLst>
              <a:ext uri="{FF2B5EF4-FFF2-40B4-BE49-F238E27FC236}">
                <a16:creationId xmlns:a16="http://schemas.microsoft.com/office/drawing/2014/main" id="{3B0BC578-CAA8-C9B4-224E-ED3205338B59}"/>
              </a:ext>
            </a:extLst>
          </p:cNvPr>
          <p:cNvPicPr>
            <a:picLocks noChangeAspect="1"/>
          </p:cNvPicPr>
          <p:nvPr/>
        </p:nvPicPr>
        <p:blipFill>
          <a:blip r:embed="rId3"/>
          <a:stretch>
            <a:fillRect/>
          </a:stretch>
        </p:blipFill>
        <p:spPr>
          <a:xfrm>
            <a:off x="4244577" y="5240016"/>
            <a:ext cx="808686" cy="794347"/>
          </a:xfrm>
          <a:prstGeom prst="rect">
            <a:avLst/>
          </a:prstGeom>
        </p:spPr>
      </p:pic>
      <p:sp>
        <p:nvSpPr>
          <p:cNvPr id="15" name="Título 1">
            <a:extLst>
              <a:ext uri="{FF2B5EF4-FFF2-40B4-BE49-F238E27FC236}">
                <a16:creationId xmlns:a16="http://schemas.microsoft.com/office/drawing/2014/main" id="{75439810-7DA0-465D-B8B8-10A4D0C23A34}"/>
              </a:ext>
            </a:extLst>
          </p:cNvPr>
          <p:cNvSpPr txBox="1">
            <a:spLocks/>
          </p:cNvSpPr>
          <p:nvPr/>
        </p:nvSpPr>
        <p:spPr bwMode="auto">
          <a:xfrm>
            <a:off x="2082983" y="-895435"/>
            <a:ext cx="10713404" cy="1289945"/>
          </a:xfrm>
          <a:prstGeom prst="rect">
            <a:avLst/>
          </a:prstGeom>
          <a:noFill/>
          <a:ln w="9525">
            <a:noFill/>
            <a:miter lim="800000"/>
            <a:headEnd/>
            <a:tailEnd/>
          </a:ln>
        </p:spPr>
        <p:txBody>
          <a:bodyPr vert="horz" wrap="square" lIns="91439" tIns="45720" rIns="91439" bIns="45720" numCol="1" anchor="b" anchorCtr="0" compatLnSpc="1">
            <a:prstTxWarp prst="textNoShape">
              <a:avLst/>
            </a:prstTxWarp>
            <a:noAutofit/>
          </a:bodyPr>
          <a:lstStyle/>
          <a:p>
            <a:pPr marL="0" marR="0" lvl="0" indent="0" algn="l" defTabSz="914322" rtl="0" eaLnBrk="1" fontAlgn="base" latinLnBrk="0" hangingPunct="1">
              <a:lnSpc>
                <a:spcPts val="4040"/>
              </a:lnSpc>
              <a:spcBef>
                <a:spcPct val="0"/>
              </a:spcBef>
              <a:spcAft>
                <a:spcPts val="0"/>
              </a:spcAft>
              <a:buClrTx/>
              <a:buSzTx/>
              <a:buFontTx/>
              <a:buNone/>
              <a:tabLst/>
              <a:defRPr/>
            </a:pPr>
            <a:endParaRPr kumimoji="0" lang="ca-ES" altLang="ca-ES" sz="3078" b="1" i="0" u="none" strike="noStrike" kern="0" cap="none" spc="0" normalizeH="0" baseline="0" noProof="0" dirty="0">
              <a:ln>
                <a:noFill/>
              </a:ln>
              <a:solidFill>
                <a:srgbClr val="002060"/>
              </a:solidFill>
              <a:effectLst/>
              <a:uLnTx/>
              <a:uFillTx/>
              <a:latin typeface="Arial"/>
              <a:ea typeface="MS PGothic" pitchFamily="34" charset="-128"/>
              <a:cs typeface="ＭＳ Ｐゴシック" pitchFamily="54" charset="-128"/>
            </a:endParaRPr>
          </a:p>
        </p:txBody>
      </p:sp>
      <p:sp>
        <p:nvSpPr>
          <p:cNvPr id="26" name="Content Placeholder 2">
            <a:extLst>
              <a:ext uri="{FF2B5EF4-FFF2-40B4-BE49-F238E27FC236}">
                <a16:creationId xmlns:a16="http://schemas.microsoft.com/office/drawing/2014/main" id="{A3FE9477-DA24-4102-976D-C359C60AB9AF}"/>
              </a:ext>
            </a:extLst>
          </p:cNvPr>
          <p:cNvSpPr txBox="1">
            <a:spLocks/>
          </p:cNvSpPr>
          <p:nvPr/>
        </p:nvSpPr>
        <p:spPr>
          <a:xfrm>
            <a:off x="761854" y="2110409"/>
            <a:ext cx="3926569" cy="4093428"/>
          </a:xfrm>
          <a:prstGeom prst="rect">
            <a:avLst/>
          </a:prstGeom>
        </p:spPr>
        <p:txBody>
          <a:bodyPr vert="horz" wrap="square" lIns="91439" tIns="45720" rIns="91439" bIns="45720" rtlCol="0" anchor="t">
            <a:spAutoFit/>
          </a:bodyPr>
          <a:lstStyle/>
          <a:p>
            <a:pPr marL="354965" lvl="0" indent="-354965" defTabSz="914322">
              <a:spcBef>
                <a:spcPct val="0"/>
              </a:spcBef>
              <a:spcAft>
                <a:spcPts val="1200"/>
              </a:spcAft>
              <a:buClr>
                <a:prstClr val="black"/>
              </a:buClr>
              <a:buFont typeface="Wingdings 3" panose="05040102010807070707" pitchFamily="18" charset="2"/>
              <a:buChar char="u"/>
              <a:defRPr/>
            </a:pPr>
            <a:r>
              <a:rPr lang="en-US" altLang="ca-ES" sz="2000" b="1" dirty="0">
                <a:solidFill>
                  <a:prstClr val="black"/>
                </a:solidFill>
                <a:cs typeface="Arial"/>
              </a:rPr>
              <a:t>Infection detection: </a:t>
            </a:r>
            <a:r>
              <a:rPr lang="en-US" altLang="ca-ES" sz="2000" dirty="0">
                <a:solidFill>
                  <a:prstClr val="black"/>
                </a:solidFill>
                <a:cs typeface="Arial"/>
              </a:rPr>
              <a:t>Systematic screening on admission</a:t>
            </a:r>
          </a:p>
          <a:p>
            <a:pPr marL="354965" lvl="0" indent="-354965" defTabSz="914322">
              <a:spcBef>
                <a:spcPct val="0"/>
              </a:spcBef>
              <a:spcAft>
                <a:spcPts val="1200"/>
              </a:spcAft>
              <a:buClr>
                <a:prstClr val="black"/>
              </a:buClr>
              <a:buFont typeface="Wingdings 3" panose="05040102010807070707" pitchFamily="18" charset="2"/>
              <a:buChar char="u"/>
              <a:defRPr/>
            </a:pPr>
            <a:r>
              <a:rPr lang="en-US" altLang="ca-ES" sz="2000" b="1" dirty="0">
                <a:solidFill>
                  <a:prstClr val="black"/>
                </a:solidFill>
                <a:cs typeface="Arial"/>
              </a:rPr>
              <a:t>Treatment in the center</a:t>
            </a:r>
          </a:p>
          <a:p>
            <a:pPr marL="354965" lvl="0" indent="-354965" defTabSz="914322">
              <a:spcBef>
                <a:spcPct val="0"/>
              </a:spcBef>
              <a:spcAft>
                <a:spcPts val="1200"/>
              </a:spcAft>
              <a:buClr>
                <a:prstClr val="black"/>
              </a:buClr>
              <a:buFont typeface="Wingdings 3" panose="05040102010807070707" pitchFamily="18" charset="2"/>
              <a:buChar char="u"/>
              <a:defRPr/>
            </a:pPr>
            <a:r>
              <a:rPr lang="en-US" altLang="ca-ES" sz="2000" b="1" dirty="0">
                <a:solidFill>
                  <a:prstClr val="black"/>
                </a:solidFill>
                <a:cs typeface="Arial"/>
              </a:rPr>
              <a:t>Linkage to community specialist on leaving the </a:t>
            </a:r>
            <a:r>
              <a:rPr lang="en-US" altLang="ca-ES" sz="2000" b="1" dirty="0" err="1">
                <a:solidFill>
                  <a:prstClr val="black"/>
                </a:solidFill>
                <a:cs typeface="Arial"/>
              </a:rPr>
              <a:t>centre</a:t>
            </a:r>
            <a:r>
              <a:rPr lang="en-US" altLang="ca-ES" sz="2000" b="1" dirty="0">
                <a:solidFill>
                  <a:prstClr val="black"/>
                </a:solidFill>
                <a:cs typeface="Arial"/>
              </a:rPr>
              <a:t> (liaison nurse) </a:t>
            </a:r>
            <a:r>
              <a:rPr lang="en-US" altLang="ca-ES" sz="2000" baseline="30000" dirty="0">
                <a:solidFill>
                  <a:prstClr val="black"/>
                </a:solidFill>
                <a:cs typeface="Arial"/>
              </a:rPr>
              <a:t>3</a:t>
            </a:r>
          </a:p>
          <a:p>
            <a:pPr marL="812165" lvl="1" indent="-354965" defTabSz="914322">
              <a:spcBef>
                <a:spcPct val="0"/>
              </a:spcBef>
              <a:spcAft>
                <a:spcPts val="1200"/>
              </a:spcAft>
              <a:buClr>
                <a:prstClr val="black"/>
              </a:buClr>
              <a:buFont typeface="Courier New" panose="02070309020205020404" pitchFamily="49" charset="0"/>
              <a:buChar char="o"/>
              <a:defRPr/>
            </a:pPr>
            <a:r>
              <a:rPr lang="en-US" altLang="ca-ES" dirty="0">
                <a:solidFill>
                  <a:prstClr val="black"/>
                </a:solidFill>
                <a:cs typeface="Arial"/>
              </a:rPr>
              <a:t>Reduction in loss of post-release follow-ups</a:t>
            </a:r>
          </a:p>
          <a:p>
            <a:pPr marL="812165" lvl="1" indent="-354965" defTabSz="914322">
              <a:spcBef>
                <a:spcPct val="0"/>
              </a:spcBef>
              <a:spcAft>
                <a:spcPts val="1200"/>
              </a:spcAft>
              <a:buClr>
                <a:prstClr val="black"/>
              </a:buClr>
              <a:buFont typeface="Courier New" panose="02070309020205020404" pitchFamily="49" charset="0"/>
              <a:buChar char="o"/>
              <a:defRPr/>
            </a:pPr>
            <a:r>
              <a:rPr lang="en-US" altLang="ca-ES" dirty="0">
                <a:solidFill>
                  <a:prstClr val="black"/>
                </a:solidFill>
                <a:cs typeface="Arial"/>
              </a:rPr>
              <a:t>Improvement of links with specialists</a:t>
            </a:r>
            <a:endParaRPr lang="ca-ES" altLang="ca-ES" sz="1200" i="0" u="none" strike="noStrike" kern="1200" cap="none" spc="0" normalizeH="0" baseline="0" noProof="0" dirty="0">
              <a:ln>
                <a:noFill/>
              </a:ln>
              <a:solidFill>
                <a:prstClr val="black"/>
              </a:solidFill>
              <a:effectLst/>
              <a:uLnTx/>
              <a:uFillTx/>
              <a:latin typeface="Arial"/>
              <a:cs typeface="Arial"/>
            </a:endParaRPr>
          </a:p>
        </p:txBody>
      </p:sp>
      <p:sp>
        <p:nvSpPr>
          <p:cNvPr id="28" name="QuadreDeText 27">
            <a:extLst>
              <a:ext uri="{FF2B5EF4-FFF2-40B4-BE49-F238E27FC236}">
                <a16:creationId xmlns:a16="http://schemas.microsoft.com/office/drawing/2014/main" id="{7C4FF60C-7A5C-436A-9C1E-15611023B653}"/>
              </a:ext>
            </a:extLst>
          </p:cNvPr>
          <p:cNvSpPr txBox="1"/>
          <p:nvPr/>
        </p:nvSpPr>
        <p:spPr>
          <a:xfrm>
            <a:off x="698976" y="1631977"/>
            <a:ext cx="2146727" cy="421590"/>
          </a:xfrm>
          <a:prstGeom prst="rect">
            <a:avLst/>
          </a:prstGeom>
          <a:noFill/>
        </p:spPr>
        <p:txBody>
          <a:bodyPr wrap="square">
            <a:spAutoFit/>
          </a:bodyPr>
          <a:lstStyle/>
          <a:p>
            <a:pPr marL="0" marR="0" lvl="0" indent="0" algn="l" defTabSz="342871" rtl="0" eaLnBrk="0" fontAlgn="auto" latinLnBrk="0" hangingPunct="0">
              <a:lnSpc>
                <a:spcPts val="2800"/>
              </a:lnSpc>
              <a:spcBef>
                <a:spcPct val="0"/>
              </a:spcBef>
              <a:spcAft>
                <a:spcPts val="0"/>
              </a:spcAft>
              <a:buClr>
                <a:srgbClr val="5B9BD5"/>
              </a:buClr>
              <a:buSzTx/>
              <a:buFontTx/>
              <a:buNone/>
              <a:tabLst/>
              <a:defRPr/>
            </a:pPr>
            <a:r>
              <a:rPr kumimoji="0" lang="ca-ES" sz="2052" i="0" u="none" strike="noStrike" kern="0" cap="none" spc="-40" normalizeH="0" baseline="0" noProof="0" dirty="0" err="1">
                <a:ln>
                  <a:noFill/>
                </a:ln>
                <a:solidFill>
                  <a:prstClr val="black"/>
                </a:solidFill>
                <a:effectLst/>
                <a:uLnTx/>
                <a:uFillTx/>
                <a:latin typeface="Arial"/>
                <a:ea typeface="+mn-ea"/>
                <a:cs typeface="Arial" panose="020B0604020202020204" pitchFamily="34" charset="0"/>
              </a:rPr>
              <a:t>Since</a:t>
            </a:r>
            <a:r>
              <a:rPr kumimoji="0" lang="ca-ES" sz="2052" i="0" u="none" strike="noStrike" kern="0" cap="none" spc="-40" normalizeH="0" baseline="0" noProof="0" dirty="0">
                <a:ln>
                  <a:noFill/>
                </a:ln>
                <a:solidFill>
                  <a:prstClr val="black"/>
                </a:solidFill>
                <a:effectLst/>
                <a:uLnTx/>
                <a:uFillTx/>
                <a:latin typeface="Arial"/>
                <a:ea typeface="+mn-ea"/>
                <a:cs typeface="Arial" panose="020B0604020202020204" pitchFamily="34" charset="0"/>
              </a:rPr>
              <a:t> 2016</a:t>
            </a:r>
          </a:p>
        </p:txBody>
      </p:sp>
      <p:graphicFrame>
        <p:nvGraphicFramePr>
          <p:cNvPr id="3" name="1 Gráfico">
            <a:extLst>
              <a:ext uri="{FF2B5EF4-FFF2-40B4-BE49-F238E27FC236}">
                <a16:creationId xmlns:a16="http://schemas.microsoft.com/office/drawing/2014/main" id="{050E220C-274B-35FA-7D30-AC6E7845EC48}"/>
              </a:ext>
            </a:extLst>
          </p:cNvPr>
          <p:cNvGraphicFramePr/>
          <p:nvPr/>
        </p:nvGraphicFramePr>
        <p:xfrm>
          <a:off x="4951870" y="2375715"/>
          <a:ext cx="6900357" cy="3232663"/>
        </p:xfrm>
        <a:graphic>
          <a:graphicData uri="http://schemas.openxmlformats.org/drawingml/2006/chart">
            <c:chart xmlns:c="http://schemas.openxmlformats.org/drawingml/2006/chart" xmlns:r="http://schemas.openxmlformats.org/officeDocument/2006/relationships" r:id="rId4"/>
          </a:graphicData>
        </a:graphic>
      </p:graphicFrame>
      <p:sp>
        <p:nvSpPr>
          <p:cNvPr id="5" name="7 Rectángulo">
            <a:extLst>
              <a:ext uri="{FF2B5EF4-FFF2-40B4-BE49-F238E27FC236}">
                <a16:creationId xmlns:a16="http://schemas.microsoft.com/office/drawing/2014/main" id="{3CD03CDD-B5D2-6584-608E-F66F6C0C7265}"/>
              </a:ext>
            </a:extLst>
          </p:cNvPr>
          <p:cNvSpPr/>
          <p:nvPr/>
        </p:nvSpPr>
        <p:spPr>
          <a:xfrm>
            <a:off x="4819401" y="1800775"/>
            <a:ext cx="6900356" cy="566052"/>
          </a:xfrm>
          <a:prstGeom prst="rect">
            <a:avLst/>
          </a:prstGeom>
        </p:spPr>
        <p:txBody>
          <a:bodyPr wrap="square">
            <a:spAutoFit/>
          </a:bodyPr>
          <a:lstStyle/>
          <a:p>
            <a:pPr lvl="0" defTabSz="586405">
              <a:defRPr/>
            </a:pPr>
            <a:r>
              <a:rPr lang="en-US" sz="1539" b="1" dirty="0">
                <a:solidFill>
                  <a:srgbClr val="000000"/>
                </a:solidFill>
                <a:latin typeface="Arial" panose="020B0604020202020204" pitchFamily="34" charset="0"/>
                <a:cs typeface="Arial" panose="020B0604020202020204" pitchFamily="34" charset="0"/>
              </a:rPr>
              <a:t>Number of DAA treatments and HCV infection in inmates in Catalonia (2016-2023)</a:t>
            </a:r>
            <a:endParaRPr kumimoji="0" lang="ca-ES" sz="1539"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8C5AED0-9CB2-6BB8-1D49-88FA5C536CDD}"/>
              </a:ext>
            </a:extLst>
          </p:cNvPr>
          <p:cNvSpPr txBox="1"/>
          <p:nvPr/>
        </p:nvSpPr>
        <p:spPr>
          <a:xfrm>
            <a:off x="5053263" y="5666001"/>
            <a:ext cx="6667240" cy="276999"/>
          </a:xfrm>
          <a:prstGeom prst="rect">
            <a:avLst/>
          </a:prstGeom>
          <a:noFill/>
        </p:spPr>
        <p:txBody>
          <a:bodyPr wrap="square" rtlCol="0">
            <a:spAutoFit/>
          </a:bodyPr>
          <a:lstStyle/>
          <a:p>
            <a:pPr lvl="0" defTabSz="586405">
              <a:defRPr/>
            </a:pPr>
            <a:r>
              <a:rPr lang="en-US" sz="1200" b="1" dirty="0">
                <a:solidFill>
                  <a:srgbClr val="808080"/>
                </a:solidFill>
                <a:latin typeface="Calibri" panose="020F0502020204030204" pitchFamily="34" charset="0"/>
              </a:rPr>
              <a:t>Data on viremia in inmates in Catalonia. Prison Health Program (ICS) 2024</a:t>
            </a:r>
            <a:endParaRPr kumimoji="0" lang="ca-ES" sz="1200" b="1" i="0" u="none" strike="noStrike" kern="1200" cap="none" spc="0" normalizeH="0" baseline="0" noProof="0" dirty="0">
              <a:ln>
                <a:noFill/>
              </a:ln>
              <a:solidFill>
                <a:srgbClr val="808080"/>
              </a:solidFill>
              <a:effectLst/>
              <a:uLnTx/>
              <a:uFillTx/>
              <a:latin typeface="Arial"/>
              <a:ea typeface="+mn-ea"/>
              <a:cs typeface="+mn-cs"/>
            </a:endParaRPr>
          </a:p>
        </p:txBody>
      </p:sp>
      <p:sp>
        <p:nvSpPr>
          <p:cNvPr id="11" name="Títol 7"/>
          <p:cNvSpPr>
            <a:spLocks noGrp="1"/>
          </p:cNvSpPr>
          <p:nvPr>
            <p:ph type="title"/>
          </p:nvPr>
        </p:nvSpPr>
        <p:spPr>
          <a:xfrm>
            <a:off x="698976" y="660982"/>
            <a:ext cx="10759576" cy="428232"/>
          </a:xfrm>
        </p:spPr>
        <p:txBody>
          <a:bodyPr>
            <a:normAutofit fontScale="90000"/>
          </a:bodyPr>
          <a:lstStyle/>
          <a:p>
            <a:r>
              <a:rPr lang="ca-ES" dirty="0"/>
              <a:t>HCV </a:t>
            </a:r>
            <a:r>
              <a:rPr lang="ca-ES" dirty="0" err="1"/>
              <a:t>elimination</a:t>
            </a:r>
            <a:r>
              <a:rPr lang="ca-ES" dirty="0"/>
              <a:t> </a:t>
            </a:r>
            <a:r>
              <a:rPr lang="ca-ES" dirty="0" err="1"/>
              <a:t>program</a:t>
            </a:r>
            <a:r>
              <a:rPr lang="ca-ES" dirty="0"/>
              <a:t> in Catalan </a:t>
            </a:r>
            <a:r>
              <a:rPr lang="ca-ES" dirty="0" err="1"/>
              <a:t>prisons</a:t>
            </a:r>
            <a:r>
              <a:rPr lang="ca-ES" dirty="0"/>
              <a:t>  </a:t>
            </a:r>
          </a:p>
        </p:txBody>
      </p:sp>
    </p:spTree>
    <p:extLst>
      <p:ext uri="{BB962C8B-B14F-4D97-AF65-F5344CB8AC3E}">
        <p14:creationId xmlns:p14="http://schemas.microsoft.com/office/powerpoint/2010/main" val="3924979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389FB9-4C7C-C34B-B931-72A27CC7870E}"/>
              </a:ext>
            </a:extLst>
          </p:cNvPr>
          <p:cNvSpPr/>
          <p:nvPr/>
        </p:nvSpPr>
        <p:spPr>
          <a:xfrm>
            <a:off x="5807968" y="6381328"/>
            <a:ext cx="6096000" cy="276999"/>
          </a:xfrm>
          <a:prstGeom prst="rect">
            <a:avLst/>
          </a:prstGeom>
        </p:spPr>
        <p:txBody>
          <a:bodyPr>
            <a:spAutoFit/>
          </a:bodyPr>
          <a:lstStyle/>
          <a:p>
            <a:pPr algn="r">
              <a:spcBef>
                <a:spcPts val="0"/>
              </a:spcBef>
            </a:pPr>
            <a:r>
              <a:rPr lang="en-GB" sz="1200" dirty="0" err="1"/>
              <a:t>Dalgic</a:t>
            </a:r>
            <a:r>
              <a:rPr lang="en-GB" sz="1200" dirty="0"/>
              <a:t> OO, et al. Scientific reports. 2019;9(1):16849</a:t>
            </a:r>
            <a:endParaRPr lang="en-ES" sz="1200"/>
          </a:p>
        </p:txBody>
      </p:sp>
      <p:pic>
        <p:nvPicPr>
          <p:cNvPr id="7" name="Imagen 6">
            <a:extLst>
              <a:ext uri="{FF2B5EF4-FFF2-40B4-BE49-F238E27FC236}">
                <a16:creationId xmlns:a16="http://schemas.microsoft.com/office/drawing/2014/main" id="{D487D4BD-8C4F-754A-820C-82EDFB898560}"/>
              </a:ext>
            </a:extLst>
          </p:cNvPr>
          <p:cNvPicPr>
            <a:picLocks noChangeAspect="1"/>
          </p:cNvPicPr>
          <p:nvPr/>
        </p:nvPicPr>
        <p:blipFill>
          <a:blip r:embed="rId2"/>
          <a:stretch>
            <a:fillRect/>
          </a:stretch>
        </p:blipFill>
        <p:spPr>
          <a:xfrm>
            <a:off x="1120406" y="1268760"/>
            <a:ext cx="10169912" cy="4173849"/>
          </a:xfrm>
          <a:prstGeom prst="rect">
            <a:avLst/>
          </a:prstGeom>
        </p:spPr>
      </p:pic>
      <p:sp>
        <p:nvSpPr>
          <p:cNvPr id="8" name="Rectángulo 7">
            <a:extLst>
              <a:ext uri="{FF2B5EF4-FFF2-40B4-BE49-F238E27FC236}">
                <a16:creationId xmlns:a16="http://schemas.microsoft.com/office/drawing/2014/main" id="{1CD03939-FC72-614C-9A49-52146A533F5D}"/>
              </a:ext>
            </a:extLst>
          </p:cNvPr>
          <p:cNvSpPr/>
          <p:nvPr/>
        </p:nvSpPr>
        <p:spPr>
          <a:xfrm>
            <a:off x="520678" y="5442609"/>
            <a:ext cx="11369368" cy="830997"/>
          </a:xfrm>
          <a:prstGeom prst="rect">
            <a:avLst/>
          </a:prstGeom>
        </p:spPr>
        <p:txBody>
          <a:bodyPr wrap="square">
            <a:spAutoFit/>
          </a:bodyPr>
          <a:lstStyle/>
          <a:p>
            <a:pPr algn="just"/>
            <a:r>
              <a:rPr lang="es-ES" sz="1600" dirty="0" err="1">
                <a:latin typeface="+mj-lt"/>
              </a:rPr>
              <a:t>Our</a:t>
            </a:r>
            <a:r>
              <a:rPr lang="es-ES" sz="1600" dirty="0">
                <a:latin typeface="+mj-lt"/>
              </a:rPr>
              <a:t> </a:t>
            </a:r>
            <a:r>
              <a:rPr lang="es-ES" sz="1600" dirty="0" err="1">
                <a:latin typeface="+mj-lt"/>
              </a:rPr>
              <a:t>modeling-based</a:t>
            </a:r>
            <a:r>
              <a:rPr lang="es-ES" sz="1600" dirty="0">
                <a:latin typeface="+mj-lt"/>
              </a:rPr>
              <a:t> </a:t>
            </a:r>
            <a:r>
              <a:rPr lang="es-ES" sz="1600" dirty="0" err="1">
                <a:latin typeface="+mj-lt"/>
              </a:rPr>
              <a:t>study</a:t>
            </a:r>
            <a:r>
              <a:rPr lang="es-ES" sz="1600" dirty="0">
                <a:latin typeface="+mj-lt"/>
              </a:rPr>
              <a:t> </a:t>
            </a:r>
            <a:r>
              <a:rPr lang="es-ES" sz="1600" dirty="0" err="1">
                <a:latin typeface="+mj-lt"/>
              </a:rPr>
              <a:t>showed</a:t>
            </a:r>
            <a:r>
              <a:rPr lang="es-ES" sz="1600" dirty="0">
                <a:latin typeface="+mj-lt"/>
              </a:rPr>
              <a:t> </a:t>
            </a:r>
            <a:r>
              <a:rPr lang="es-ES" sz="1600" dirty="0" err="1">
                <a:latin typeface="+mj-lt"/>
              </a:rPr>
              <a:t>that</a:t>
            </a:r>
            <a:r>
              <a:rPr lang="es-ES" sz="1600" dirty="0">
                <a:latin typeface="+mj-lt"/>
              </a:rPr>
              <a:t> </a:t>
            </a:r>
            <a:r>
              <a:rPr lang="es-ES" sz="1600" dirty="0" err="1">
                <a:latin typeface="+mj-lt"/>
              </a:rPr>
              <a:t>scaling</a:t>
            </a:r>
            <a:r>
              <a:rPr lang="es-ES" sz="1600" dirty="0">
                <a:latin typeface="+mj-lt"/>
              </a:rPr>
              <a:t>-up HCV </a:t>
            </a:r>
            <a:r>
              <a:rPr lang="es-ES" sz="1600" dirty="0" err="1">
                <a:latin typeface="+mj-lt"/>
              </a:rPr>
              <a:t>treatment</a:t>
            </a:r>
            <a:r>
              <a:rPr lang="es-ES" sz="1600" dirty="0">
                <a:latin typeface="+mj-lt"/>
              </a:rPr>
              <a:t> in </a:t>
            </a:r>
            <a:r>
              <a:rPr lang="es-ES" sz="1600" dirty="0" err="1">
                <a:latin typeface="+mj-lt"/>
              </a:rPr>
              <a:t>all</a:t>
            </a:r>
            <a:r>
              <a:rPr lang="es-ES" sz="1600" dirty="0">
                <a:latin typeface="+mj-lt"/>
              </a:rPr>
              <a:t> </a:t>
            </a:r>
            <a:r>
              <a:rPr lang="es-ES" sz="1600" dirty="0" err="1">
                <a:latin typeface="+mj-lt"/>
              </a:rPr>
              <a:t>prisons</a:t>
            </a:r>
            <a:r>
              <a:rPr lang="es-ES" sz="1600" dirty="0">
                <a:latin typeface="+mj-lt"/>
              </a:rPr>
              <a:t> in </a:t>
            </a:r>
            <a:r>
              <a:rPr lang="es-ES" sz="1600" dirty="0" err="1">
                <a:latin typeface="+mj-lt"/>
              </a:rPr>
              <a:t>Spain</a:t>
            </a:r>
            <a:r>
              <a:rPr lang="es-ES" sz="1600" dirty="0">
                <a:latin typeface="+mj-lt"/>
              </a:rPr>
              <a:t> </a:t>
            </a:r>
            <a:r>
              <a:rPr lang="es-ES" sz="1600" dirty="0" err="1">
                <a:latin typeface="+mj-lt"/>
              </a:rPr>
              <a:t>is</a:t>
            </a:r>
            <a:r>
              <a:rPr lang="es-ES" sz="1600" dirty="0">
                <a:latin typeface="+mj-lt"/>
              </a:rPr>
              <a:t> </a:t>
            </a:r>
            <a:r>
              <a:rPr lang="es-ES" sz="1600" dirty="0" err="1">
                <a:latin typeface="+mj-lt"/>
              </a:rPr>
              <a:t>highly</a:t>
            </a:r>
            <a:r>
              <a:rPr lang="es-ES" sz="1600" dirty="0">
                <a:latin typeface="+mj-lt"/>
              </a:rPr>
              <a:t> </a:t>
            </a:r>
            <a:r>
              <a:rPr lang="es-ES" sz="1600" dirty="0" err="1">
                <a:latin typeface="+mj-lt"/>
              </a:rPr>
              <a:t>cost-effective</a:t>
            </a:r>
            <a:r>
              <a:rPr lang="es-ES" sz="1600" dirty="0">
                <a:latin typeface="+mj-lt"/>
              </a:rPr>
              <a:t>. </a:t>
            </a:r>
          </a:p>
          <a:p>
            <a:pPr algn="just"/>
            <a:r>
              <a:rPr lang="es-ES" sz="1600" dirty="0" err="1">
                <a:latin typeface="+mj-lt"/>
              </a:rPr>
              <a:t>Unrestricted</a:t>
            </a:r>
            <a:r>
              <a:rPr lang="es-ES" sz="1600" dirty="0">
                <a:latin typeface="+mj-lt"/>
              </a:rPr>
              <a:t> </a:t>
            </a:r>
            <a:r>
              <a:rPr lang="es-ES" sz="1600" dirty="0" err="1">
                <a:latin typeface="+mj-lt"/>
              </a:rPr>
              <a:t>treatment</a:t>
            </a:r>
            <a:r>
              <a:rPr lang="es-ES" sz="1600" dirty="0">
                <a:latin typeface="+mj-lt"/>
              </a:rPr>
              <a:t> to </a:t>
            </a:r>
            <a:r>
              <a:rPr lang="es-ES" sz="1600" dirty="0" err="1">
                <a:latin typeface="+mj-lt"/>
              </a:rPr>
              <a:t>all</a:t>
            </a:r>
            <a:r>
              <a:rPr lang="es-ES" sz="1600" dirty="0">
                <a:latin typeface="+mj-lt"/>
              </a:rPr>
              <a:t> HCV-</a:t>
            </a:r>
            <a:r>
              <a:rPr lang="es-ES" sz="1600" dirty="0" err="1">
                <a:latin typeface="+mj-lt"/>
              </a:rPr>
              <a:t>infected</a:t>
            </a:r>
            <a:r>
              <a:rPr lang="es-ES" sz="1600" dirty="0">
                <a:latin typeface="+mj-lt"/>
              </a:rPr>
              <a:t> </a:t>
            </a:r>
            <a:r>
              <a:rPr lang="es-ES" sz="1600" dirty="0" err="1">
                <a:latin typeface="+mj-lt"/>
              </a:rPr>
              <a:t>persons</a:t>
            </a:r>
            <a:r>
              <a:rPr lang="es-ES" sz="1600" dirty="0">
                <a:latin typeface="+mj-lt"/>
              </a:rPr>
              <a:t> in </a:t>
            </a:r>
            <a:r>
              <a:rPr lang="es-ES" sz="1600">
                <a:latin typeface="+mj-lt"/>
              </a:rPr>
              <a:t>prisons </a:t>
            </a:r>
            <a:r>
              <a:rPr lang="es-ES" sz="1600" dirty="0" err="1">
                <a:latin typeface="+mj-lt"/>
              </a:rPr>
              <a:t>resulting</a:t>
            </a:r>
            <a:r>
              <a:rPr lang="es-ES" sz="1600" dirty="0">
                <a:latin typeface="+mj-lt"/>
              </a:rPr>
              <a:t> in </a:t>
            </a:r>
            <a:r>
              <a:rPr lang="es-ES" sz="1600" dirty="0" err="1">
                <a:latin typeface="+mj-lt"/>
              </a:rPr>
              <a:t>reduction</a:t>
            </a:r>
            <a:r>
              <a:rPr lang="es-ES" sz="1600" dirty="0">
                <a:latin typeface="+mj-lt"/>
              </a:rPr>
              <a:t> of HCV </a:t>
            </a:r>
            <a:r>
              <a:rPr lang="es-ES" sz="1600" dirty="0" err="1">
                <a:latin typeface="+mj-lt"/>
              </a:rPr>
              <a:t>prevalence</a:t>
            </a:r>
            <a:r>
              <a:rPr lang="es-ES" sz="1600" dirty="0">
                <a:latin typeface="+mj-lt"/>
              </a:rPr>
              <a:t> in </a:t>
            </a:r>
            <a:r>
              <a:rPr lang="es-ES" sz="1600" dirty="0" err="1">
                <a:latin typeface="+mj-lt"/>
              </a:rPr>
              <a:t>prisons</a:t>
            </a:r>
            <a:r>
              <a:rPr lang="es-ES" sz="1600" dirty="0">
                <a:latin typeface="+mj-lt"/>
              </a:rPr>
              <a:t> </a:t>
            </a:r>
            <a:r>
              <a:rPr lang="es-ES" sz="1600" dirty="0" err="1">
                <a:latin typeface="+mj-lt"/>
              </a:rPr>
              <a:t>by</a:t>
            </a:r>
            <a:r>
              <a:rPr lang="es-ES" sz="1600" dirty="0">
                <a:latin typeface="+mj-lt"/>
              </a:rPr>
              <a:t> more </a:t>
            </a:r>
            <a:r>
              <a:rPr lang="es-ES" sz="1600" dirty="0" err="1">
                <a:latin typeface="+mj-lt"/>
              </a:rPr>
              <a:t>than</a:t>
            </a:r>
            <a:r>
              <a:rPr lang="es-ES" sz="1600" dirty="0">
                <a:latin typeface="+mj-lt"/>
              </a:rPr>
              <a:t> 80% and </a:t>
            </a:r>
            <a:r>
              <a:rPr lang="es-ES" sz="1600" dirty="0" err="1">
                <a:latin typeface="+mj-lt"/>
              </a:rPr>
              <a:t>averting</a:t>
            </a:r>
            <a:r>
              <a:rPr lang="es-ES" sz="1600" dirty="0">
                <a:latin typeface="+mj-lt"/>
              </a:rPr>
              <a:t> 8,300 HCV </a:t>
            </a:r>
            <a:r>
              <a:rPr lang="es-ES" sz="1600" dirty="0" err="1">
                <a:latin typeface="+mj-lt"/>
              </a:rPr>
              <a:t>deaths</a:t>
            </a:r>
            <a:r>
              <a:rPr lang="es-ES" sz="1600" dirty="0">
                <a:latin typeface="+mj-lt"/>
              </a:rPr>
              <a:t> and 10,200 HCV </a:t>
            </a:r>
            <a:r>
              <a:rPr lang="es-ES" sz="1600" dirty="0" err="1">
                <a:latin typeface="+mj-lt"/>
              </a:rPr>
              <a:t>transmission</a:t>
            </a:r>
            <a:r>
              <a:rPr lang="es-ES" sz="1600" dirty="0">
                <a:latin typeface="+mj-lt"/>
              </a:rPr>
              <a:t> </a:t>
            </a:r>
            <a:r>
              <a:rPr lang="es-ES" sz="1600" dirty="0" err="1">
                <a:latin typeface="+mj-lt"/>
              </a:rPr>
              <a:t>by</a:t>
            </a:r>
            <a:r>
              <a:rPr lang="es-ES" sz="1600" dirty="0">
                <a:latin typeface="+mj-lt"/>
              </a:rPr>
              <a:t> 2050.</a:t>
            </a:r>
            <a:endParaRPr lang="es-ES" sz="1600" dirty="0">
              <a:effectLst/>
              <a:latin typeface="+mj-lt"/>
            </a:endParaRPr>
          </a:p>
        </p:txBody>
      </p:sp>
      <p:sp>
        <p:nvSpPr>
          <p:cNvPr id="9" name="Slide Number Placeholder 2">
            <a:extLst>
              <a:ext uri="{FF2B5EF4-FFF2-40B4-BE49-F238E27FC236}">
                <a16:creationId xmlns:a16="http://schemas.microsoft.com/office/drawing/2014/main" id="{0948875A-0E55-0742-9D0B-24759B8BA49A}"/>
              </a:ext>
            </a:extLst>
          </p:cNvPr>
          <p:cNvSpPr txBox="1">
            <a:spLocks/>
          </p:cNvSpPr>
          <p:nvPr/>
        </p:nvSpPr>
        <p:spPr>
          <a:xfrm>
            <a:off x="6705231" y="247852"/>
            <a:ext cx="458178" cy="365125"/>
          </a:xfrm>
          <a:prstGeom prst="rect">
            <a:avLst/>
          </a:prstGeom>
        </p:spPr>
        <p:txBody>
          <a:bodyPr/>
          <a:lstStyle>
            <a:defPPr>
              <a:defRPr lang="en-US"/>
            </a:defPPr>
            <a:lvl1pPr marL="0" algn="l"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9E753A-0180-4E0E-827D-8CC16C52E7C8}" type="slidenum">
              <a:rPr lang="en-GB" smtClean="0"/>
              <a:pPr/>
              <a:t>23</a:t>
            </a:fld>
            <a:endParaRPr lang="en-GB"/>
          </a:p>
        </p:txBody>
      </p:sp>
      <p:sp>
        <p:nvSpPr>
          <p:cNvPr id="10" name="Title 1">
            <a:extLst>
              <a:ext uri="{FF2B5EF4-FFF2-40B4-BE49-F238E27FC236}">
                <a16:creationId xmlns:a16="http://schemas.microsoft.com/office/drawing/2014/main" id="{1AF40C31-CADB-9841-8A1D-2E4F690914FC}"/>
              </a:ext>
            </a:extLst>
          </p:cNvPr>
          <p:cNvSpPr txBox="1">
            <a:spLocks/>
          </p:cNvSpPr>
          <p:nvPr/>
        </p:nvSpPr>
        <p:spPr>
          <a:xfrm>
            <a:off x="-1" y="247852"/>
            <a:ext cx="11775233" cy="612000"/>
          </a:xfrm>
          <a:prstGeom prst="rect">
            <a:avLst/>
          </a:prstGeom>
          <a:solidFill>
            <a:schemeClr val="accent1">
              <a:lumMod val="20000"/>
              <a:lumOff val="80000"/>
            </a:schemeClr>
          </a:solidFill>
          <a:ln w="28575">
            <a:noFill/>
          </a:ln>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i="1" dirty="0" err="1"/>
              <a:t>Treating</a:t>
            </a:r>
            <a:r>
              <a:rPr lang="es-ES" sz="2400" b="1" i="1" dirty="0"/>
              <a:t> HCV-</a:t>
            </a:r>
            <a:r>
              <a:rPr lang="es-ES" sz="2400" b="1" i="1" dirty="0" err="1"/>
              <a:t>infected</a:t>
            </a:r>
            <a:r>
              <a:rPr lang="es-ES" sz="2400" b="1" i="1" dirty="0"/>
              <a:t> </a:t>
            </a:r>
            <a:r>
              <a:rPr lang="es-ES" sz="2400" b="1" i="1" dirty="0" err="1"/>
              <a:t>prisoners</a:t>
            </a:r>
            <a:r>
              <a:rPr lang="es-ES" sz="2400" b="1" i="1" dirty="0"/>
              <a:t> </a:t>
            </a:r>
            <a:r>
              <a:rPr lang="es-ES" sz="2400" b="1" i="1" dirty="0" err="1"/>
              <a:t>is</a:t>
            </a:r>
            <a:r>
              <a:rPr lang="es-ES" sz="2400" b="1" i="1" dirty="0"/>
              <a:t> </a:t>
            </a:r>
            <a:r>
              <a:rPr lang="es-ES" sz="2400" b="1" i="1" dirty="0" err="1"/>
              <a:t>highly</a:t>
            </a:r>
            <a:r>
              <a:rPr lang="es-ES" sz="2400" b="1" i="1" dirty="0"/>
              <a:t> </a:t>
            </a:r>
            <a:r>
              <a:rPr lang="es-ES" sz="2400" b="1" i="1" dirty="0" err="1"/>
              <a:t>cost-effective</a:t>
            </a:r>
            <a:r>
              <a:rPr lang="es-ES" sz="2400" b="1" i="1" dirty="0"/>
              <a:t> and </a:t>
            </a:r>
            <a:r>
              <a:rPr lang="es-ES" sz="2400" b="1" i="1" dirty="0" err="1"/>
              <a:t>reducing</a:t>
            </a:r>
            <a:r>
              <a:rPr lang="es-ES" sz="2400" b="1" i="1" dirty="0"/>
              <a:t> </a:t>
            </a:r>
            <a:r>
              <a:rPr lang="es-ES" sz="2400" b="1" i="1" dirty="0" err="1"/>
              <a:t>the</a:t>
            </a:r>
            <a:r>
              <a:rPr lang="es-ES" sz="2400" b="1" i="1" dirty="0"/>
              <a:t> </a:t>
            </a:r>
            <a:r>
              <a:rPr lang="es-ES" sz="2400" b="1" i="1" dirty="0" err="1"/>
              <a:t>burden</a:t>
            </a:r>
            <a:r>
              <a:rPr lang="es-ES" sz="2400" b="1" i="1" dirty="0"/>
              <a:t> of HCV in </a:t>
            </a:r>
            <a:r>
              <a:rPr lang="es-ES" sz="2400" b="1" i="1" dirty="0" err="1"/>
              <a:t>the</a:t>
            </a:r>
            <a:r>
              <a:rPr lang="es-ES" sz="2400" b="1" i="1" dirty="0"/>
              <a:t> </a:t>
            </a:r>
            <a:r>
              <a:rPr lang="es-ES" sz="2400" b="1" i="1" dirty="0" err="1"/>
              <a:t>whole</a:t>
            </a:r>
            <a:r>
              <a:rPr lang="es-ES" sz="2400" b="1" i="1" dirty="0"/>
              <a:t> </a:t>
            </a:r>
            <a:r>
              <a:rPr lang="es-ES" sz="2400" b="1" i="1" dirty="0" err="1"/>
              <a:t>society</a:t>
            </a:r>
            <a:endParaRPr lang="es-ES" sz="2400" b="1" i="1" dirty="0"/>
          </a:p>
        </p:txBody>
      </p:sp>
    </p:spTree>
    <p:extLst>
      <p:ext uri="{BB962C8B-B14F-4D97-AF65-F5344CB8AC3E}">
        <p14:creationId xmlns:p14="http://schemas.microsoft.com/office/powerpoint/2010/main" val="380279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Marcador de pie de página 3">
            <a:extLst>
              <a:ext uri="{FF2B5EF4-FFF2-40B4-BE49-F238E27FC236}">
                <a16:creationId xmlns:a16="http://schemas.microsoft.com/office/drawing/2014/main" id="{D320E644-17A5-D941-BFC5-CADC323F4383}"/>
              </a:ext>
            </a:extLst>
          </p:cNvPr>
          <p:cNvSpPr txBox="1">
            <a:spLocks/>
          </p:cNvSpPr>
          <p:nvPr/>
        </p:nvSpPr>
        <p:spPr bwMode="auto">
          <a:xfrm>
            <a:off x="2495600" y="5955027"/>
            <a:ext cx="9145016" cy="534245"/>
          </a:xfrm>
          <a:prstGeom prst="rect">
            <a:avLst/>
          </a:prstGeom>
          <a:noFill/>
          <a:ln w="9525">
            <a:noFill/>
            <a:miter lim="800000"/>
            <a:headEnd/>
            <a:tailEnd/>
          </a:ln>
        </p:spPr>
        <p:txBody>
          <a:bodyPr vert="horz" wrap="square" lIns="109728" tIns="54864" rIns="109728" bIns="54864" numCol="1" anchor="b" anchorCtr="0" compatLnSpc="1">
            <a:prstTxWarp prst="textNoShape">
              <a:avLst/>
            </a:prstTxWarp>
            <a:noAutofit/>
          </a:bodyPr>
          <a:lstStyle>
            <a:lvl1pPr marL="0" indent="0" algn="r" defTabSz="457182" rtl="0" eaLnBrk="1" fontAlgn="base" hangingPunct="1">
              <a:spcBef>
                <a:spcPts val="0"/>
              </a:spcBef>
              <a:spcAft>
                <a:spcPct val="0"/>
              </a:spcAft>
              <a:buFont typeface="Arial" charset="0"/>
              <a:buNone/>
              <a:defRPr sz="1000" kern="1200">
                <a:solidFill>
                  <a:schemeClr val="tx1"/>
                </a:solidFill>
                <a:latin typeface="Arial"/>
                <a:ea typeface="MS PGothic" pitchFamily="34" charset="-128"/>
                <a:cs typeface="Arial"/>
              </a:defRPr>
            </a:lvl1pPr>
            <a:lvl2pPr marL="742920" indent="-285738" algn="l" defTabSz="457182" rtl="0" eaLnBrk="1" fontAlgn="base" hangingPunct="1">
              <a:spcBef>
                <a:spcPct val="20000"/>
              </a:spcBef>
              <a:spcAft>
                <a:spcPct val="0"/>
              </a:spcAft>
              <a:buFont typeface="Arial" charset="0"/>
              <a:buChar char="–"/>
              <a:defRPr sz="2800" kern="1200">
                <a:solidFill>
                  <a:schemeClr val="tx1"/>
                </a:solidFill>
                <a:latin typeface="Arial"/>
                <a:ea typeface="MS PGothic" pitchFamily="34" charset="-128"/>
                <a:cs typeface="Arial"/>
              </a:defRPr>
            </a:lvl2pPr>
            <a:lvl3pPr marL="1142954" indent="-228590" algn="l" defTabSz="457182" rtl="0" eaLnBrk="1" fontAlgn="base" hangingPunct="1">
              <a:spcBef>
                <a:spcPct val="20000"/>
              </a:spcBef>
              <a:spcAft>
                <a:spcPct val="0"/>
              </a:spcAft>
              <a:buFont typeface="Arial" charset="0"/>
              <a:buChar char="•"/>
              <a:defRPr sz="2400" kern="1200">
                <a:solidFill>
                  <a:schemeClr val="tx1"/>
                </a:solidFill>
                <a:latin typeface="Arial"/>
                <a:ea typeface="MS PGothic" pitchFamily="34" charset="-128"/>
                <a:cs typeface="Arial"/>
              </a:defRPr>
            </a:lvl3pPr>
            <a:lvl4pPr marL="1600136" indent="-228590" algn="l" defTabSz="457182" rtl="0" eaLnBrk="1" fontAlgn="base" hangingPunct="1">
              <a:spcBef>
                <a:spcPct val="20000"/>
              </a:spcBef>
              <a:spcAft>
                <a:spcPct val="0"/>
              </a:spcAft>
              <a:buFont typeface="Arial" charset="0"/>
              <a:buChar char="–"/>
              <a:defRPr sz="2000" kern="1200">
                <a:solidFill>
                  <a:schemeClr val="tx1"/>
                </a:solidFill>
                <a:latin typeface="Arial"/>
                <a:ea typeface="MS PGothic" pitchFamily="34" charset="-128"/>
                <a:cs typeface="Arial"/>
              </a:defRPr>
            </a:lvl4pPr>
            <a:lvl5pPr marL="2057317" indent="-228590" algn="l" defTabSz="457182" rtl="0" eaLnBrk="1" fontAlgn="base" hangingPunct="1">
              <a:spcBef>
                <a:spcPct val="20000"/>
              </a:spcBef>
              <a:spcAft>
                <a:spcPct val="0"/>
              </a:spcAft>
              <a:buFont typeface="Arial" charset="0"/>
              <a:buChar char="»"/>
              <a:defRPr sz="2000" kern="1200">
                <a:solidFill>
                  <a:schemeClr val="tx1"/>
                </a:solidFill>
                <a:latin typeface="Arial"/>
                <a:ea typeface="MS PGothic" pitchFamily="34" charset="-128"/>
                <a:cs typeface="Arial"/>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1200" dirty="0">
              <a:latin typeface="+mj-lt"/>
            </a:endParaRPr>
          </a:p>
        </p:txBody>
      </p:sp>
      <p:pic>
        <p:nvPicPr>
          <p:cNvPr id="19" name="Imagen 18">
            <a:extLst>
              <a:ext uri="{FF2B5EF4-FFF2-40B4-BE49-F238E27FC236}">
                <a16:creationId xmlns:a16="http://schemas.microsoft.com/office/drawing/2014/main" id="{7BF597B1-70AE-9B4B-BEA6-EC8B9BEF1BFF}"/>
              </a:ext>
            </a:extLst>
          </p:cNvPr>
          <p:cNvPicPr>
            <a:picLocks noChangeAspect="1"/>
          </p:cNvPicPr>
          <p:nvPr/>
        </p:nvPicPr>
        <p:blipFill>
          <a:blip r:embed="rId2"/>
          <a:stretch>
            <a:fillRect/>
          </a:stretch>
        </p:blipFill>
        <p:spPr>
          <a:xfrm>
            <a:off x="349457" y="1340768"/>
            <a:ext cx="11522028" cy="4434307"/>
          </a:xfrm>
          <a:prstGeom prst="rect">
            <a:avLst/>
          </a:prstGeom>
        </p:spPr>
      </p:pic>
      <p:sp>
        <p:nvSpPr>
          <p:cNvPr id="20" name="Title 1">
            <a:extLst>
              <a:ext uri="{FF2B5EF4-FFF2-40B4-BE49-F238E27FC236}">
                <a16:creationId xmlns:a16="http://schemas.microsoft.com/office/drawing/2014/main" id="{083C3F21-3A62-7C44-A58F-452A9D3A60E1}"/>
              </a:ext>
            </a:extLst>
          </p:cNvPr>
          <p:cNvSpPr>
            <a:spLocks noGrp="1"/>
          </p:cNvSpPr>
          <p:nvPr>
            <p:ph type="title"/>
          </p:nvPr>
        </p:nvSpPr>
        <p:spPr>
          <a:xfrm>
            <a:off x="1" y="368728"/>
            <a:ext cx="10272463" cy="612000"/>
          </a:xfrm>
          <a:solidFill>
            <a:schemeClr val="accent1">
              <a:lumMod val="20000"/>
              <a:lumOff val="80000"/>
            </a:schemeClr>
          </a:solidFill>
          <a:ln w="28575">
            <a:noFill/>
          </a:ln>
        </p:spPr>
        <p:txBody>
          <a:bodyPr>
            <a:normAutofit/>
          </a:bodyPr>
          <a:lstStyle/>
          <a:p>
            <a:r>
              <a:rPr lang="en-US" sz="2400" b="1"/>
              <a:t>Summary of HCV </a:t>
            </a:r>
            <a:r>
              <a:rPr lang="en-US" sz="2400" b="1" dirty="0"/>
              <a:t>elimination in vulnerable populations</a:t>
            </a:r>
            <a:endParaRPr lang="en-GB" sz="2400" b="1" dirty="0">
              <a:latin typeface="+mn-lt"/>
            </a:endParaRPr>
          </a:p>
        </p:txBody>
      </p:sp>
    </p:spTree>
    <p:extLst>
      <p:ext uri="{BB962C8B-B14F-4D97-AF65-F5344CB8AC3E}">
        <p14:creationId xmlns:p14="http://schemas.microsoft.com/office/powerpoint/2010/main" val="285783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39494AB-A28B-15FE-3DDD-70B8588C4CF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54565B">
                    <a:lumMod val="40000"/>
                    <a:lumOff val="60000"/>
                  </a:srgbClr>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srgbClr val="54565B">
                  <a:lumMod val="40000"/>
                  <a:lumOff val="60000"/>
                </a:srgbClr>
              </a:solidFill>
              <a:effectLst/>
              <a:uLnTx/>
              <a:uFillTx/>
              <a:latin typeface="Trebuchet MS" panose="020B0703020202090204" pitchFamily="34" charset="0"/>
              <a:ea typeface="+mn-ea"/>
              <a:cs typeface="+mn-cs"/>
            </a:endParaRPr>
          </a:p>
        </p:txBody>
      </p:sp>
      <p:pic>
        <p:nvPicPr>
          <p:cNvPr id="3" name="Imagen 2">
            <a:extLst>
              <a:ext uri="{FF2B5EF4-FFF2-40B4-BE49-F238E27FC236}">
                <a16:creationId xmlns:a16="http://schemas.microsoft.com/office/drawing/2014/main" id="{50C1F093-FE53-4433-3006-37EB89F7A7BE}"/>
              </a:ext>
            </a:extLst>
          </p:cNvPr>
          <p:cNvPicPr>
            <a:picLocks noChangeAspect="1"/>
          </p:cNvPicPr>
          <p:nvPr/>
        </p:nvPicPr>
        <p:blipFill>
          <a:blip r:embed="rId2"/>
          <a:stretch>
            <a:fillRect/>
          </a:stretch>
        </p:blipFill>
        <p:spPr>
          <a:xfrm>
            <a:off x="7905121" y="283028"/>
            <a:ext cx="3312511" cy="2525849"/>
          </a:xfrm>
          <a:prstGeom prst="rect">
            <a:avLst/>
          </a:prstGeom>
        </p:spPr>
      </p:pic>
      <p:pic>
        <p:nvPicPr>
          <p:cNvPr id="1026" name="Picture 2" descr="Sitges | Penedes Turisme">
            <a:extLst>
              <a:ext uri="{FF2B5EF4-FFF2-40B4-BE49-F238E27FC236}">
                <a16:creationId xmlns:a16="http://schemas.microsoft.com/office/drawing/2014/main" id="{917579E4-84C2-94CE-3C2E-6FFF56F86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368" y="1826078"/>
            <a:ext cx="5561920" cy="356279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DAC7B8E-5010-AC1E-B124-EF43A917D354}"/>
              </a:ext>
            </a:extLst>
          </p:cNvPr>
          <p:cNvSpPr txBox="1"/>
          <p:nvPr/>
        </p:nvSpPr>
        <p:spPr>
          <a:xfrm>
            <a:off x="8022771" y="4114800"/>
            <a:ext cx="36843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rPr>
              <a:t>Sitges, Barcelona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rPr>
              <a:t>October 3</a:t>
            </a:r>
            <a:r>
              <a:rPr kumimoji="0" lang="en-US" sz="1800" b="1" i="0" u="none" strike="noStrike" kern="1200" cap="none" spc="0" normalizeH="0" baseline="30000" noProof="0" dirty="0">
                <a:ln>
                  <a:noFill/>
                </a:ln>
                <a:solidFill>
                  <a:srgbClr val="54565B"/>
                </a:solidFill>
                <a:effectLst/>
                <a:uLnTx/>
                <a:uFillTx/>
                <a:latin typeface="Arial" panose="020B0604020202020204"/>
                <a:ea typeface="+mn-ea"/>
                <a:cs typeface="+mn-cs"/>
              </a:rPr>
              <a:t>rd</a:t>
            </a:r>
            <a:r>
              <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rPr>
              <a:t> and 4</a:t>
            </a:r>
            <a:r>
              <a:rPr kumimoji="0" lang="en-US" sz="1800" b="1" i="0" u="none" strike="noStrike" kern="1200" cap="none" spc="0" normalizeH="0" baseline="30000" noProof="0" dirty="0">
                <a:ln>
                  <a:noFill/>
                </a:ln>
                <a:solidFill>
                  <a:srgbClr val="54565B"/>
                </a:solidFill>
                <a:effectLst/>
                <a:uLnTx/>
                <a:uFillTx/>
                <a:latin typeface="Arial" panose="020B0604020202020204"/>
                <a:ea typeface="+mn-ea"/>
                <a:cs typeface="+mn-cs"/>
              </a:rPr>
              <a:t>th</a:t>
            </a:r>
            <a:r>
              <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rPr>
              <a:t>,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rPr>
              <a:t>Directors: </a:t>
            </a:r>
            <a:r>
              <a:rPr kumimoji="0" lang="en-US" sz="1800" b="0" i="0" u="none" strike="noStrike" kern="1200" cap="none" spc="0" normalizeH="0" baseline="0" noProof="0" dirty="0" err="1">
                <a:ln>
                  <a:noFill/>
                </a:ln>
                <a:solidFill>
                  <a:srgbClr val="54565B"/>
                </a:solidFill>
                <a:effectLst/>
                <a:uLnTx/>
                <a:uFillTx/>
                <a:latin typeface="Arial" panose="020B0604020202020204"/>
                <a:ea typeface="+mn-ea"/>
                <a:cs typeface="+mn-cs"/>
              </a:rPr>
              <a:t>Rafel</a:t>
            </a:r>
            <a:r>
              <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rPr>
              <a:t>  Esteban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rPr>
              <a:t>	  Maria Buti</a:t>
            </a:r>
          </a:p>
        </p:txBody>
      </p:sp>
    </p:spTree>
    <p:extLst>
      <p:ext uri="{BB962C8B-B14F-4D97-AF65-F5344CB8AC3E}">
        <p14:creationId xmlns:p14="http://schemas.microsoft.com/office/powerpoint/2010/main" val="281487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8EA7D2-2877-5DCC-0B29-70E028F07864}"/>
              </a:ext>
            </a:extLst>
          </p:cNvPr>
          <p:cNvPicPr>
            <a:picLocks noChangeAspect="1"/>
          </p:cNvPicPr>
          <p:nvPr/>
        </p:nvPicPr>
        <p:blipFill>
          <a:blip r:embed="rId2"/>
          <a:stretch>
            <a:fillRect/>
          </a:stretch>
        </p:blipFill>
        <p:spPr>
          <a:xfrm>
            <a:off x="46654" y="1398202"/>
            <a:ext cx="6561933" cy="4369815"/>
          </a:xfrm>
          <a:prstGeom prst="rect">
            <a:avLst/>
          </a:prstGeom>
        </p:spPr>
      </p:pic>
      <p:sp>
        <p:nvSpPr>
          <p:cNvPr id="2" name="Title 1">
            <a:extLst>
              <a:ext uri="{FF2B5EF4-FFF2-40B4-BE49-F238E27FC236}">
                <a16:creationId xmlns:a16="http://schemas.microsoft.com/office/drawing/2014/main" id="{218815A7-E7F8-9DAE-F29D-A9B4850C4BAB}"/>
              </a:ext>
            </a:extLst>
          </p:cNvPr>
          <p:cNvSpPr>
            <a:spLocks noGrp="1"/>
          </p:cNvSpPr>
          <p:nvPr>
            <p:ph type="title"/>
          </p:nvPr>
        </p:nvSpPr>
        <p:spPr>
          <a:xfrm>
            <a:off x="838199" y="136525"/>
            <a:ext cx="11353801" cy="1108540"/>
          </a:xfrm>
        </p:spPr>
        <p:txBody>
          <a:bodyPr>
            <a:normAutofit/>
          </a:bodyPr>
          <a:lstStyle/>
          <a:p>
            <a:r>
              <a:rPr lang="en-US" sz="2800" dirty="0"/>
              <a:t>Hepatitis C infection among people with recent injecting drug use</a:t>
            </a:r>
            <a:endParaRPr lang="en-AU" sz="2800" dirty="0"/>
          </a:p>
        </p:txBody>
      </p:sp>
      <p:sp>
        <p:nvSpPr>
          <p:cNvPr id="33" name="Text Placeholder 1">
            <a:extLst>
              <a:ext uri="{FF2B5EF4-FFF2-40B4-BE49-F238E27FC236}">
                <a16:creationId xmlns:a16="http://schemas.microsoft.com/office/drawing/2014/main" id="{1B0EC150-81C5-C389-4F1F-798ACA4DFA98}"/>
              </a:ext>
            </a:extLst>
          </p:cNvPr>
          <p:cNvSpPr txBox="1">
            <a:spLocks/>
          </p:cNvSpPr>
          <p:nvPr/>
        </p:nvSpPr>
        <p:spPr>
          <a:xfrm>
            <a:off x="299397" y="6665815"/>
            <a:ext cx="11338256" cy="251748"/>
          </a:xfrm>
          <a:prstGeom prst="rect">
            <a:avLst/>
          </a:prstGeom>
        </p:spPr>
        <p:txBody>
          <a:bodyPr/>
          <a:lstStyle>
            <a:lvl1pPr marL="228594" indent="-228594" algn="l" defTabSz="914377" rtl="0" eaLnBrk="1" latinLnBrk="0" hangingPunct="1">
              <a:lnSpc>
                <a:spcPct val="110000"/>
              </a:lnSpc>
              <a:spcBef>
                <a:spcPts val="1000"/>
              </a:spcBef>
              <a:buClr>
                <a:schemeClr val="accent1"/>
              </a:buClr>
              <a:buSzPct val="80000"/>
              <a:buFont typeface="Arial"/>
              <a:buChar char="•"/>
              <a:defRPr sz="2800" b="0" i="0" kern="1000" spc="51" baseline="0">
                <a:solidFill>
                  <a:schemeClr val="tx1"/>
                </a:solidFill>
                <a:latin typeface="+mn-lt"/>
                <a:ea typeface="Roboto Light" charset="0"/>
                <a:cs typeface="Roboto Light" charset="0"/>
              </a:defRPr>
            </a:lvl1pPr>
            <a:lvl2pPr marL="685783" indent="-228594" algn="l" defTabSz="914377" rtl="0" eaLnBrk="1" latinLnBrk="0" hangingPunct="1">
              <a:lnSpc>
                <a:spcPct val="110000"/>
              </a:lnSpc>
              <a:spcBef>
                <a:spcPts val="500"/>
              </a:spcBef>
              <a:buClr>
                <a:schemeClr val="accent1"/>
              </a:buClr>
              <a:buSzPct val="80000"/>
              <a:buFont typeface="Arial"/>
              <a:buChar char="•"/>
              <a:defRPr sz="2400" b="0" i="0" kern="1000" spc="51" baseline="0">
                <a:solidFill>
                  <a:schemeClr val="tx1"/>
                </a:solidFill>
                <a:latin typeface="+mn-lt"/>
                <a:ea typeface="Roboto Light" charset="0"/>
                <a:cs typeface="Roboto Light" charset="0"/>
              </a:defRPr>
            </a:lvl2pPr>
            <a:lvl3pPr marL="1142971" indent="-228594" algn="l" defTabSz="914377" rtl="0" eaLnBrk="1" latinLnBrk="0" hangingPunct="1">
              <a:lnSpc>
                <a:spcPct val="110000"/>
              </a:lnSpc>
              <a:spcBef>
                <a:spcPts val="500"/>
              </a:spcBef>
              <a:buClr>
                <a:schemeClr val="accent1"/>
              </a:buClr>
              <a:buSzPct val="80000"/>
              <a:buFont typeface="Arial"/>
              <a:buChar char="•"/>
              <a:defRPr sz="2000" b="0" i="0" kern="1000" spc="51" baseline="0">
                <a:solidFill>
                  <a:schemeClr val="tx1"/>
                </a:solidFill>
                <a:latin typeface="+mn-lt"/>
                <a:ea typeface="Roboto Light" charset="0"/>
                <a:cs typeface="Roboto Light" charset="0"/>
              </a:defRPr>
            </a:lvl3pPr>
            <a:lvl4pPr marL="1600160" indent="-228594" algn="l" defTabSz="914377" rtl="0" eaLnBrk="1" latinLnBrk="0" hangingPunct="1">
              <a:lnSpc>
                <a:spcPct val="110000"/>
              </a:lnSpc>
              <a:spcBef>
                <a:spcPts val="500"/>
              </a:spcBef>
              <a:buClr>
                <a:schemeClr val="accent1"/>
              </a:buClr>
              <a:buSzPct val="80000"/>
              <a:buFont typeface="Arial"/>
              <a:buChar char="•"/>
              <a:defRPr sz="1800" b="0" i="0" kern="1000" spc="51" baseline="0">
                <a:solidFill>
                  <a:schemeClr val="tx1"/>
                </a:solidFill>
                <a:latin typeface="+mn-lt"/>
                <a:ea typeface="Roboto Light" charset="0"/>
                <a:cs typeface="Roboto Light" charset="0"/>
              </a:defRPr>
            </a:lvl4pPr>
            <a:lvl5pPr marL="2114505" indent="-285750" algn="l" defTabSz="914377" rtl="0" eaLnBrk="1" latinLnBrk="0" hangingPunct="1">
              <a:lnSpc>
                <a:spcPct val="110000"/>
              </a:lnSpc>
              <a:spcBef>
                <a:spcPts val="500"/>
              </a:spcBef>
              <a:buClr>
                <a:schemeClr val="accent1"/>
              </a:buClr>
              <a:buSzPct val="80000"/>
              <a:buFont typeface="Arial" panose="020B0604020202020204" pitchFamily="34" charset="0"/>
              <a:buChar char="•"/>
              <a:defRPr sz="1800" b="0" i="0" kern="1000" spc="51" baseline="0">
                <a:solidFill>
                  <a:schemeClr val="tx1"/>
                </a:solidFill>
                <a:latin typeface="+mn-lt"/>
                <a:ea typeface="Roboto Light" charset="0"/>
                <a:cs typeface="Roboto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333" dirty="0"/>
          </a:p>
        </p:txBody>
      </p:sp>
      <p:grpSp>
        <p:nvGrpSpPr>
          <p:cNvPr id="16" name="Group 15">
            <a:extLst>
              <a:ext uri="{FF2B5EF4-FFF2-40B4-BE49-F238E27FC236}">
                <a16:creationId xmlns:a16="http://schemas.microsoft.com/office/drawing/2014/main" id="{41735B34-436C-183F-305B-8FCDBE34233F}"/>
              </a:ext>
            </a:extLst>
          </p:cNvPr>
          <p:cNvGrpSpPr/>
          <p:nvPr/>
        </p:nvGrpSpPr>
        <p:grpSpPr>
          <a:xfrm>
            <a:off x="6608588" y="2765040"/>
            <a:ext cx="4872037" cy="2821663"/>
            <a:chOff x="-1319258" y="5486850"/>
            <a:chExt cx="10258423" cy="1364034"/>
          </a:xfrm>
        </p:grpSpPr>
        <p:sp>
          <p:nvSpPr>
            <p:cNvPr id="17" name="Rectangle: Rounded Corners 13">
              <a:extLst>
                <a:ext uri="{FF2B5EF4-FFF2-40B4-BE49-F238E27FC236}">
                  <a16:creationId xmlns:a16="http://schemas.microsoft.com/office/drawing/2014/main" id="{0F1D6092-D956-6A9A-AAF4-23E453C5126B}"/>
                </a:ext>
              </a:extLst>
            </p:cNvPr>
            <p:cNvSpPr/>
            <p:nvPr/>
          </p:nvSpPr>
          <p:spPr>
            <a:xfrm>
              <a:off x="-1319258" y="5486850"/>
              <a:ext cx="10258423" cy="136403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dirty="0">
                <a:solidFill>
                  <a:srgbClr val="FFFFFF"/>
                </a:solidFill>
              </a:endParaRPr>
            </a:p>
          </p:txBody>
        </p:sp>
        <p:sp>
          <p:nvSpPr>
            <p:cNvPr id="18" name="TextBox 17">
              <a:extLst>
                <a:ext uri="{FF2B5EF4-FFF2-40B4-BE49-F238E27FC236}">
                  <a16:creationId xmlns:a16="http://schemas.microsoft.com/office/drawing/2014/main" id="{3D07A0F3-791D-3CC8-C3E9-39D076923376}"/>
                </a:ext>
              </a:extLst>
            </p:cNvPr>
            <p:cNvSpPr txBox="1"/>
            <p:nvPr/>
          </p:nvSpPr>
          <p:spPr>
            <a:xfrm>
              <a:off x="-1064010" y="5738276"/>
              <a:ext cx="9747925" cy="1097280"/>
            </a:xfrm>
            <a:prstGeom prst="rect">
              <a:avLst/>
            </a:prstGeom>
            <a:noFill/>
          </p:spPr>
          <p:txBody>
            <a:bodyPr wrap="square" rtlCol="0">
              <a:spAutoFit/>
            </a:bodyPr>
            <a:lstStyle/>
            <a:p>
              <a:pPr marR="0" lvl="0" algn="l" defTabSz="1219170" rtl="0" eaLnBrk="0" fontAlgn="base" latinLnBrk="0" hangingPunct="0">
                <a:lnSpc>
                  <a:spcPct val="100000"/>
                </a:lnSpc>
                <a:spcBef>
                  <a:spcPct val="0"/>
                </a:spcBef>
                <a:spcAft>
                  <a:spcPct val="0"/>
                </a:spcAft>
                <a:buClr>
                  <a:srgbClr val="C00000"/>
                </a:buClr>
                <a:buSzTx/>
                <a:tabLst/>
                <a:defRPr/>
              </a:pPr>
              <a:r>
                <a:rPr lang="en-GB" sz="2400" b="1" dirty="0">
                  <a:solidFill>
                    <a:schemeClr val="bg1"/>
                  </a:solidFill>
                </a:rPr>
                <a:t>5.8 </a:t>
              </a:r>
              <a:r>
                <a:rPr kumimoji="0" lang="en-US" sz="1870" b="0" i="0" u="none" strike="noStrike" kern="1200" cap="none" spc="0" normalizeH="0" baseline="0" noProof="0" dirty="0">
                  <a:ln>
                    <a:noFill/>
                  </a:ln>
                  <a:solidFill>
                    <a:schemeClr val="bg1"/>
                  </a:solidFill>
                  <a:effectLst/>
                  <a:uLnTx/>
                  <a:uFillTx/>
                  <a:ea typeface="ヒラギノ角ゴ Pro W3" charset="-128"/>
                </a:rPr>
                <a:t>(4.6-7.0) million people are recent PWID (39% prevalence)</a:t>
              </a:r>
            </a:p>
            <a:p>
              <a:pPr marL="342900" marR="0" lvl="0" indent="-342900" algn="l" defTabSz="1219170" rtl="0" eaLnBrk="0" fontAlgn="base" latinLnBrk="0" hangingPunct="0">
                <a:lnSpc>
                  <a:spcPct val="100000"/>
                </a:lnSpc>
                <a:spcBef>
                  <a:spcPct val="0"/>
                </a:spcBef>
                <a:spcAft>
                  <a:spcPct val="0"/>
                </a:spcAft>
                <a:buClr>
                  <a:srgbClr val="C00000"/>
                </a:buClr>
                <a:buSzTx/>
                <a:buFont typeface="Arial" panose="020B0604020202020204" pitchFamily="34" charset="0"/>
                <a:buChar char="•"/>
                <a:tabLst/>
                <a:defRPr/>
              </a:pPr>
              <a:r>
                <a:rPr lang="en-US" sz="1870" dirty="0">
                  <a:solidFill>
                    <a:schemeClr val="bg1"/>
                  </a:solidFill>
                  <a:ea typeface="ヒラギノ角ゴ Pro W3" charset="-128"/>
                </a:rPr>
                <a:t>China, United States, Russia, and Brazil make up &gt;50% of all HCV infections among recent PWID globally</a:t>
              </a:r>
            </a:p>
            <a:p>
              <a:pPr marL="914389" lvl="1" indent="-457189" defTabSz="1219170" eaLnBrk="0" fontAlgn="base" hangingPunct="0">
                <a:spcBef>
                  <a:spcPct val="0"/>
                </a:spcBef>
                <a:spcAft>
                  <a:spcPct val="0"/>
                </a:spcAft>
                <a:buClr>
                  <a:srgbClr val="C00000"/>
                </a:buClr>
                <a:buFont typeface="Arial" panose="020B0604020202020204" pitchFamily="34" charset="0"/>
                <a:buChar char="•"/>
                <a:defRPr/>
              </a:pPr>
              <a:endParaRPr kumimoji="0" lang="en-US" sz="1870" b="0" i="0" u="none" strike="noStrike" kern="1200" cap="none" spc="0" normalizeH="0" baseline="0" noProof="0" dirty="0">
                <a:ln>
                  <a:noFill/>
                </a:ln>
                <a:solidFill>
                  <a:prstClr val="black"/>
                </a:solidFill>
                <a:effectLst/>
                <a:uLnTx/>
                <a:uFillTx/>
                <a:ea typeface="ヒラギノ角ゴ Pro W3" charset="-128"/>
              </a:endParaRPr>
            </a:p>
            <a:p>
              <a:pPr algn="ctr" defTabSz="914377"/>
              <a:endParaRPr lang="en-GB" sz="2400" b="1" dirty="0">
                <a:solidFill>
                  <a:srgbClr val="CC2789"/>
                </a:solidFill>
              </a:endParaRPr>
            </a:p>
          </p:txBody>
        </p:sp>
      </p:grpSp>
      <p:grpSp>
        <p:nvGrpSpPr>
          <p:cNvPr id="19" name="Group 18">
            <a:extLst>
              <a:ext uri="{FF2B5EF4-FFF2-40B4-BE49-F238E27FC236}">
                <a16:creationId xmlns:a16="http://schemas.microsoft.com/office/drawing/2014/main" id="{5AA08CA4-320F-F6A3-A7C3-25372C594A36}"/>
              </a:ext>
            </a:extLst>
          </p:cNvPr>
          <p:cNvGrpSpPr/>
          <p:nvPr/>
        </p:nvGrpSpPr>
        <p:grpSpPr>
          <a:xfrm>
            <a:off x="6658777" y="1755724"/>
            <a:ext cx="4930102" cy="497700"/>
            <a:chOff x="331475" y="4894314"/>
            <a:chExt cx="5324952" cy="497700"/>
          </a:xfrm>
        </p:grpSpPr>
        <p:sp>
          <p:nvSpPr>
            <p:cNvPr id="20" name="Rectangle: Rounded Corners 10">
              <a:extLst>
                <a:ext uri="{FF2B5EF4-FFF2-40B4-BE49-F238E27FC236}">
                  <a16:creationId xmlns:a16="http://schemas.microsoft.com/office/drawing/2014/main" id="{C71E63A6-56CF-6C61-45F1-75DB843DD083}"/>
                </a:ext>
              </a:extLst>
            </p:cNvPr>
            <p:cNvSpPr/>
            <p:nvPr/>
          </p:nvSpPr>
          <p:spPr>
            <a:xfrm>
              <a:off x="331475" y="4894314"/>
              <a:ext cx="5208028" cy="4977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dirty="0">
                <a:solidFill>
                  <a:srgbClr val="FFFFFF"/>
                </a:solidFill>
              </a:endParaRPr>
            </a:p>
          </p:txBody>
        </p:sp>
        <p:sp>
          <p:nvSpPr>
            <p:cNvPr id="21" name="TextBox 20">
              <a:extLst>
                <a:ext uri="{FF2B5EF4-FFF2-40B4-BE49-F238E27FC236}">
                  <a16:creationId xmlns:a16="http://schemas.microsoft.com/office/drawing/2014/main" id="{4503052B-F475-F8BF-3ADB-B02E5BDEBF0A}"/>
                </a:ext>
              </a:extLst>
            </p:cNvPr>
            <p:cNvSpPr txBox="1"/>
            <p:nvPr/>
          </p:nvSpPr>
          <p:spPr>
            <a:xfrm>
              <a:off x="448399" y="4900735"/>
              <a:ext cx="2283644" cy="461665"/>
            </a:xfrm>
            <a:prstGeom prst="rect">
              <a:avLst/>
            </a:prstGeom>
            <a:noFill/>
          </p:spPr>
          <p:txBody>
            <a:bodyPr wrap="square" rtlCol="0">
              <a:spAutoFit/>
            </a:bodyPr>
            <a:lstStyle/>
            <a:p>
              <a:pPr algn="ctr" defTabSz="914377"/>
              <a:r>
                <a:rPr lang="en-GB" sz="2400" b="1" dirty="0">
                  <a:solidFill>
                    <a:schemeClr val="bg1"/>
                  </a:solidFill>
                </a:rPr>
                <a:t>57 million </a:t>
              </a:r>
            </a:p>
          </p:txBody>
        </p:sp>
        <p:sp>
          <p:nvSpPr>
            <p:cNvPr id="22" name="TextBox 21">
              <a:extLst>
                <a:ext uri="{FF2B5EF4-FFF2-40B4-BE49-F238E27FC236}">
                  <a16:creationId xmlns:a16="http://schemas.microsoft.com/office/drawing/2014/main" id="{46099A7D-30BA-3566-F593-33BFF935D9F8}"/>
                </a:ext>
              </a:extLst>
            </p:cNvPr>
            <p:cNvSpPr txBox="1"/>
            <p:nvPr/>
          </p:nvSpPr>
          <p:spPr>
            <a:xfrm>
              <a:off x="2414430" y="4957730"/>
              <a:ext cx="3241997" cy="369332"/>
            </a:xfrm>
            <a:prstGeom prst="rect">
              <a:avLst/>
            </a:prstGeom>
            <a:noFill/>
          </p:spPr>
          <p:txBody>
            <a:bodyPr wrap="square">
              <a:spAutoFit/>
            </a:bodyPr>
            <a:lstStyle/>
            <a:p>
              <a:pPr defTabSz="914377"/>
              <a:r>
                <a:rPr lang="en-GB" dirty="0">
                  <a:solidFill>
                    <a:schemeClr val="bg1"/>
                  </a:solidFill>
                </a:rPr>
                <a:t>living with HCV globally </a:t>
              </a:r>
            </a:p>
          </p:txBody>
        </p:sp>
      </p:grpSp>
      <p:sp>
        <p:nvSpPr>
          <p:cNvPr id="23" name="Arrow: Down 18">
            <a:extLst>
              <a:ext uri="{FF2B5EF4-FFF2-40B4-BE49-F238E27FC236}">
                <a16:creationId xmlns:a16="http://schemas.microsoft.com/office/drawing/2014/main" id="{9B92A02E-0E36-986F-4175-DD0FEE0DAA7E}"/>
              </a:ext>
            </a:extLst>
          </p:cNvPr>
          <p:cNvSpPr/>
          <p:nvPr/>
        </p:nvSpPr>
        <p:spPr>
          <a:xfrm>
            <a:off x="8538281" y="2260891"/>
            <a:ext cx="999245" cy="4977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endParaRPr>
          </a:p>
        </p:txBody>
      </p:sp>
      <p:sp>
        <p:nvSpPr>
          <p:cNvPr id="25" name="Text Placeholder 2">
            <a:extLst>
              <a:ext uri="{FF2B5EF4-FFF2-40B4-BE49-F238E27FC236}">
                <a16:creationId xmlns:a16="http://schemas.microsoft.com/office/drawing/2014/main" id="{80200B57-861B-27DB-416F-E70986B5D63B}"/>
              </a:ext>
            </a:extLst>
          </p:cNvPr>
          <p:cNvSpPr txBox="1">
            <a:spLocks/>
          </p:cNvSpPr>
          <p:nvPr/>
        </p:nvSpPr>
        <p:spPr>
          <a:xfrm>
            <a:off x="3577350" y="6548868"/>
            <a:ext cx="8649725" cy="335664"/>
          </a:xfrm>
          <a:prstGeom prst="rect">
            <a:avLst/>
          </a:prstGeom>
        </p:spPr>
        <p:txBody>
          <a:bodyPr/>
          <a:lstStyle>
            <a:lvl1pPr marL="228594" indent="-228594" algn="l" defTabSz="914377" rtl="0" eaLnBrk="1" latinLnBrk="0" hangingPunct="1">
              <a:lnSpc>
                <a:spcPct val="110000"/>
              </a:lnSpc>
              <a:spcBef>
                <a:spcPts val="1000"/>
              </a:spcBef>
              <a:buClr>
                <a:schemeClr val="accent1"/>
              </a:buClr>
              <a:buSzPct val="80000"/>
              <a:buFont typeface="Arial"/>
              <a:buChar char="•"/>
              <a:defRPr sz="2800" b="0" i="0" kern="1000" spc="51" baseline="0">
                <a:solidFill>
                  <a:schemeClr val="tx1"/>
                </a:solidFill>
                <a:latin typeface="+mn-lt"/>
                <a:ea typeface="Roboto Light" charset="0"/>
                <a:cs typeface="Roboto Light" charset="0"/>
              </a:defRPr>
            </a:lvl1pPr>
            <a:lvl2pPr marL="685783" indent="-228594" algn="l" defTabSz="914377" rtl="0" eaLnBrk="1" latinLnBrk="0" hangingPunct="1">
              <a:lnSpc>
                <a:spcPct val="110000"/>
              </a:lnSpc>
              <a:spcBef>
                <a:spcPts val="500"/>
              </a:spcBef>
              <a:buClr>
                <a:schemeClr val="accent1"/>
              </a:buClr>
              <a:buSzPct val="80000"/>
              <a:buFont typeface="Arial"/>
              <a:buChar char="•"/>
              <a:defRPr sz="2400" b="0" i="0" kern="1000" spc="51" baseline="0">
                <a:solidFill>
                  <a:schemeClr val="tx1"/>
                </a:solidFill>
                <a:latin typeface="+mn-lt"/>
                <a:ea typeface="Roboto Light" charset="0"/>
                <a:cs typeface="Roboto Light" charset="0"/>
              </a:defRPr>
            </a:lvl2pPr>
            <a:lvl3pPr marL="1142971" indent="-228594" algn="l" defTabSz="914377" rtl="0" eaLnBrk="1" latinLnBrk="0" hangingPunct="1">
              <a:lnSpc>
                <a:spcPct val="110000"/>
              </a:lnSpc>
              <a:spcBef>
                <a:spcPts val="500"/>
              </a:spcBef>
              <a:buClr>
                <a:schemeClr val="accent1"/>
              </a:buClr>
              <a:buSzPct val="80000"/>
              <a:buFont typeface="Arial"/>
              <a:buChar char="•"/>
              <a:defRPr sz="2000" b="0" i="0" kern="1000" spc="51" baseline="0">
                <a:solidFill>
                  <a:schemeClr val="tx1"/>
                </a:solidFill>
                <a:latin typeface="+mn-lt"/>
                <a:ea typeface="Roboto Light" charset="0"/>
                <a:cs typeface="Roboto Light" charset="0"/>
              </a:defRPr>
            </a:lvl3pPr>
            <a:lvl4pPr marL="1600160" indent="-228594" algn="l" defTabSz="914377" rtl="0" eaLnBrk="1" latinLnBrk="0" hangingPunct="1">
              <a:lnSpc>
                <a:spcPct val="110000"/>
              </a:lnSpc>
              <a:spcBef>
                <a:spcPts val="500"/>
              </a:spcBef>
              <a:buClr>
                <a:schemeClr val="accent1"/>
              </a:buClr>
              <a:buSzPct val="80000"/>
              <a:buFont typeface="Arial"/>
              <a:buChar char="•"/>
              <a:defRPr sz="1800" b="0" i="0" kern="1000" spc="51" baseline="0">
                <a:solidFill>
                  <a:schemeClr val="tx1"/>
                </a:solidFill>
                <a:latin typeface="+mn-lt"/>
                <a:ea typeface="Roboto Light" charset="0"/>
                <a:cs typeface="Roboto Light" charset="0"/>
              </a:defRPr>
            </a:lvl4pPr>
            <a:lvl5pPr marL="2114505" indent="-285750" algn="l" defTabSz="914377" rtl="0" eaLnBrk="1" latinLnBrk="0" hangingPunct="1">
              <a:lnSpc>
                <a:spcPct val="110000"/>
              </a:lnSpc>
              <a:spcBef>
                <a:spcPts val="500"/>
              </a:spcBef>
              <a:buClr>
                <a:schemeClr val="accent1"/>
              </a:buClr>
              <a:buSzPct val="80000"/>
              <a:buFont typeface="Arial" panose="020B0604020202020204" pitchFamily="34" charset="0"/>
              <a:buChar char="•"/>
              <a:defRPr sz="1800" b="0" i="0" kern="1000" spc="51" baseline="0">
                <a:solidFill>
                  <a:schemeClr val="tx1"/>
                </a:solidFill>
                <a:latin typeface="+mn-lt"/>
                <a:ea typeface="Roboto Light" charset="0"/>
                <a:cs typeface="Roboto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en-US" sz="1200" dirty="0">
                <a:solidFill>
                  <a:schemeClr val="bg1">
                    <a:lumMod val="50000"/>
                  </a:schemeClr>
                </a:solidFill>
              </a:rPr>
              <a:t>Polaris Observatory HCV Collaborators. </a:t>
            </a:r>
            <a:r>
              <a:rPr lang="en-US" sz="1200" i="1" dirty="0">
                <a:solidFill>
                  <a:schemeClr val="bg1">
                    <a:lumMod val="50000"/>
                  </a:schemeClr>
                </a:solidFill>
              </a:rPr>
              <a:t>Lancet Gastro Hep </a:t>
            </a:r>
            <a:r>
              <a:rPr lang="en-US" sz="1200" dirty="0">
                <a:solidFill>
                  <a:schemeClr val="bg1">
                    <a:lumMod val="50000"/>
                  </a:schemeClr>
                </a:solidFill>
              </a:rPr>
              <a:t>2022, Degenhardt L, et al. </a:t>
            </a:r>
            <a:r>
              <a:rPr lang="en-US" sz="1200" i="1" dirty="0">
                <a:solidFill>
                  <a:schemeClr val="bg1">
                    <a:lumMod val="50000"/>
                  </a:schemeClr>
                </a:solidFill>
              </a:rPr>
              <a:t>Lancet Global Health </a:t>
            </a:r>
            <a:r>
              <a:rPr lang="en-US" sz="1200" dirty="0">
                <a:solidFill>
                  <a:schemeClr val="bg1">
                    <a:lumMod val="50000"/>
                  </a:schemeClr>
                </a:solidFill>
              </a:rPr>
              <a:t>2023</a:t>
            </a:r>
          </a:p>
        </p:txBody>
      </p:sp>
    </p:spTree>
    <p:extLst>
      <p:ext uri="{BB962C8B-B14F-4D97-AF65-F5344CB8AC3E}">
        <p14:creationId xmlns:p14="http://schemas.microsoft.com/office/powerpoint/2010/main" val="287454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D11B8899-737D-4409-5201-1599428761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36" t="11800" r="37744" b="29377"/>
          <a:stretch/>
        </p:blipFill>
        <p:spPr bwMode="auto">
          <a:xfrm>
            <a:off x="20308" y="1264407"/>
            <a:ext cx="6387496" cy="461387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218815A7-E7F8-9DAE-F29D-A9B4850C4BAB}"/>
              </a:ext>
            </a:extLst>
          </p:cNvPr>
          <p:cNvSpPr>
            <a:spLocks noGrp="1"/>
          </p:cNvSpPr>
          <p:nvPr>
            <p:ph type="title"/>
          </p:nvPr>
        </p:nvSpPr>
        <p:spPr>
          <a:xfrm>
            <a:off x="838199" y="136525"/>
            <a:ext cx="11353801" cy="1108540"/>
          </a:xfrm>
        </p:spPr>
        <p:txBody>
          <a:bodyPr>
            <a:normAutofit/>
          </a:bodyPr>
          <a:lstStyle/>
          <a:p>
            <a:r>
              <a:rPr lang="en-US" sz="3200" dirty="0"/>
              <a:t>HCV testing and treatment among PWID remains low</a:t>
            </a:r>
            <a:endParaRPr lang="en-AU" sz="3200" dirty="0"/>
          </a:p>
        </p:txBody>
      </p:sp>
      <p:sp>
        <p:nvSpPr>
          <p:cNvPr id="33" name="Text Placeholder 1">
            <a:extLst>
              <a:ext uri="{FF2B5EF4-FFF2-40B4-BE49-F238E27FC236}">
                <a16:creationId xmlns:a16="http://schemas.microsoft.com/office/drawing/2014/main" id="{1B0EC150-81C5-C389-4F1F-798ACA4DFA98}"/>
              </a:ext>
            </a:extLst>
          </p:cNvPr>
          <p:cNvSpPr txBox="1">
            <a:spLocks/>
          </p:cNvSpPr>
          <p:nvPr/>
        </p:nvSpPr>
        <p:spPr>
          <a:xfrm>
            <a:off x="299397" y="6665815"/>
            <a:ext cx="11338256" cy="251748"/>
          </a:xfrm>
          <a:prstGeom prst="rect">
            <a:avLst/>
          </a:prstGeom>
        </p:spPr>
        <p:txBody>
          <a:bodyPr/>
          <a:lstStyle>
            <a:lvl1pPr marL="228594" indent="-228594" algn="l" defTabSz="914377" rtl="0" eaLnBrk="1" latinLnBrk="0" hangingPunct="1">
              <a:lnSpc>
                <a:spcPct val="110000"/>
              </a:lnSpc>
              <a:spcBef>
                <a:spcPts val="1000"/>
              </a:spcBef>
              <a:buClr>
                <a:schemeClr val="accent1"/>
              </a:buClr>
              <a:buSzPct val="80000"/>
              <a:buFont typeface="Arial"/>
              <a:buChar char="•"/>
              <a:defRPr sz="2800" b="0" i="0" kern="1000" spc="51" baseline="0">
                <a:solidFill>
                  <a:schemeClr val="tx1"/>
                </a:solidFill>
                <a:latin typeface="+mn-lt"/>
                <a:ea typeface="Roboto Light" charset="0"/>
                <a:cs typeface="Roboto Light" charset="0"/>
              </a:defRPr>
            </a:lvl1pPr>
            <a:lvl2pPr marL="685783" indent="-228594" algn="l" defTabSz="914377" rtl="0" eaLnBrk="1" latinLnBrk="0" hangingPunct="1">
              <a:lnSpc>
                <a:spcPct val="110000"/>
              </a:lnSpc>
              <a:spcBef>
                <a:spcPts val="500"/>
              </a:spcBef>
              <a:buClr>
                <a:schemeClr val="accent1"/>
              </a:buClr>
              <a:buSzPct val="80000"/>
              <a:buFont typeface="Arial"/>
              <a:buChar char="•"/>
              <a:defRPr sz="2400" b="0" i="0" kern="1000" spc="51" baseline="0">
                <a:solidFill>
                  <a:schemeClr val="tx1"/>
                </a:solidFill>
                <a:latin typeface="+mn-lt"/>
                <a:ea typeface="Roboto Light" charset="0"/>
                <a:cs typeface="Roboto Light" charset="0"/>
              </a:defRPr>
            </a:lvl2pPr>
            <a:lvl3pPr marL="1142971" indent="-228594" algn="l" defTabSz="914377" rtl="0" eaLnBrk="1" latinLnBrk="0" hangingPunct="1">
              <a:lnSpc>
                <a:spcPct val="110000"/>
              </a:lnSpc>
              <a:spcBef>
                <a:spcPts val="500"/>
              </a:spcBef>
              <a:buClr>
                <a:schemeClr val="accent1"/>
              </a:buClr>
              <a:buSzPct val="80000"/>
              <a:buFont typeface="Arial"/>
              <a:buChar char="•"/>
              <a:defRPr sz="2000" b="0" i="0" kern="1000" spc="51" baseline="0">
                <a:solidFill>
                  <a:schemeClr val="tx1"/>
                </a:solidFill>
                <a:latin typeface="+mn-lt"/>
                <a:ea typeface="Roboto Light" charset="0"/>
                <a:cs typeface="Roboto Light" charset="0"/>
              </a:defRPr>
            </a:lvl3pPr>
            <a:lvl4pPr marL="1600160" indent="-228594" algn="l" defTabSz="914377" rtl="0" eaLnBrk="1" latinLnBrk="0" hangingPunct="1">
              <a:lnSpc>
                <a:spcPct val="110000"/>
              </a:lnSpc>
              <a:spcBef>
                <a:spcPts val="500"/>
              </a:spcBef>
              <a:buClr>
                <a:schemeClr val="accent1"/>
              </a:buClr>
              <a:buSzPct val="80000"/>
              <a:buFont typeface="Arial"/>
              <a:buChar char="•"/>
              <a:defRPr sz="1800" b="0" i="0" kern="1000" spc="51" baseline="0">
                <a:solidFill>
                  <a:schemeClr val="tx1"/>
                </a:solidFill>
                <a:latin typeface="+mn-lt"/>
                <a:ea typeface="Roboto Light" charset="0"/>
                <a:cs typeface="Roboto Light" charset="0"/>
              </a:defRPr>
            </a:lvl4pPr>
            <a:lvl5pPr marL="2114505" indent="-285750" algn="l" defTabSz="914377" rtl="0" eaLnBrk="1" latinLnBrk="0" hangingPunct="1">
              <a:lnSpc>
                <a:spcPct val="110000"/>
              </a:lnSpc>
              <a:spcBef>
                <a:spcPts val="500"/>
              </a:spcBef>
              <a:buClr>
                <a:schemeClr val="accent1"/>
              </a:buClr>
              <a:buSzPct val="80000"/>
              <a:buFont typeface="Arial" panose="020B0604020202020204" pitchFamily="34" charset="0"/>
              <a:buChar char="•"/>
              <a:defRPr sz="1800" b="0" i="0" kern="1000" spc="51" baseline="0">
                <a:solidFill>
                  <a:schemeClr val="tx1"/>
                </a:solidFill>
                <a:latin typeface="+mn-lt"/>
                <a:ea typeface="Roboto Light" charset="0"/>
                <a:cs typeface="Roboto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333" dirty="0"/>
          </a:p>
        </p:txBody>
      </p:sp>
      <p:sp>
        <p:nvSpPr>
          <p:cNvPr id="25" name="Text Placeholder 2">
            <a:extLst>
              <a:ext uri="{FF2B5EF4-FFF2-40B4-BE49-F238E27FC236}">
                <a16:creationId xmlns:a16="http://schemas.microsoft.com/office/drawing/2014/main" id="{80200B57-861B-27DB-416F-E70986B5D63B}"/>
              </a:ext>
            </a:extLst>
          </p:cNvPr>
          <p:cNvSpPr txBox="1">
            <a:spLocks/>
          </p:cNvSpPr>
          <p:nvPr/>
        </p:nvSpPr>
        <p:spPr>
          <a:xfrm>
            <a:off x="3293706" y="6548868"/>
            <a:ext cx="8933369" cy="335664"/>
          </a:xfrm>
          <a:prstGeom prst="rect">
            <a:avLst/>
          </a:prstGeom>
        </p:spPr>
        <p:txBody>
          <a:bodyPr/>
          <a:lstStyle>
            <a:lvl1pPr marL="228594" indent="-228594" algn="l" defTabSz="914377" rtl="0" eaLnBrk="1" latinLnBrk="0" hangingPunct="1">
              <a:lnSpc>
                <a:spcPct val="110000"/>
              </a:lnSpc>
              <a:spcBef>
                <a:spcPts val="1000"/>
              </a:spcBef>
              <a:buClr>
                <a:schemeClr val="accent1"/>
              </a:buClr>
              <a:buSzPct val="80000"/>
              <a:buFont typeface="Arial"/>
              <a:buChar char="•"/>
              <a:defRPr sz="2800" b="0" i="0" kern="1000" spc="51" baseline="0">
                <a:solidFill>
                  <a:schemeClr val="tx1"/>
                </a:solidFill>
                <a:latin typeface="+mn-lt"/>
                <a:ea typeface="Roboto Light" charset="0"/>
                <a:cs typeface="Roboto Light" charset="0"/>
              </a:defRPr>
            </a:lvl1pPr>
            <a:lvl2pPr marL="685783" indent="-228594" algn="l" defTabSz="914377" rtl="0" eaLnBrk="1" latinLnBrk="0" hangingPunct="1">
              <a:lnSpc>
                <a:spcPct val="110000"/>
              </a:lnSpc>
              <a:spcBef>
                <a:spcPts val="500"/>
              </a:spcBef>
              <a:buClr>
                <a:schemeClr val="accent1"/>
              </a:buClr>
              <a:buSzPct val="80000"/>
              <a:buFont typeface="Arial"/>
              <a:buChar char="•"/>
              <a:defRPr sz="2400" b="0" i="0" kern="1000" spc="51" baseline="0">
                <a:solidFill>
                  <a:schemeClr val="tx1"/>
                </a:solidFill>
                <a:latin typeface="+mn-lt"/>
                <a:ea typeface="Roboto Light" charset="0"/>
                <a:cs typeface="Roboto Light" charset="0"/>
              </a:defRPr>
            </a:lvl2pPr>
            <a:lvl3pPr marL="1142971" indent="-228594" algn="l" defTabSz="914377" rtl="0" eaLnBrk="1" latinLnBrk="0" hangingPunct="1">
              <a:lnSpc>
                <a:spcPct val="110000"/>
              </a:lnSpc>
              <a:spcBef>
                <a:spcPts val="500"/>
              </a:spcBef>
              <a:buClr>
                <a:schemeClr val="accent1"/>
              </a:buClr>
              <a:buSzPct val="80000"/>
              <a:buFont typeface="Arial"/>
              <a:buChar char="•"/>
              <a:defRPr sz="2000" b="0" i="0" kern="1000" spc="51" baseline="0">
                <a:solidFill>
                  <a:schemeClr val="tx1"/>
                </a:solidFill>
                <a:latin typeface="+mn-lt"/>
                <a:ea typeface="Roboto Light" charset="0"/>
                <a:cs typeface="Roboto Light" charset="0"/>
              </a:defRPr>
            </a:lvl3pPr>
            <a:lvl4pPr marL="1600160" indent="-228594" algn="l" defTabSz="914377" rtl="0" eaLnBrk="1" latinLnBrk="0" hangingPunct="1">
              <a:lnSpc>
                <a:spcPct val="110000"/>
              </a:lnSpc>
              <a:spcBef>
                <a:spcPts val="500"/>
              </a:spcBef>
              <a:buClr>
                <a:schemeClr val="accent1"/>
              </a:buClr>
              <a:buSzPct val="80000"/>
              <a:buFont typeface="Arial"/>
              <a:buChar char="•"/>
              <a:defRPr sz="1800" b="0" i="0" kern="1000" spc="51" baseline="0">
                <a:solidFill>
                  <a:schemeClr val="tx1"/>
                </a:solidFill>
                <a:latin typeface="+mn-lt"/>
                <a:ea typeface="Roboto Light" charset="0"/>
                <a:cs typeface="Roboto Light" charset="0"/>
              </a:defRPr>
            </a:lvl4pPr>
            <a:lvl5pPr marL="2114505" indent="-285750" algn="l" defTabSz="914377" rtl="0" eaLnBrk="1" latinLnBrk="0" hangingPunct="1">
              <a:lnSpc>
                <a:spcPct val="110000"/>
              </a:lnSpc>
              <a:spcBef>
                <a:spcPts val="500"/>
              </a:spcBef>
              <a:buClr>
                <a:schemeClr val="accent1"/>
              </a:buClr>
              <a:buSzPct val="80000"/>
              <a:buFont typeface="Arial" panose="020B0604020202020204" pitchFamily="34" charset="0"/>
              <a:buChar char="•"/>
              <a:defRPr sz="1800" b="0" i="0" kern="1000" spc="51" baseline="0">
                <a:solidFill>
                  <a:schemeClr val="tx1"/>
                </a:solidFill>
                <a:latin typeface="+mn-lt"/>
                <a:ea typeface="Roboto Light" charset="0"/>
                <a:cs typeface="Roboto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en-US" sz="1200" dirty="0" err="1">
                <a:solidFill>
                  <a:schemeClr val="bg1">
                    <a:lumMod val="50000"/>
                  </a:schemeClr>
                </a:solidFill>
                <a:latin typeface="+mj-lt"/>
              </a:rPr>
              <a:t>Hajarizadeh</a:t>
            </a:r>
            <a:r>
              <a:rPr lang="en-US" sz="1200" dirty="0">
                <a:solidFill>
                  <a:schemeClr val="bg1">
                    <a:lumMod val="50000"/>
                  </a:schemeClr>
                </a:solidFill>
                <a:latin typeface="+mj-lt"/>
              </a:rPr>
              <a:t> B, et al. </a:t>
            </a:r>
            <a:r>
              <a:rPr lang="en-US" sz="1200" i="1" dirty="0">
                <a:solidFill>
                  <a:schemeClr val="bg1">
                    <a:lumMod val="50000"/>
                  </a:schemeClr>
                </a:solidFill>
                <a:latin typeface="+mj-lt"/>
              </a:rPr>
              <a:t>Lancet Global Health </a:t>
            </a:r>
            <a:r>
              <a:rPr lang="en-US" sz="1200" dirty="0">
                <a:solidFill>
                  <a:schemeClr val="bg1">
                    <a:lumMod val="50000"/>
                  </a:schemeClr>
                </a:solidFill>
                <a:latin typeface="+mj-lt"/>
              </a:rPr>
              <a:t>2023</a:t>
            </a:r>
          </a:p>
        </p:txBody>
      </p:sp>
      <p:grpSp>
        <p:nvGrpSpPr>
          <p:cNvPr id="3" name="Group 2">
            <a:extLst>
              <a:ext uri="{FF2B5EF4-FFF2-40B4-BE49-F238E27FC236}">
                <a16:creationId xmlns:a16="http://schemas.microsoft.com/office/drawing/2014/main" id="{0EFBEC3C-3EAE-C22E-989C-A79D07DB1A86}"/>
              </a:ext>
            </a:extLst>
          </p:cNvPr>
          <p:cNvGrpSpPr/>
          <p:nvPr/>
        </p:nvGrpSpPr>
        <p:grpSpPr>
          <a:xfrm>
            <a:off x="6265600" y="3033106"/>
            <a:ext cx="5826370" cy="752318"/>
            <a:chOff x="-2648651" y="5776763"/>
            <a:chExt cx="12582880" cy="393816"/>
          </a:xfrm>
        </p:grpSpPr>
        <p:sp>
          <p:nvSpPr>
            <p:cNvPr id="4" name="Rectangle: Rounded Corners 13">
              <a:extLst>
                <a:ext uri="{FF2B5EF4-FFF2-40B4-BE49-F238E27FC236}">
                  <a16:creationId xmlns:a16="http://schemas.microsoft.com/office/drawing/2014/main" id="{766CF414-A9B9-7328-4534-DEA30D47587D}"/>
                </a:ext>
              </a:extLst>
            </p:cNvPr>
            <p:cNvSpPr/>
            <p:nvPr/>
          </p:nvSpPr>
          <p:spPr>
            <a:xfrm>
              <a:off x="-2648651" y="5776763"/>
              <a:ext cx="12582880" cy="39381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rgbClr val="FFFFFF"/>
                </a:solidFill>
                <a:effectLst/>
                <a:uLnTx/>
                <a:uFillTx/>
                <a:ea typeface="+mn-ea"/>
                <a:cs typeface="+mn-cs"/>
              </a:endParaRPr>
            </a:p>
          </p:txBody>
        </p:sp>
        <p:sp>
          <p:nvSpPr>
            <p:cNvPr id="5" name="TextBox 4">
              <a:extLst>
                <a:ext uri="{FF2B5EF4-FFF2-40B4-BE49-F238E27FC236}">
                  <a16:creationId xmlns:a16="http://schemas.microsoft.com/office/drawing/2014/main" id="{DBF457DB-10D0-AE69-075D-7B4139623AF8}"/>
                </a:ext>
              </a:extLst>
            </p:cNvPr>
            <p:cNvSpPr txBox="1"/>
            <p:nvPr/>
          </p:nvSpPr>
          <p:spPr>
            <a:xfrm>
              <a:off x="-1960742" y="5824080"/>
              <a:ext cx="11313513" cy="282689"/>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
                  <a:srgbClr val="C00000"/>
                </a:buClr>
                <a:buSzTx/>
                <a:buFontTx/>
                <a:buNone/>
                <a:tabLst/>
                <a:defRPr/>
              </a:pPr>
              <a:r>
                <a:rPr kumimoji="0" lang="en-US" sz="1600" i="0" u="none" strike="noStrike" kern="1200" cap="none" spc="0" normalizeH="0" baseline="0" noProof="0" dirty="0">
                  <a:ln>
                    <a:noFill/>
                  </a:ln>
                  <a:solidFill>
                    <a:prstClr val="white"/>
                  </a:solidFill>
                  <a:effectLst/>
                  <a:uLnTx/>
                  <a:uFillTx/>
                  <a:ea typeface="ヒラギノ角ゴ Pro W3" charset="-128"/>
                  <a:cs typeface="+mn-cs"/>
                </a:rPr>
                <a:t>HCV treatment uptake ranged from 2% in India to 89% in Spain (n=23 countries with available data)</a:t>
              </a:r>
              <a:endParaRPr kumimoji="0" lang="en-GB" sz="1600" i="0" u="none" strike="noStrike" kern="1200" cap="none" spc="0" normalizeH="0" baseline="0" noProof="0" dirty="0">
                <a:ln>
                  <a:noFill/>
                </a:ln>
                <a:solidFill>
                  <a:srgbClr val="CC2789"/>
                </a:solidFill>
                <a:effectLst/>
                <a:uLnTx/>
                <a:uFillTx/>
                <a:ea typeface="+mn-ea"/>
                <a:cs typeface="+mn-cs"/>
              </a:endParaRPr>
            </a:p>
          </p:txBody>
        </p:sp>
      </p:grpSp>
      <p:grpSp>
        <p:nvGrpSpPr>
          <p:cNvPr id="6" name="Group 5">
            <a:extLst>
              <a:ext uri="{FF2B5EF4-FFF2-40B4-BE49-F238E27FC236}">
                <a16:creationId xmlns:a16="http://schemas.microsoft.com/office/drawing/2014/main" id="{AECCE4E6-BCC3-9B93-5A0A-20A0EB5A8BF4}"/>
              </a:ext>
            </a:extLst>
          </p:cNvPr>
          <p:cNvGrpSpPr/>
          <p:nvPr/>
        </p:nvGrpSpPr>
        <p:grpSpPr>
          <a:xfrm>
            <a:off x="6265599" y="2073876"/>
            <a:ext cx="5826371" cy="777424"/>
            <a:chOff x="438154" y="4857684"/>
            <a:chExt cx="5503151" cy="514655"/>
          </a:xfrm>
        </p:grpSpPr>
        <p:sp>
          <p:nvSpPr>
            <p:cNvPr id="7" name="Rectangle: Rounded Corners 10">
              <a:extLst>
                <a:ext uri="{FF2B5EF4-FFF2-40B4-BE49-F238E27FC236}">
                  <a16:creationId xmlns:a16="http://schemas.microsoft.com/office/drawing/2014/main" id="{6B4D0435-52DE-52AA-2DC8-EB5DB85023EA}"/>
                </a:ext>
              </a:extLst>
            </p:cNvPr>
            <p:cNvSpPr/>
            <p:nvPr/>
          </p:nvSpPr>
          <p:spPr>
            <a:xfrm>
              <a:off x="438154" y="4857684"/>
              <a:ext cx="5503151" cy="51465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rgbClr val="FFFFFF"/>
                </a:solidFill>
                <a:effectLst/>
                <a:uLnTx/>
                <a:uFillTx/>
                <a:ea typeface="+mn-ea"/>
                <a:cs typeface="+mn-cs"/>
              </a:endParaRPr>
            </a:p>
          </p:txBody>
        </p:sp>
        <p:sp>
          <p:nvSpPr>
            <p:cNvPr id="8" name="TextBox 7">
              <a:extLst>
                <a:ext uri="{FF2B5EF4-FFF2-40B4-BE49-F238E27FC236}">
                  <a16:creationId xmlns:a16="http://schemas.microsoft.com/office/drawing/2014/main" id="{784FB58C-048B-0885-9A93-49ABFFFEA354}"/>
                </a:ext>
              </a:extLst>
            </p:cNvPr>
            <p:cNvSpPr txBox="1"/>
            <p:nvPr/>
          </p:nvSpPr>
          <p:spPr>
            <a:xfrm>
              <a:off x="572470" y="4922416"/>
              <a:ext cx="5368834" cy="27149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prstClr val="white"/>
                  </a:solidFill>
                  <a:effectLst/>
                  <a:uLnTx/>
                  <a:uFillTx/>
                  <a:ea typeface="+mn-ea"/>
                  <a:cs typeface="+mn-cs"/>
                </a:rPr>
                <a:t>47% (43-51%) </a:t>
              </a:r>
              <a:r>
                <a:rPr lang="en-GB" sz="1600" dirty="0">
                  <a:solidFill>
                    <a:prstClr val="white"/>
                  </a:solidFill>
                </a:rPr>
                <a:t>of PWID had </a:t>
              </a:r>
              <a:r>
                <a:rPr kumimoji="0" lang="en-GB" sz="1600" i="0" u="none" strike="noStrike" kern="1200" cap="none" spc="0" normalizeH="0" baseline="0" noProof="0" dirty="0">
                  <a:ln>
                    <a:noFill/>
                  </a:ln>
                  <a:solidFill>
                    <a:prstClr val="white"/>
                  </a:solidFill>
                  <a:effectLst/>
                  <a:uLnTx/>
                  <a:uFillTx/>
                  <a:ea typeface="+mn-ea"/>
                  <a:cs typeface="+mn-cs"/>
                </a:rPr>
                <a:t>ever received HCV antibody testing (n=49 countries with available data, range &lt;1%, 93%)  </a:t>
              </a:r>
            </a:p>
          </p:txBody>
        </p:sp>
      </p:grpSp>
      <p:grpSp>
        <p:nvGrpSpPr>
          <p:cNvPr id="9" name="Group 8">
            <a:extLst>
              <a:ext uri="{FF2B5EF4-FFF2-40B4-BE49-F238E27FC236}">
                <a16:creationId xmlns:a16="http://schemas.microsoft.com/office/drawing/2014/main" id="{790ED4FA-7F8B-5922-918F-5377AA085E03}"/>
              </a:ext>
            </a:extLst>
          </p:cNvPr>
          <p:cNvGrpSpPr/>
          <p:nvPr/>
        </p:nvGrpSpPr>
        <p:grpSpPr>
          <a:xfrm>
            <a:off x="6265599" y="3949127"/>
            <a:ext cx="5826370" cy="920058"/>
            <a:chOff x="-1942425" y="5568372"/>
            <a:chExt cx="11710681" cy="542125"/>
          </a:xfrm>
        </p:grpSpPr>
        <p:sp>
          <p:nvSpPr>
            <p:cNvPr id="10" name="Rectangle: Rounded Corners 13">
              <a:extLst>
                <a:ext uri="{FF2B5EF4-FFF2-40B4-BE49-F238E27FC236}">
                  <a16:creationId xmlns:a16="http://schemas.microsoft.com/office/drawing/2014/main" id="{BF4ADC79-E501-9D9C-A72E-141CEFE10FCA}"/>
                </a:ext>
              </a:extLst>
            </p:cNvPr>
            <p:cNvSpPr/>
            <p:nvPr/>
          </p:nvSpPr>
          <p:spPr>
            <a:xfrm>
              <a:off x="-1942425" y="5568372"/>
              <a:ext cx="11710681" cy="5421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srgbClr val="FFFFFF"/>
                </a:solidFill>
                <a:effectLst/>
                <a:uLnTx/>
                <a:uFillTx/>
                <a:ea typeface="+mn-ea"/>
                <a:cs typeface="+mn-cs"/>
              </a:endParaRPr>
            </a:p>
          </p:txBody>
        </p:sp>
        <p:sp>
          <p:nvSpPr>
            <p:cNvPr id="11" name="TextBox 10">
              <a:extLst>
                <a:ext uri="{FF2B5EF4-FFF2-40B4-BE49-F238E27FC236}">
                  <a16:creationId xmlns:a16="http://schemas.microsoft.com/office/drawing/2014/main" id="{A3FA5AC3-C9F2-F840-6884-3A052AE3F8BD}"/>
                </a:ext>
              </a:extLst>
            </p:cNvPr>
            <p:cNvSpPr txBox="1"/>
            <p:nvPr/>
          </p:nvSpPr>
          <p:spPr>
            <a:xfrm>
              <a:off x="-1302197" y="5619320"/>
              <a:ext cx="10306095" cy="401716"/>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
                  <a:srgbClr val="C00000"/>
                </a:buClr>
                <a:buSzTx/>
                <a:buFontTx/>
                <a:buNone/>
                <a:tabLst/>
                <a:defRPr/>
              </a:pPr>
              <a:r>
                <a:rPr kumimoji="0" lang="en-US" sz="1600" i="0" u="none" strike="noStrike" kern="1200" cap="none" spc="0" normalizeH="0" baseline="0" noProof="0" dirty="0">
                  <a:ln>
                    <a:noFill/>
                  </a:ln>
                  <a:solidFill>
                    <a:prstClr val="white"/>
                  </a:solidFill>
                  <a:effectLst/>
                  <a:uLnTx/>
                  <a:uFillTx/>
                  <a:ea typeface="ヒラギノ角ゴ Pro W3" charset="-128"/>
                  <a:cs typeface="+mn-cs"/>
                </a:rPr>
                <a:t>HCV treatment coverage was low (&lt;25%) in 14 countries, moderate (25-75%) in 8 countries and high (&gt;75%) in 1 country (Spain) </a:t>
              </a:r>
            </a:p>
          </p:txBody>
        </p:sp>
      </p:grpSp>
    </p:spTree>
    <p:extLst>
      <p:ext uri="{BB962C8B-B14F-4D97-AF65-F5344CB8AC3E}">
        <p14:creationId xmlns:p14="http://schemas.microsoft.com/office/powerpoint/2010/main" val="2546849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0293F7D-4F03-0A12-0F42-CC8085EBDB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56C7E3-09DB-36AB-C120-8E533B22193A}"/>
              </a:ext>
            </a:extLst>
          </p:cNvPr>
          <p:cNvSpPr>
            <a:spLocks noGrp="1"/>
          </p:cNvSpPr>
          <p:nvPr>
            <p:ph type="title"/>
          </p:nvPr>
        </p:nvSpPr>
        <p:spPr>
          <a:xfrm>
            <a:off x="838199" y="136525"/>
            <a:ext cx="11353801" cy="1108540"/>
          </a:xfrm>
        </p:spPr>
        <p:txBody>
          <a:bodyPr>
            <a:normAutofit fontScale="90000"/>
          </a:bodyPr>
          <a:lstStyle/>
          <a:p>
            <a:r>
              <a:rPr lang="en-US" sz="3200" dirty="0"/>
              <a:t>HCV infection among people with recent injecting drug use</a:t>
            </a:r>
            <a:endParaRPr lang="en-AU" sz="3200" dirty="0"/>
          </a:p>
        </p:txBody>
      </p:sp>
      <p:sp>
        <p:nvSpPr>
          <p:cNvPr id="33" name="Text Placeholder 1">
            <a:extLst>
              <a:ext uri="{FF2B5EF4-FFF2-40B4-BE49-F238E27FC236}">
                <a16:creationId xmlns:a16="http://schemas.microsoft.com/office/drawing/2014/main" id="{4F5F52EB-501E-6954-F2B6-51C428D4434E}"/>
              </a:ext>
            </a:extLst>
          </p:cNvPr>
          <p:cNvSpPr txBox="1">
            <a:spLocks/>
          </p:cNvSpPr>
          <p:nvPr/>
        </p:nvSpPr>
        <p:spPr>
          <a:xfrm>
            <a:off x="299397" y="6665815"/>
            <a:ext cx="11338256" cy="251748"/>
          </a:xfrm>
          <a:prstGeom prst="rect">
            <a:avLst/>
          </a:prstGeom>
        </p:spPr>
        <p:txBody>
          <a:bodyPr/>
          <a:lstStyle>
            <a:lvl1pPr marL="228594" indent="-228594" algn="l" defTabSz="914377" rtl="0" eaLnBrk="1" latinLnBrk="0" hangingPunct="1">
              <a:lnSpc>
                <a:spcPct val="110000"/>
              </a:lnSpc>
              <a:spcBef>
                <a:spcPts val="1000"/>
              </a:spcBef>
              <a:buClr>
                <a:schemeClr val="accent1"/>
              </a:buClr>
              <a:buSzPct val="80000"/>
              <a:buFont typeface="Arial"/>
              <a:buChar char="•"/>
              <a:defRPr sz="2800" b="0" i="0" kern="1000" spc="51" baseline="0">
                <a:solidFill>
                  <a:schemeClr val="tx1"/>
                </a:solidFill>
                <a:latin typeface="+mn-lt"/>
                <a:ea typeface="Roboto Light" charset="0"/>
                <a:cs typeface="Roboto Light" charset="0"/>
              </a:defRPr>
            </a:lvl1pPr>
            <a:lvl2pPr marL="685783" indent="-228594" algn="l" defTabSz="914377" rtl="0" eaLnBrk="1" latinLnBrk="0" hangingPunct="1">
              <a:lnSpc>
                <a:spcPct val="110000"/>
              </a:lnSpc>
              <a:spcBef>
                <a:spcPts val="500"/>
              </a:spcBef>
              <a:buClr>
                <a:schemeClr val="accent1"/>
              </a:buClr>
              <a:buSzPct val="80000"/>
              <a:buFont typeface="Arial"/>
              <a:buChar char="•"/>
              <a:defRPr sz="2400" b="0" i="0" kern="1000" spc="51" baseline="0">
                <a:solidFill>
                  <a:schemeClr val="tx1"/>
                </a:solidFill>
                <a:latin typeface="+mn-lt"/>
                <a:ea typeface="Roboto Light" charset="0"/>
                <a:cs typeface="Roboto Light" charset="0"/>
              </a:defRPr>
            </a:lvl2pPr>
            <a:lvl3pPr marL="1142971" indent="-228594" algn="l" defTabSz="914377" rtl="0" eaLnBrk="1" latinLnBrk="0" hangingPunct="1">
              <a:lnSpc>
                <a:spcPct val="110000"/>
              </a:lnSpc>
              <a:spcBef>
                <a:spcPts val="500"/>
              </a:spcBef>
              <a:buClr>
                <a:schemeClr val="accent1"/>
              </a:buClr>
              <a:buSzPct val="80000"/>
              <a:buFont typeface="Arial"/>
              <a:buChar char="•"/>
              <a:defRPr sz="2000" b="0" i="0" kern="1000" spc="51" baseline="0">
                <a:solidFill>
                  <a:schemeClr val="tx1"/>
                </a:solidFill>
                <a:latin typeface="+mn-lt"/>
                <a:ea typeface="Roboto Light" charset="0"/>
                <a:cs typeface="Roboto Light" charset="0"/>
              </a:defRPr>
            </a:lvl3pPr>
            <a:lvl4pPr marL="1600160" indent="-228594" algn="l" defTabSz="914377" rtl="0" eaLnBrk="1" latinLnBrk="0" hangingPunct="1">
              <a:lnSpc>
                <a:spcPct val="110000"/>
              </a:lnSpc>
              <a:spcBef>
                <a:spcPts val="500"/>
              </a:spcBef>
              <a:buClr>
                <a:schemeClr val="accent1"/>
              </a:buClr>
              <a:buSzPct val="80000"/>
              <a:buFont typeface="Arial"/>
              <a:buChar char="•"/>
              <a:defRPr sz="1800" b="0" i="0" kern="1000" spc="51" baseline="0">
                <a:solidFill>
                  <a:schemeClr val="tx1"/>
                </a:solidFill>
                <a:latin typeface="+mn-lt"/>
                <a:ea typeface="Roboto Light" charset="0"/>
                <a:cs typeface="Roboto Light" charset="0"/>
              </a:defRPr>
            </a:lvl4pPr>
            <a:lvl5pPr marL="2114505" indent="-285750" algn="l" defTabSz="914377" rtl="0" eaLnBrk="1" latinLnBrk="0" hangingPunct="1">
              <a:lnSpc>
                <a:spcPct val="110000"/>
              </a:lnSpc>
              <a:spcBef>
                <a:spcPts val="500"/>
              </a:spcBef>
              <a:buClr>
                <a:schemeClr val="accent1"/>
              </a:buClr>
              <a:buSzPct val="80000"/>
              <a:buFont typeface="Arial" panose="020B0604020202020204" pitchFamily="34" charset="0"/>
              <a:buChar char="•"/>
              <a:defRPr sz="1800" b="0" i="0" kern="1000" spc="51" baseline="0">
                <a:solidFill>
                  <a:schemeClr val="tx1"/>
                </a:solidFill>
                <a:latin typeface="+mn-lt"/>
                <a:ea typeface="Roboto Light" charset="0"/>
                <a:cs typeface="Roboto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333" dirty="0"/>
          </a:p>
        </p:txBody>
      </p:sp>
      <p:sp>
        <p:nvSpPr>
          <p:cNvPr id="25" name="Text Placeholder 2">
            <a:extLst>
              <a:ext uri="{FF2B5EF4-FFF2-40B4-BE49-F238E27FC236}">
                <a16:creationId xmlns:a16="http://schemas.microsoft.com/office/drawing/2014/main" id="{98C94BA3-31D7-2A4A-44F8-A2BC72380C1D}"/>
              </a:ext>
            </a:extLst>
          </p:cNvPr>
          <p:cNvSpPr txBox="1">
            <a:spLocks/>
          </p:cNvSpPr>
          <p:nvPr/>
        </p:nvSpPr>
        <p:spPr>
          <a:xfrm>
            <a:off x="3577350" y="6548868"/>
            <a:ext cx="8649725" cy="335664"/>
          </a:xfrm>
          <a:prstGeom prst="rect">
            <a:avLst/>
          </a:prstGeom>
        </p:spPr>
        <p:txBody>
          <a:bodyPr/>
          <a:lstStyle>
            <a:lvl1pPr marL="228594" indent="-228594" algn="l" defTabSz="914377" rtl="0" eaLnBrk="1" latinLnBrk="0" hangingPunct="1">
              <a:lnSpc>
                <a:spcPct val="110000"/>
              </a:lnSpc>
              <a:spcBef>
                <a:spcPts val="1000"/>
              </a:spcBef>
              <a:buClr>
                <a:schemeClr val="accent1"/>
              </a:buClr>
              <a:buSzPct val="80000"/>
              <a:buFont typeface="Arial"/>
              <a:buChar char="•"/>
              <a:defRPr sz="2800" b="0" i="0" kern="1000" spc="51" baseline="0">
                <a:solidFill>
                  <a:schemeClr val="tx1"/>
                </a:solidFill>
                <a:latin typeface="+mn-lt"/>
                <a:ea typeface="Roboto Light" charset="0"/>
                <a:cs typeface="Roboto Light" charset="0"/>
              </a:defRPr>
            </a:lvl1pPr>
            <a:lvl2pPr marL="685783" indent="-228594" algn="l" defTabSz="914377" rtl="0" eaLnBrk="1" latinLnBrk="0" hangingPunct="1">
              <a:lnSpc>
                <a:spcPct val="110000"/>
              </a:lnSpc>
              <a:spcBef>
                <a:spcPts val="500"/>
              </a:spcBef>
              <a:buClr>
                <a:schemeClr val="accent1"/>
              </a:buClr>
              <a:buSzPct val="80000"/>
              <a:buFont typeface="Arial"/>
              <a:buChar char="•"/>
              <a:defRPr sz="2400" b="0" i="0" kern="1000" spc="51" baseline="0">
                <a:solidFill>
                  <a:schemeClr val="tx1"/>
                </a:solidFill>
                <a:latin typeface="+mn-lt"/>
                <a:ea typeface="Roboto Light" charset="0"/>
                <a:cs typeface="Roboto Light" charset="0"/>
              </a:defRPr>
            </a:lvl2pPr>
            <a:lvl3pPr marL="1142971" indent="-228594" algn="l" defTabSz="914377" rtl="0" eaLnBrk="1" latinLnBrk="0" hangingPunct="1">
              <a:lnSpc>
                <a:spcPct val="110000"/>
              </a:lnSpc>
              <a:spcBef>
                <a:spcPts val="500"/>
              </a:spcBef>
              <a:buClr>
                <a:schemeClr val="accent1"/>
              </a:buClr>
              <a:buSzPct val="80000"/>
              <a:buFont typeface="Arial"/>
              <a:buChar char="•"/>
              <a:defRPr sz="2000" b="0" i="0" kern="1000" spc="51" baseline="0">
                <a:solidFill>
                  <a:schemeClr val="tx1"/>
                </a:solidFill>
                <a:latin typeface="+mn-lt"/>
                <a:ea typeface="Roboto Light" charset="0"/>
                <a:cs typeface="Roboto Light" charset="0"/>
              </a:defRPr>
            </a:lvl3pPr>
            <a:lvl4pPr marL="1600160" indent="-228594" algn="l" defTabSz="914377" rtl="0" eaLnBrk="1" latinLnBrk="0" hangingPunct="1">
              <a:lnSpc>
                <a:spcPct val="110000"/>
              </a:lnSpc>
              <a:spcBef>
                <a:spcPts val="500"/>
              </a:spcBef>
              <a:buClr>
                <a:schemeClr val="accent1"/>
              </a:buClr>
              <a:buSzPct val="80000"/>
              <a:buFont typeface="Arial"/>
              <a:buChar char="•"/>
              <a:defRPr sz="1800" b="0" i="0" kern="1000" spc="51" baseline="0">
                <a:solidFill>
                  <a:schemeClr val="tx1"/>
                </a:solidFill>
                <a:latin typeface="+mn-lt"/>
                <a:ea typeface="Roboto Light" charset="0"/>
                <a:cs typeface="Roboto Light" charset="0"/>
              </a:defRPr>
            </a:lvl4pPr>
            <a:lvl5pPr marL="2114505" indent="-285750" algn="l" defTabSz="914377" rtl="0" eaLnBrk="1" latinLnBrk="0" hangingPunct="1">
              <a:lnSpc>
                <a:spcPct val="110000"/>
              </a:lnSpc>
              <a:spcBef>
                <a:spcPts val="500"/>
              </a:spcBef>
              <a:buClr>
                <a:schemeClr val="accent1"/>
              </a:buClr>
              <a:buSzPct val="80000"/>
              <a:buFont typeface="Arial" panose="020B0604020202020204" pitchFamily="34" charset="0"/>
              <a:buChar char="•"/>
              <a:defRPr sz="1800" b="0" i="0" kern="1000" spc="51" baseline="0">
                <a:solidFill>
                  <a:schemeClr val="tx1"/>
                </a:solidFill>
                <a:latin typeface="+mn-lt"/>
                <a:ea typeface="Roboto Light" charset="0"/>
                <a:cs typeface="Roboto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en-US" sz="1200" dirty="0"/>
              <a:t>Feld JJ Canadian HCV Symposium, Montreal, Canada 2019. Slide Courtesy of Jordan Feld.</a:t>
            </a:r>
          </a:p>
        </p:txBody>
      </p:sp>
      <p:sp>
        <p:nvSpPr>
          <p:cNvPr id="11" name="TextBox 10">
            <a:extLst>
              <a:ext uri="{FF2B5EF4-FFF2-40B4-BE49-F238E27FC236}">
                <a16:creationId xmlns:a16="http://schemas.microsoft.com/office/drawing/2014/main" id="{4A90FCEE-811D-4BB2-EBE2-DA26B6E9D4D7}"/>
              </a:ext>
            </a:extLst>
          </p:cNvPr>
          <p:cNvSpPr txBox="1"/>
          <p:nvPr/>
        </p:nvSpPr>
        <p:spPr>
          <a:xfrm>
            <a:off x="4157661" y="1642568"/>
            <a:ext cx="3862211" cy="502766"/>
          </a:xfrm>
          <a:prstGeom prst="rect">
            <a:avLst/>
          </a:prstGeom>
          <a:noFill/>
        </p:spPr>
        <p:txBody>
          <a:bodyPr wrap="none" rtlCol="0">
            <a:spAutoFit/>
          </a:bodyPr>
          <a:lstStyle/>
          <a:p>
            <a:pPr defTabSz="1219170" eaLnBrk="0" fontAlgn="base" hangingPunct="0">
              <a:spcBef>
                <a:spcPct val="0"/>
              </a:spcBef>
              <a:spcAft>
                <a:spcPct val="0"/>
              </a:spcAft>
            </a:pPr>
            <a:r>
              <a:rPr lang="en-US" sz="2667" b="1" dirty="0">
                <a:solidFill>
                  <a:srgbClr val="C00000"/>
                </a:solidFill>
                <a:ea typeface="ヒラギノ角ゴ Pro W3" charset="-128"/>
              </a:rPr>
              <a:t>We now have the tools</a:t>
            </a:r>
          </a:p>
        </p:txBody>
      </p:sp>
      <p:sp>
        <p:nvSpPr>
          <p:cNvPr id="12" name="TextBox 11">
            <a:extLst>
              <a:ext uri="{FF2B5EF4-FFF2-40B4-BE49-F238E27FC236}">
                <a16:creationId xmlns:a16="http://schemas.microsoft.com/office/drawing/2014/main" id="{59F952B0-45E1-EA0C-8F93-10FB37BFD3DA}"/>
              </a:ext>
            </a:extLst>
          </p:cNvPr>
          <p:cNvSpPr txBox="1"/>
          <p:nvPr/>
        </p:nvSpPr>
        <p:spPr>
          <a:xfrm>
            <a:off x="4648003" y="2665752"/>
            <a:ext cx="3033203" cy="502766"/>
          </a:xfrm>
          <a:prstGeom prst="rect">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defTabSz="1219170" eaLnBrk="0" fontAlgn="base" latinLnBrk="0" hangingPunct="0">
              <a:lnSpc>
                <a:spcPct val="100000"/>
              </a:lnSpc>
              <a:spcBef>
                <a:spcPct val="0"/>
              </a:spcBef>
              <a:spcAft>
                <a:spcPct val="0"/>
              </a:spcAft>
              <a:buClrTx/>
              <a:buSzTx/>
              <a:buFontTx/>
              <a:buNone/>
              <a:tabLst/>
              <a:defRPr/>
            </a:pPr>
            <a:r>
              <a:rPr kumimoji="0" lang="en-US" sz="2667" b="1" i="0" u="none" strike="noStrike" kern="0" cap="none" spc="0" normalizeH="0" baseline="0" noProof="0" dirty="0">
                <a:ln>
                  <a:noFill/>
                </a:ln>
                <a:solidFill>
                  <a:srgbClr val="0000FF"/>
                </a:solidFill>
                <a:effectLst/>
                <a:uLnTx/>
                <a:uFillTx/>
                <a:latin typeface="Arial"/>
                <a:ea typeface="+mn-ea"/>
                <a:cs typeface="+mn-cs"/>
              </a:rPr>
              <a:t>Simple Diagnosis</a:t>
            </a:r>
          </a:p>
        </p:txBody>
      </p:sp>
      <p:sp>
        <p:nvSpPr>
          <p:cNvPr id="13" name="TextBox 12">
            <a:extLst>
              <a:ext uri="{FF2B5EF4-FFF2-40B4-BE49-F238E27FC236}">
                <a16:creationId xmlns:a16="http://schemas.microsoft.com/office/drawing/2014/main" id="{BB70E90B-35F1-50FF-F47F-6EBF9C920BA8}"/>
              </a:ext>
            </a:extLst>
          </p:cNvPr>
          <p:cNvSpPr txBox="1"/>
          <p:nvPr/>
        </p:nvSpPr>
        <p:spPr>
          <a:xfrm>
            <a:off x="4648004" y="3327903"/>
            <a:ext cx="3585736" cy="1077026"/>
          </a:xfrm>
          <a:prstGeom prst="rect">
            <a:avLst/>
          </a:prstGeom>
          <a:noFill/>
        </p:spPr>
        <p:txBody>
          <a:bodyPr wrap="square" rtlCol="0">
            <a:spAutoFit/>
          </a:bodyPr>
          <a:lstStyle/>
          <a:p>
            <a:pPr marL="380990" indent="-380990" defTabSz="1219170" eaLnBrk="0" fontAlgn="base" hangingPunct="0">
              <a:spcBef>
                <a:spcPct val="0"/>
              </a:spcBef>
              <a:spcAft>
                <a:spcPct val="0"/>
              </a:spcAft>
              <a:buFont typeface="Arial"/>
              <a:buChar char="•"/>
            </a:pPr>
            <a:r>
              <a:rPr lang="en-US" sz="2133" dirty="0">
                <a:solidFill>
                  <a:prstClr val="black"/>
                </a:solidFill>
                <a:ea typeface="ヒラギノ角ゴ Pro W3" charset="-128"/>
              </a:rPr>
              <a:t>Available blood tests</a:t>
            </a:r>
          </a:p>
          <a:p>
            <a:pPr marL="380990" indent="-380990" defTabSz="1219170" eaLnBrk="0" fontAlgn="base" hangingPunct="0">
              <a:spcBef>
                <a:spcPct val="0"/>
              </a:spcBef>
              <a:spcAft>
                <a:spcPct val="0"/>
              </a:spcAft>
              <a:buFont typeface="Arial"/>
              <a:buChar char="•"/>
            </a:pPr>
            <a:r>
              <a:rPr lang="en-US" sz="2133" dirty="0">
                <a:solidFill>
                  <a:prstClr val="black"/>
                </a:solidFill>
                <a:ea typeface="ヒラギノ角ゴ Pro W3" charset="-128"/>
              </a:rPr>
              <a:t>Point-of-care and dried blood spot testing</a:t>
            </a:r>
          </a:p>
        </p:txBody>
      </p:sp>
      <p:sp>
        <p:nvSpPr>
          <p:cNvPr id="14" name="TextBox 13">
            <a:extLst>
              <a:ext uri="{FF2B5EF4-FFF2-40B4-BE49-F238E27FC236}">
                <a16:creationId xmlns:a16="http://schemas.microsoft.com/office/drawing/2014/main" id="{7D829040-166D-E095-F125-1F5CA22271AF}"/>
              </a:ext>
            </a:extLst>
          </p:cNvPr>
          <p:cNvSpPr txBox="1"/>
          <p:nvPr/>
        </p:nvSpPr>
        <p:spPr>
          <a:xfrm>
            <a:off x="8308100" y="2679299"/>
            <a:ext cx="3341364" cy="502766"/>
          </a:xfrm>
          <a:prstGeom prst="rect">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defTabSz="1219170" eaLnBrk="0" fontAlgn="base" latinLnBrk="0" hangingPunct="0">
              <a:lnSpc>
                <a:spcPct val="100000"/>
              </a:lnSpc>
              <a:spcBef>
                <a:spcPct val="0"/>
              </a:spcBef>
              <a:spcAft>
                <a:spcPct val="0"/>
              </a:spcAft>
              <a:buClrTx/>
              <a:buSzTx/>
              <a:buFontTx/>
              <a:buNone/>
              <a:tabLst/>
              <a:defRPr/>
            </a:pPr>
            <a:r>
              <a:rPr kumimoji="0" lang="en-US" sz="2667" b="1" i="0" u="none" strike="noStrike" kern="0" cap="none" spc="0" normalizeH="0" baseline="0" noProof="0" dirty="0">
                <a:ln>
                  <a:noFill/>
                </a:ln>
                <a:solidFill>
                  <a:srgbClr val="0000FF"/>
                </a:solidFill>
                <a:effectLst/>
                <a:uLnTx/>
                <a:uFillTx/>
                <a:latin typeface="Arial"/>
                <a:ea typeface="+mn-ea"/>
                <a:cs typeface="+mn-cs"/>
              </a:rPr>
              <a:t>Effective Treatment</a:t>
            </a:r>
          </a:p>
        </p:txBody>
      </p:sp>
      <p:sp>
        <p:nvSpPr>
          <p:cNvPr id="15" name="TextBox 14">
            <a:extLst>
              <a:ext uri="{FF2B5EF4-FFF2-40B4-BE49-F238E27FC236}">
                <a16:creationId xmlns:a16="http://schemas.microsoft.com/office/drawing/2014/main" id="{858A56FA-1C84-4E91-1BA7-F8C9638D36BF}"/>
              </a:ext>
            </a:extLst>
          </p:cNvPr>
          <p:cNvSpPr txBox="1"/>
          <p:nvPr/>
        </p:nvSpPr>
        <p:spPr>
          <a:xfrm>
            <a:off x="8233739" y="3327903"/>
            <a:ext cx="3865161" cy="1077026"/>
          </a:xfrm>
          <a:prstGeom prst="rect">
            <a:avLst/>
          </a:prstGeom>
          <a:noFill/>
        </p:spPr>
        <p:txBody>
          <a:bodyPr wrap="none" rtlCol="0">
            <a:spAutoFit/>
          </a:bodyPr>
          <a:lstStyle/>
          <a:p>
            <a:pPr marL="380990" indent="-380990" defTabSz="1219170" eaLnBrk="0" fontAlgn="base" hangingPunct="0">
              <a:spcBef>
                <a:spcPct val="0"/>
              </a:spcBef>
              <a:spcAft>
                <a:spcPct val="0"/>
              </a:spcAft>
              <a:buFont typeface="Arial"/>
              <a:buChar char="•"/>
            </a:pPr>
            <a:r>
              <a:rPr lang="en-US" sz="2133" dirty="0">
                <a:solidFill>
                  <a:prstClr val="black"/>
                </a:solidFill>
                <a:ea typeface="ヒラギノ角ゴ Pro W3" charset="-128"/>
              </a:rPr>
              <a:t>1-3 pills/day for 2-3 months</a:t>
            </a:r>
          </a:p>
          <a:p>
            <a:pPr marL="380990" indent="-380990" defTabSz="1219170" eaLnBrk="0" fontAlgn="base" hangingPunct="0">
              <a:spcBef>
                <a:spcPct val="0"/>
              </a:spcBef>
              <a:spcAft>
                <a:spcPct val="0"/>
              </a:spcAft>
              <a:buFont typeface="Arial"/>
              <a:buChar char="•"/>
            </a:pPr>
            <a:r>
              <a:rPr lang="en-US" sz="2133" dirty="0">
                <a:solidFill>
                  <a:prstClr val="black"/>
                </a:solidFill>
                <a:ea typeface="ヒラギノ角ゴ Pro W3" charset="-128"/>
              </a:rPr>
              <a:t>Cure rates over 95%</a:t>
            </a:r>
          </a:p>
          <a:p>
            <a:pPr marL="380990" indent="-380990" defTabSz="1219170" eaLnBrk="0" fontAlgn="base" hangingPunct="0">
              <a:spcBef>
                <a:spcPct val="0"/>
              </a:spcBef>
              <a:spcAft>
                <a:spcPct val="0"/>
              </a:spcAft>
              <a:buFont typeface="Arial"/>
              <a:buChar char="•"/>
            </a:pPr>
            <a:r>
              <a:rPr lang="en-US" sz="2133" dirty="0">
                <a:solidFill>
                  <a:prstClr val="black"/>
                </a:solidFill>
                <a:ea typeface="ヒラギノ角ゴ Pro W3" charset="-128"/>
              </a:rPr>
              <a:t>Few or no side effects</a:t>
            </a:r>
          </a:p>
        </p:txBody>
      </p:sp>
      <p:sp>
        <p:nvSpPr>
          <p:cNvPr id="24" name="TextBox 23">
            <a:extLst>
              <a:ext uri="{FF2B5EF4-FFF2-40B4-BE49-F238E27FC236}">
                <a16:creationId xmlns:a16="http://schemas.microsoft.com/office/drawing/2014/main" id="{59CEAFF0-1C4B-2858-6087-6A82933453FE}"/>
              </a:ext>
            </a:extLst>
          </p:cNvPr>
          <p:cNvSpPr txBox="1"/>
          <p:nvPr/>
        </p:nvSpPr>
        <p:spPr>
          <a:xfrm>
            <a:off x="252297" y="2679299"/>
            <a:ext cx="3700052" cy="502766"/>
          </a:xfrm>
          <a:prstGeom prst="rect">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defTabSz="1219170" eaLnBrk="0" fontAlgn="base" latinLnBrk="0" hangingPunct="0">
              <a:lnSpc>
                <a:spcPct val="100000"/>
              </a:lnSpc>
              <a:spcBef>
                <a:spcPct val="0"/>
              </a:spcBef>
              <a:spcAft>
                <a:spcPct val="0"/>
              </a:spcAft>
              <a:buClrTx/>
              <a:buSzTx/>
              <a:buFontTx/>
              <a:buNone/>
              <a:tabLst/>
              <a:defRPr/>
            </a:pPr>
            <a:r>
              <a:rPr kumimoji="0" lang="en-US" sz="2667" b="1" i="0" u="none" strike="noStrike" kern="0" cap="none" spc="0" normalizeH="0" baseline="0" noProof="0" dirty="0">
                <a:ln>
                  <a:noFill/>
                </a:ln>
                <a:solidFill>
                  <a:srgbClr val="0000FF"/>
                </a:solidFill>
                <a:effectLst/>
                <a:uLnTx/>
                <a:uFillTx/>
                <a:latin typeface="Arial"/>
                <a:ea typeface="+mn-ea"/>
                <a:cs typeface="+mn-cs"/>
              </a:rPr>
              <a:t>Prevention Strategies</a:t>
            </a:r>
          </a:p>
        </p:txBody>
      </p:sp>
      <p:sp>
        <p:nvSpPr>
          <p:cNvPr id="27" name="TextBox 26">
            <a:extLst>
              <a:ext uri="{FF2B5EF4-FFF2-40B4-BE49-F238E27FC236}">
                <a16:creationId xmlns:a16="http://schemas.microsoft.com/office/drawing/2014/main" id="{5869352B-3002-1072-9BD7-E4932D473D88}"/>
              </a:ext>
            </a:extLst>
          </p:cNvPr>
          <p:cNvSpPr txBox="1"/>
          <p:nvPr/>
        </p:nvSpPr>
        <p:spPr>
          <a:xfrm>
            <a:off x="220131" y="3327904"/>
            <a:ext cx="3624710" cy="748795"/>
          </a:xfrm>
          <a:prstGeom prst="rect">
            <a:avLst/>
          </a:prstGeom>
          <a:noFill/>
        </p:spPr>
        <p:txBody>
          <a:bodyPr wrap="none" rtlCol="0">
            <a:spAutoFit/>
          </a:bodyPr>
          <a:lstStyle/>
          <a:p>
            <a:pPr marL="380990" indent="-380990" defTabSz="1219170" eaLnBrk="0" fontAlgn="base" hangingPunct="0">
              <a:spcBef>
                <a:spcPct val="0"/>
              </a:spcBef>
              <a:spcAft>
                <a:spcPct val="0"/>
              </a:spcAft>
              <a:buFont typeface="Arial"/>
              <a:buChar char="•"/>
            </a:pPr>
            <a:r>
              <a:rPr lang="en-US" sz="2133" dirty="0">
                <a:solidFill>
                  <a:prstClr val="black"/>
                </a:solidFill>
                <a:ea typeface="ヒラギノ角ゴ Pro W3" charset="-128"/>
              </a:rPr>
              <a:t>Needle/syringe programs</a:t>
            </a:r>
          </a:p>
          <a:p>
            <a:pPr marL="380990" indent="-380990" defTabSz="1219170" eaLnBrk="0" fontAlgn="base" hangingPunct="0">
              <a:spcBef>
                <a:spcPct val="0"/>
              </a:spcBef>
              <a:spcAft>
                <a:spcPct val="0"/>
              </a:spcAft>
              <a:buFont typeface="Arial"/>
              <a:buChar char="•"/>
            </a:pPr>
            <a:r>
              <a:rPr lang="en-US" sz="2133" dirty="0">
                <a:solidFill>
                  <a:prstClr val="black"/>
                </a:solidFill>
                <a:ea typeface="ヒラギノ角ゴ Pro W3" charset="-128"/>
              </a:rPr>
              <a:t>Opioid agonist therapy</a:t>
            </a:r>
          </a:p>
        </p:txBody>
      </p:sp>
      <p:sp>
        <p:nvSpPr>
          <p:cNvPr id="28" name="TextBox 27">
            <a:extLst>
              <a:ext uri="{FF2B5EF4-FFF2-40B4-BE49-F238E27FC236}">
                <a16:creationId xmlns:a16="http://schemas.microsoft.com/office/drawing/2014/main" id="{CD51932B-5770-8BD1-717E-BB7767AC98F7}"/>
              </a:ext>
            </a:extLst>
          </p:cNvPr>
          <p:cNvSpPr txBox="1"/>
          <p:nvPr/>
        </p:nvSpPr>
        <p:spPr>
          <a:xfrm>
            <a:off x="688584" y="4963323"/>
            <a:ext cx="11014128" cy="1077218"/>
          </a:xfrm>
          <a:prstGeom prst="rect">
            <a:avLst/>
          </a:prstGeom>
          <a:solidFill>
            <a:srgbClr val="00AACD"/>
          </a:solid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121917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2060"/>
                </a:solidFill>
                <a:effectLst/>
                <a:uLnTx/>
                <a:uFillTx/>
                <a:ea typeface="ヒラギノ角ゴ Pro W3" charset="-128"/>
              </a:rPr>
              <a:t>Combined these tools can be used to eliminate hepatitis C as a major public health threat</a:t>
            </a:r>
          </a:p>
        </p:txBody>
      </p:sp>
    </p:spTree>
    <p:extLst>
      <p:ext uri="{BB962C8B-B14F-4D97-AF65-F5344CB8AC3E}">
        <p14:creationId xmlns:p14="http://schemas.microsoft.com/office/powerpoint/2010/main" val="25622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00CD1248-36A5-E549-BF34-C7C06AC739A1}"/>
              </a:ext>
            </a:extLst>
          </p:cNvPr>
          <p:cNvSpPr txBox="1">
            <a:spLocks/>
          </p:cNvSpPr>
          <p:nvPr/>
        </p:nvSpPr>
        <p:spPr>
          <a:xfrm>
            <a:off x="1859316" y="6159290"/>
            <a:ext cx="9344025" cy="5619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GB" altLang="es-ES" sz="900" dirty="0" err="1"/>
              <a:t>Grebely</a:t>
            </a:r>
            <a:r>
              <a:rPr lang="en-GB" altLang="es-ES" sz="900" dirty="0"/>
              <a:t> J et al. Expanding access to prevention, care and treatment for hepatitis C virus infection among people who inject drugs. International Journal of Drug Policy 26 (2015) 893–898</a:t>
            </a:r>
          </a:p>
        </p:txBody>
      </p:sp>
      <p:pic>
        <p:nvPicPr>
          <p:cNvPr id="3" name="Picture 2">
            <a:extLst>
              <a:ext uri="{FF2B5EF4-FFF2-40B4-BE49-F238E27FC236}">
                <a16:creationId xmlns:a16="http://schemas.microsoft.com/office/drawing/2014/main" id="{607D66C9-8490-3848-9F6A-8032D426C5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098340"/>
            <a:ext cx="793750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375276EB-B2F3-B949-BA3D-DA0606639776}"/>
              </a:ext>
            </a:extLst>
          </p:cNvPr>
          <p:cNvSpPr txBox="1"/>
          <p:nvPr/>
        </p:nvSpPr>
        <p:spPr>
          <a:xfrm>
            <a:off x="9220200" y="2292140"/>
            <a:ext cx="1250950" cy="523875"/>
          </a:xfrm>
          <a:prstGeom prst="rect">
            <a:avLst/>
          </a:prstGeom>
          <a:solidFill>
            <a:schemeClr val="accent1">
              <a:lumMod val="50000"/>
            </a:schemeClr>
          </a:solidFill>
          <a:ln>
            <a:solidFill>
              <a:schemeClr val="bg1">
                <a:lumMod val="85000"/>
              </a:schemeClr>
            </a:solidFill>
          </a:ln>
        </p:spPr>
        <p:txBody>
          <a:bodyPr>
            <a:spAutoFit/>
          </a:bodyPr>
          <a:lstStyle/>
          <a:p>
            <a:pPr algn="ctr">
              <a:defRPr/>
            </a:pPr>
            <a:r>
              <a:rPr lang="es-ES" sz="1400" b="1" dirty="0" err="1">
                <a:solidFill>
                  <a:schemeClr val="bg1"/>
                </a:solidFill>
                <a:latin typeface="Calibri" panose="020F0502020204030204" pitchFamily="34" charset="0"/>
                <a:cs typeface="Calibri" panose="020F0502020204030204" pitchFamily="34" charset="0"/>
              </a:rPr>
              <a:t>Avoid</a:t>
            </a:r>
            <a:endParaRPr lang="es-ES" sz="1400" b="1" dirty="0">
              <a:solidFill>
                <a:schemeClr val="bg1"/>
              </a:solidFill>
              <a:latin typeface="Calibri" panose="020F0502020204030204" pitchFamily="34" charset="0"/>
              <a:cs typeface="Calibri" panose="020F0502020204030204" pitchFamily="34" charset="0"/>
            </a:endParaRPr>
          </a:p>
          <a:p>
            <a:pPr algn="ctr">
              <a:defRPr/>
            </a:pPr>
            <a:r>
              <a:rPr lang="es-ES" sz="1400" b="1" dirty="0" err="1">
                <a:solidFill>
                  <a:schemeClr val="bg1"/>
                </a:solidFill>
                <a:latin typeface="Calibri" panose="020F0502020204030204" pitchFamily="34" charset="0"/>
                <a:cs typeface="Calibri" panose="020F0502020204030204" pitchFamily="34" charset="0"/>
              </a:rPr>
              <a:t>Reinfection</a:t>
            </a:r>
            <a:endParaRPr lang="es-ES" sz="1400" b="1" dirty="0">
              <a:solidFill>
                <a:schemeClr val="bg1"/>
              </a:solidFill>
              <a:latin typeface="Calibri" panose="020F0502020204030204" pitchFamily="34" charset="0"/>
              <a:cs typeface="Calibri" panose="020F0502020204030204" pitchFamily="34" charset="0"/>
            </a:endParaRPr>
          </a:p>
        </p:txBody>
      </p:sp>
      <p:sp>
        <p:nvSpPr>
          <p:cNvPr id="5" name="Rectángulo 4">
            <a:extLst>
              <a:ext uri="{FF2B5EF4-FFF2-40B4-BE49-F238E27FC236}">
                <a16:creationId xmlns:a16="http://schemas.microsoft.com/office/drawing/2014/main" id="{27579A82-BC4A-1D40-9CDE-03917AE3719F}"/>
              </a:ext>
            </a:extLst>
          </p:cNvPr>
          <p:cNvSpPr/>
          <p:nvPr/>
        </p:nvSpPr>
        <p:spPr>
          <a:xfrm>
            <a:off x="9220200" y="5502065"/>
            <a:ext cx="1250950" cy="2476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6" name="Imagen 41">
            <a:extLst>
              <a:ext uri="{FF2B5EF4-FFF2-40B4-BE49-F238E27FC236}">
                <a16:creationId xmlns:a16="http://schemas.microsoft.com/office/drawing/2014/main" id="{BB1C7DE3-85B1-ED4A-A852-57D515E43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025" y="1417427"/>
            <a:ext cx="5873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ipse 6">
            <a:extLst>
              <a:ext uri="{FF2B5EF4-FFF2-40B4-BE49-F238E27FC236}">
                <a16:creationId xmlns:a16="http://schemas.microsoft.com/office/drawing/2014/main" id="{EE93DFEE-A8AF-A447-A415-F8EAA067739A}"/>
              </a:ext>
            </a:extLst>
          </p:cNvPr>
          <p:cNvSpPr/>
          <p:nvPr/>
        </p:nvSpPr>
        <p:spPr>
          <a:xfrm>
            <a:off x="9331325" y="1228515"/>
            <a:ext cx="1028700" cy="884237"/>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8" name="Conector recto 8">
            <a:extLst>
              <a:ext uri="{FF2B5EF4-FFF2-40B4-BE49-F238E27FC236}">
                <a16:creationId xmlns:a16="http://schemas.microsoft.com/office/drawing/2014/main" id="{3913354A-3EFA-9C47-A784-1A6EDFD1BB10}"/>
              </a:ext>
            </a:extLst>
          </p:cNvPr>
          <p:cNvCxnSpPr/>
          <p:nvPr/>
        </p:nvCxnSpPr>
        <p:spPr>
          <a:xfrm>
            <a:off x="3543300" y="3754227"/>
            <a:ext cx="56134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3DA01F18-5AF4-486E-E4FD-BF14CE572EE3}"/>
              </a:ext>
            </a:extLst>
          </p:cNvPr>
          <p:cNvSpPr txBox="1">
            <a:spLocks/>
          </p:cNvSpPr>
          <p:nvPr/>
        </p:nvSpPr>
        <p:spPr>
          <a:xfrm>
            <a:off x="641131" y="110460"/>
            <a:ext cx="3910445" cy="720893"/>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chemeClr val="accent2">
                    <a:lumMod val="75000"/>
                  </a:schemeClr>
                </a:solidFill>
                <a:effectLst/>
                <a:uLnTx/>
                <a:uFillTx/>
                <a:ea typeface="+mj-ea"/>
                <a:cs typeface="+mj-cs"/>
              </a:rPr>
              <a:t>The problem</a:t>
            </a:r>
          </a:p>
        </p:txBody>
      </p:sp>
      <p:cxnSp>
        <p:nvCxnSpPr>
          <p:cNvPr id="11" name="Connector recte 2">
            <a:extLst>
              <a:ext uri="{FF2B5EF4-FFF2-40B4-BE49-F238E27FC236}">
                <a16:creationId xmlns:a16="http://schemas.microsoft.com/office/drawing/2014/main" id="{B316A9D9-425A-198D-7FE2-2F7CA0622BD4}"/>
              </a:ext>
            </a:extLst>
          </p:cNvPr>
          <p:cNvCxnSpPr>
            <a:cxnSpLocks/>
          </p:cNvCxnSpPr>
          <p:nvPr/>
        </p:nvCxnSpPr>
        <p:spPr>
          <a:xfrm>
            <a:off x="526831" y="783515"/>
            <a:ext cx="10676510" cy="0"/>
          </a:xfrm>
          <a:prstGeom prst="line">
            <a:avLst/>
          </a:prstGeom>
          <a:ln w="381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 name="Conector recto 13">
            <a:extLst>
              <a:ext uri="{FF2B5EF4-FFF2-40B4-BE49-F238E27FC236}">
                <a16:creationId xmlns:a16="http://schemas.microsoft.com/office/drawing/2014/main" id="{1ECF2FF3-382E-D008-E173-6BC9FA375B68}"/>
              </a:ext>
            </a:extLst>
          </p:cNvPr>
          <p:cNvCxnSpPr/>
          <p:nvPr/>
        </p:nvCxnSpPr>
        <p:spPr>
          <a:xfrm>
            <a:off x="1874049" y="6594819"/>
            <a:ext cx="8599251" cy="0"/>
          </a:xfrm>
          <a:prstGeom prst="line">
            <a:avLst/>
          </a:prstGeom>
          <a:ln w="190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Ilustración de Siluetas Vectoriales En Blanco Y Negro De Personas Para  Recorte Familia y más Vectores Libres de Derechos de Silueta - iStock"/>
          <p:cNvPicPr>
            <a:picLocks noChangeAspect="1" noChangeArrowheads="1"/>
          </p:cNvPicPr>
          <p:nvPr/>
        </p:nvPicPr>
        <p:blipFill>
          <a:blip r:embed="rId3" cstate="print"/>
          <a:srcRect/>
          <a:stretch>
            <a:fillRect/>
          </a:stretch>
        </p:blipFill>
        <p:spPr bwMode="auto">
          <a:xfrm>
            <a:off x="4972901" y="3400579"/>
            <a:ext cx="2531869" cy="2531870"/>
          </a:xfrm>
          <a:prstGeom prst="rect">
            <a:avLst/>
          </a:prstGeom>
          <a:noFill/>
        </p:spPr>
      </p:pic>
      <p:sp>
        <p:nvSpPr>
          <p:cNvPr id="4" name="Title 3">
            <a:extLst>
              <a:ext uri="{FF2B5EF4-FFF2-40B4-BE49-F238E27FC236}">
                <a16:creationId xmlns:a16="http://schemas.microsoft.com/office/drawing/2014/main" id="{209A716B-4437-D9AE-F799-24A7BCF2F1E8}"/>
              </a:ext>
            </a:extLst>
          </p:cNvPr>
          <p:cNvSpPr>
            <a:spLocks noGrp="1"/>
          </p:cNvSpPr>
          <p:nvPr>
            <p:ph type="title" idx="4294967295"/>
          </p:nvPr>
        </p:nvSpPr>
        <p:spPr>
          <a:xfrm>
            <a:off x="376197" y="-230514"/>
            <a:ext cx="11725275" cy="1325563"/>
          </a:xfrm>
        </p:spPr>
        <p:txBody>
          <a:bodyPr>
            <a:normAutofit/>
          </a:bodyPr>
          <a:lstStyle/>
          <a:p>
            <a:pPr>
              <a:lnSpc>
                <a:spcPct val="100000"/>
              </a:lnSpc>
              <a:spcBef>
                <a:spcPts val="0"/>
              </a:spcBef>
              <a:spcAft>
                <a:spcPts val="600"/>
              </a:spcAft>
              <a:buClr>
                <a:srgbClr val="5C94CE"/>
              </a:buClr>
            </a:pPr>
            <a:r>
              <a:rPr lang="en-US" sz="3200" b="1" dirty="0">
                <a:solidFill>
                  <a:schemeClr val="accent2">
                    <a:lumMod val="75000"/>
                  </a:schemeClr>
                </a:solidFill>
                <a:latin typeface="Calibri" panose="020F0502020204030204" pitchFamily="34" charset="0"/>
                <a:cs typeface="Calibri" pitchFamily="34" charset="0"/>
              </a:rPr>
              <a:t>The person infected with HCV</a:t>
            </a:r>
            <a:endParaRPr lang="en-US" sz="1800" b="1" dirty="0">
              <a:solidFill>
                <a:schemeClr val="accent2">
                  <a:lumMod val="75000"/>
                </a:schemeClr>
              </a:solidFill>
              <a:latin typeface="Calibri" panose="020F0502020204030204" pitchFamily="34" charset="0"/>
              <a:cs typeface="Calibri" pitchFamily="34" charset="0"/>
            </a:endParaRPr>
          </a:p>
        </p:txBody>
      </p:sp>
      <p:sp>
        <p:nvSpPr>
          <p:cNvPr id="9" name="Thought Bubble: Cloud 8">
            <a:extLst>
              <a:ext uri="{FF2B5EF4-FFF2-40B4-BE49-F238E27FC236}">
                <a16:creationId xmlns:a16="http://schemas.microsoft.com/office/drawing/2014/main" id="{93E57BAD-CC20-D99C-E6E0-6B9CA72C2D33}"/>
              </a:ext>
            </a:extLst>
          </p:cNvPr>
          <p:cNvSpPr/>
          <p:nvPr/>
        </p:nvSpPr>
        <p:spPr>
          <a:xfrm>
            <a:off x="4432625" y="1175237"/>
            <a:ext cx="3016133" cy="1613671"/>
          </a:xfrm>
          <a:prstGeom prst="cloudCallout">
            <a:avLst>
              <a:gd name="adj1" fmla="val 9989"/>
              <a:gd name="adj2" fmla="val 63444"/>
            </a:avLst>
          </a:prstGeom>
          <a:solidFill>
            <a:schemeClr val="accent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wrap="none" lIns="0" tIns="3600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A2454"/>
                </a:solidFill>
                <a:effectLst/>
                <a:uLnTx/>
                <a:uFillTx/>
                <a:latin typeface="Calibri" pitchFamily="34" charset="0"/>
                <a:cs typeface="Calibri" pitchFamily="34" charset="0"/>
              </a:rPr>
              <a:t>Venepuncture</a:t>
            </a:r>
          </a:p>
        </p:txBody>
      </p:sp>
      <p:sp>
        <p:nvSpPr>
          <p:cNvPr id="11" name="Thought Bubble: Cloud 10">
            <a:extLst>
              <a:ext uri="{FF2B5EF4-FFF2-40B4-BE49-F238E27FC236}">
                <a16:creationId xmlns:a16="http://schemas.microsoft.com/office/drawing/2014/main" id="{448A4CE9-2891-5544-F329-0C6B1DAC122B}"/>
              </a:ext>
            </a:extLst>
          </p:cNvPr>
          <p:cNvSpPr/>
          <p:nvPr/>
        </p:nvSpPr>
        <p:spPr>
          <a:xfrm>
            <a:off x="7708650" y="3203667"/>
            <a:ext cx="3840941" cy="1947086"/>
          </a:xfrm>
          <a:prstGeom prst="cloudCallout">
            <a:avLst>
              <a:gd name="adj1" fmla="val -65669"/>
              <a:gd name="adj2" fmla="val -16554"/>
            </a:avLst>
          </a:prstGeom>
          <a:solidFill>
            <a:schemeClr val="tx2">
              <a:lumMod val="75000"/>
              <a:lumOff val="25000"/>
              <a:alpha val="50000"/>
            </a:schemeClr>
          </a:solidFill>
          <a:ln>
            <a:noFill/>
          </a:ln>
        </p:spPr>
        <p:style>
          <a:lnRef idx="0">
            <a:scrgbClr r="0" g="0" b="0"/>
          </a:lnRef>
          <a:fillRef idx="0">
            <a:scrgbClr r="0" g="0" b="0"/>
          </a:fillRef>
          <a:effectRef idx="0">
            <a:scrgbClr r="0" g="0" b="0"/>
          </a:effectRef>
          <a:fontRef idx="minor">
            <a:schemeClr val="lt1"/>
          </a:fontRef>
        </p:style>
        <p:txBody>
          <a:bodyPr wrap="none" lIns="0" tIns="3600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A2454"/>
                </a:solidFill>
                <a:effectLst/>
                <a:uLnTx/>
                <a:uFillTx/>
                <a:latin typeface="Calibri" pitchFamily="34" charset="0"/>
                <a:cs typeface="Calibri" pitchFamily="34" charset="0"/>
              </a:rPr>
              <a:t>Not a priority</a:t>
            </a:r>
          </a:p>
        </p:txBody>
      </p:sp>
      <p:sp>
        <p:nvSpPr>
          <p:cNvPr id="12" name="Thought Bubble: Cloud 11">
            <a:extLst>
              <a:ext uri="{FF2B5EF4-FFF2-40B4-BE49-F238E27FC236}">
                <a16:creationId xmlns:a16="http://schemas.microsoft.com/office/drawing/2014/main" id="{F473146C-DDB6-F90F-AC21-C601ED486DC9}"/>
              </a:ext>
            </a:extLst>
          </p:cNvPr>
          <p:cNvSpPr/>
          <p:nvPr/>
        </p:nvSpPr>
        <p:spPr>
          <a:xfrm flipH="1">
            <a:off x="642409" y="3737038"/>
            <a:ext cx="3975368" cy="2037811"/>
          </a:xfrm>
          <a:prstGeom prst="cloudCallout">
            <a:avLst>
              <a:gd name="adj1" fmla="val -58786"/>
              <a:gd name="adj2" fmla="val -40705"/>
            </a:avLst>
          </a:prstGeom>
          <a:solidFill>
            <a:schemeClr val="accent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none" lIns="0" tIns="3600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A2454"/>
                </a:solidFill>
                <a:effectLst/>
                <a:uLnTx/>
                <a:uFillTx/>
                <a:latin typeface="Calibri" pitchFamily="34" charset="0"/>
                <a:cs typeface="Calibri" pitchFamily="34" charset="0"/>
              </a:rPr>
              <a:t>Knowledge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A2454"/>
                </a:solidFill>
                <a:effectLst/>
                <a:uLnTx/>
                <a:uFillTx/>
                <a:latin typeface="Calibri" pitchFamily="34" charset="0"/>
                <a:cs typeface="Calibri" pitchFamily="34" charset="0"/>
              </a:rPr>
              <a:t>of HCV</a:t>
            </a:r>
          </a:p>
        </p:txBody>
      </p:sp>
      <p:sp>
        <p:nvSpPr>
          <p:cNvPr id="13" name="Thought Bubble: Cloud 12">
            <a:extLst>
              <a:ext uri="{FF2B5EF4-FFF2-40B4-BE49-F238E27FC236}">
                <a16:creationId xmlns:a16="http://schemas.microsoft.com/office/drawing/2014/main" id="{E8C8160A-0AE3-301B-0605-2F12E77F57B2}"/>
              </a:ext>
            </a:extLst>
          </p:cNvPr>
          <p:cNvSpPr/>
          <p:nvPr/>
        </p:nvSpPr>
        <p:spPr>
          <a:xfrm flipH="1">
            <a:off x="318852" y="1355477"/>
            <a:ext cx="3326339" cy="1757465"/>
          </a:xfrm>
          <a:prstGeom prst="cloudCallout">
            <a:avLst>
              <a:gd name="adj1" fmla="val -46948"/>
              <a:gd name="adj2" fmla="val 59899"/>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none" lIns="0" tIns="3600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A2454"/>
                </a:solidFill>
                <a:effectLst/>
                <a:uLnTx/>
                <a:uFillTx/>
                <a:latin typeface="Calibri" pitchFamily="34" charset="0"/>
                <a:cs typeface="Calibri" pitchFamily="34" charset="0"/>
              </a:rPr>
              <a:t>Multiple visits </a:t>
            </a:r>
            <a:br>
              <a:rPr kumimoji="0" lang="en-GB" sz="2400" b="1" i="0" u="none" strike="noStrike" kern="1200" cap="none" spc="0" normalizeH="0" baseline="0" noProof="0" dirty="0">
                <a:ln>
                  <a:noFill/>
                </a:ln>
                <a:solidFill>
                  <a:srgbClr val="0A2454"/>
                </a:solidFill>
                <a:effectLst/>
                <a:uLnTx/>
                <a:uFillTx/>
                <a:latin typeface="Calibri" pitchFamily="34" charset="0"/>
                <a:cs typeface="Calibri" pitchFamily="34" charset="0"/>
              </a:rPr>
            </a:br>
            <a:r>
              <a:rPr kumimoji="0" lang="en-GB" sz="2400" b="1" i="0" u="none" strike="noStrike" kern="1200" cap="none" spc="0" normalizeH="0" baseline="0" noProof="0" dirty="0">
                <a:ln>
                  <a:noFill/>
                </a:ln>
                <a:solidFill>
                  <a:srgbClr val="0A2454"/>
                </a:solidFill>
                <a:effectLst/>
                <a:uLnTx/>
                <a:uFillTx/>
                <a:latin typeface="Calibri" pitchFamily="34" charset="0"/>
                <a:cs typeface="Calibri" pitchFamily="34" charset="0"/>
              </a:rPr>
              <a:t>to diagnosis</a:t>
            </a:r>
          </a:p>
        </p:txBody>
      </p:sp>
      <p:sp>
        <p:nvSpPr>
          <p:cNvPr id="2" name="Thought Bubble: Cloud 1">
            <a:extLst>
              <a:ext uri="{FF2B5EF4-FFF2-40B4-BE49-F238E27FC236}">
                <a16:creationId xmlns:a16="http://schemas.microsoft.com/office/drawing/2014/main" id="{B75D45A2-7EFD-B93B-9FE2-9B161D2CE89E}"/>
              </a:ext>
            </a:extLst>
          </p:cNvPr>
          <p:cNvSpPr/>
          <p:nvPr/>
        </p:nvSpPr>
        <p:spPr>
          <a:xfrm>
            <a:off x="7681439" y="1355477"/>
            <a:ext cx="2798661" cy="1436919"/>
          </a:xfrm>
          <a:prstGeom prst="cloudCallout">
            <a:avLst>
              <a:gd name="adj1" fmla="val -48605"/>
              <a:gd name="adj2" fmla="val 77348"/>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wrap="none" lIns="0" tIns="3600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A2454"/>
                </a:solidFill>
                <a:effectLst/>
                <a:uLnTx/>
                <a:uFillTx/>
                <a:latin typeface="Calibri" pitchFamily="34" charset="0"/>
                <a:cs typeface="Calibri" pitchFamily="34" charset="0"/>
              </a:rPr>
              <a:t>Stigma</a:t>
            </a:r>
          </a:p>
        </p:txBody>
      </p:sp>
      <p:sp>
        <p:nvSpPr>
          <p:cNvPr id="10" name="CuadroTexto 12">
            <a:extLst>
              <a:ext uri="{FF2B5EF4-FFF2-40B4-BE49-F238E27FC236}">
                <a16:creationId xmlns:a16="http://schemas.microsoft.com/office/drawing/2014/main" id="{5F947120-F03E-944B-BD1A-FCF153B75E32}"/>
              </a:ext>
            </a:extLst>
          </p:cNvPr>
          <p:cNvSpPr txBox="1"/>
          <p:nvPr/>
        </p:nvSpPr>
        <p:spPr>
          <a:xfrm>
            <a:off x="8551738" y="5210342"/>
            <a:ext cx="2885405" cy="1169551"/>
          </a:xfrm>
          <a:prstGeom prst="rect">
            <a:avLst/>
          </a:prstGeom>
          <a:noFill/>
          <a:ln>
            <a:solidFill>
              <a:schemeClr val="accent2">
                <a:lumMod val="50000"/>
              </a:schemeClr>
            </a:solidFill>
          </a:ln>
        </p:spPr>
        <p:txBody>
          <a:bodyPr wrap="none" rtlCol="0">
            <a:spAutoFit/>
          </a:bodyPr>
          <a:lstStyle/>
          <a:p>
            <a:pPr marL="285750" indent="-285750">
              <a:buFontTx/>
              <a:buChar char="-"/>
            </a:pPr>
            <a:r>
              <a:rPr lang="en-GB" sz="1400" dirty="0">
                <a:latin typeface="Calibri" pitchFamily="34" charset="0"/>
                <a:cs typeface="Calibri" pitchFamily="34" charset="0"/>
              </a:rPr>
              <a:t>Low Resources</a:t>
            </a:r>
          </a:p>
          <a:p>
            <a:pPr marL="285750" indent="-285750">
              <a:buFontTx/>
              <a:buChar char="-"/>
            </a:pPr>
            <a:r>
              <a:rPr lang="en-GB" sz="1400" dirty="0">
                <a:latin typeface="Calibri" pitchFamily="34" charset="0"/>
                <a:cs typeface="Calibri" pitchFamily="34" charset="0"/>
              </a:rPr>
              <a:t>Homelessly</a:t>
            </a:r>
          </a:p>
          <a:p>
            <a:pPr marL="285750" indent="-285750">
              <a:buFontTx/>
              <a:buChar char="-"/>
            </a:pPr>
            <a:r>
              <a:rPr lang="en-GB" sz="1400" dirty="0">
                <a:latin typeface="Calibri" pitchFamily="34" charset="0"/>
                <a:cs typeface="Calibri" pitchFamily="34" charset="0"/>
              </a:rPr>
              <a:t>Lack of family and social support </a:t>
            </a:r>
          </a:p>
          <a:p>
            <a:pPr marL="285750" indent="-285750">
              <a:buFontTx/>
              <a:buChar char="-"/>
            </a:pPr>
            <a:r>
              <a:rPr lang="en-GB" sz="1400" dirty="0">
                <a:latin typeface="Calibri" pitchFamily="34" charset="0"/>
                <a:cs typeface="Calibri" pitchFamily="34" charset="0"/>
              </a:rPr>
              <a:t>Comorbidities</a:t>
            </a:r>
          </a:p>
          <a:p>
            <a:pPr marL="285750" indent="-285750">
              <a:buFontTx/>
              <a:buChar char="-"/>
            </a:pPr>
            <a:r>
              <a:rPr lang="en-GB" sz="1400" dirty="0">
                <a:latin typeface="Calibri" pitchFamily="34" charset="0"/>
                <a:cs typeface="Calibri" pitchFamily="34" charset="0"/>
              </a:rPr>
              <a:t>Prison</a:t>
            </a:r>
          </a:p>
        </p:txBody>
      </p:sp>
      <p:cxnSp>
        <p:nvCxnSpPr>
          <p:cNvPr id="7" name="Conector recto 6">
            <a:extLst>
              <a:ext uri="{FF2B5EF4-FFF2-40B4-BE49-F238E27FC236}">
                <a16:creationId xmlns:a16="http://schemas.microsoft.com/office/drawing/2014/main" id="{9A7FAEA8-7A16-1C77-DD44-D85326FD1F78}"/>
              </a:ext>
            </a:extLst>
          </p:cNvPr>
          <p:cNvCxnSpPr/>
          <p:nvPr/>
        </p:nvCxnSpPr>
        <p:spPr>
          <a:xfrm>
            <a:off x="1874049" y="6594819"/>
            <a:ext cx="8599251" cy="0"/>
          </a:xfrm>
          <a:prstGeom prst="line">
            <a:avLst/>
          </a:prstGeom>
          <a:ln w="190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8" name="Connector recte 2">
            <a:extLst>
              <a:ext uri="{FF2B5EF4-FFF2-40B4-BE49-F238E27FC236}">
                <a16:creationId xmlns:a16="http://schemas.microsoft.com/office/drawing/2014/main" id="{1B056ACF-1371-9A38-F782-77A7E86B3FB3}"/>
              </a:ext>
            </a:extLst>
          </p:cNvPr>
          <p:cNvCxnSpPr>
            <a:cxnSpLocks/>
          </p:cNvCxnSpPr>
          <p:nvPr/>
        </p:nvCxnSpPr>
        <p:spPr>
          <a:xfrm>
            <a:off x="526831" y="783515"/>
            <a:ext cx="10676510" cy="0"/>
          </a:xfrm>
          <a:prstGeom prst="line">
            <a:avLst/>
          </a:prstGeom>
          <a:ln w="381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14" name="TextBox 2">
            <a:extLst>
              <a:ext uri="{FF2B5EF4-FFF2-40B4-BE49-F238E27FC236}">
                <a16:creationId xmlns:a16="http://schemas.microsoft.com/office/drawing/2014/main" id="{D2869A1B-3DCE-BA6C-DD95-73995E1DBB52}"/>
              </a:ext>
            </a:extLst>
          </p:cNvPr>
          <p:cNvSpPr txBox="1"/>
          <p:nvPr/>
        </p:nvSpPr>
        <p:spPr>
          <a:xfrm>
            <a:off x="4298640" y="6366248"/>
            <a:ext cx="3750067" cy="338554"/>
          </a:xfrm>
          <a:prstGeom prst="rect">
            <a:avLst/>
          </a:prstGeom>
          <a:noFill/>
        </p:spPr>
        <p:txBody>
          <a:bodyPr wrap="square" lIns="91440" tIns="45720" rIns="91440" bIns="45720" rtlCol="0" anchor="t">
            <a:spAutoFit/>
          </a:bodyPr>
          <a:lstStyle>
            <a:defPPr>
              <a:defRPr lang="en-ES"/>
            </a:defPPr>
            <a:lvl1pPr>
              <a:defRPr sz="700">
                <a:latin typeface="Arial Nova" panose="020B05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sz="900" dirty="0">
                <a:solidFill>
                  <a:schemeClr val="bg1">
                    <a:lumMod val="65000"/>
                  </a:schemeClr>
                </a:solidFill>
                <a:latin typeface="Calibri"/>
                <a:cs typeface="Calibri"/>
                <a:sym typeface="Helvetica"/>
              </a:rPr>
              <a:t>Information provided by the speaker based on his clinical experience</a:t>
            </a:r>
            <a:endParaRPr lang="es-ES" sz="900" dirty="0">
              <a:solidFill>
                <a:schemeClr val="bg1">
                  <a:lumMod val="65000"/>
                </a:schemeClr>
              </a:solidFill>
              <a:sym typeface="Helvetica"/>
            </a:endParaRPr>
          </a:p>
          <a:p>
            <a:endParaRPr lang="en-US" dirty="0">
              <a:solidFill>
                <a:schemeClr val="bg1">
                  <a:lumMod val="65000"/>
                </a:schemeClr>
              </a:solidFill>
            </a:endParaRPr>
          </a:p>
        </p:txBody>
      </p:sp>
    </p:spTree>
    <p:extLst>
      <p:ext uri="{BB962C8B-B14F-4D97-AF65-F5344CB8AC3E}">
        <p14:creationId xmlns:p14="http://schemas.microsoft.com/office/powerpoint/2010/main" val="69013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uadroTexto 3">
            <a:extLst>
              <a:ext uri="{FF2B5EF4-FFF2-40B4-BE49-F238E27FC236}">
                <a16:creationId xmlns:a16="http://schemas.microsoft.com/office/drawing/2014/main" id="{5408EA4A-7D57-7F46-B277-28A2744CA585}"/>
              </a:ext>
            </a:extLst>
          </p:cNvPr>
          <p:cNvSpPr txBox="1"/>
          <p:nvPr/>
        </p:nvSpPr>
        <p:spPr>
          <a:xfrm>
            <a:off x="1285881" y="6344665"/>
            <a:ext cx="9620237" cy="230832"/>
          </a:xfrm>
          <a:prstGeom prst="rect">
            <a:avLst/>
          </a:prstGeom>
          <a:noFill/>
        </p:spPr>
        <p:txBody>
          <a:bodyPr wrap="square">
            <a:spAutoFit/>
          </a:bodyPr>
          <a:lstStyle/>
          <a:p>
            <a:pPr algn="ctr"/>
            <a:r>
              <a:rPr lang="es-ES_tradnl" sz="900" dirty="0">
                <a:solidFill>
                  <a:schemeClr val="bg1">
                    <a:lumMod val="65000"/>
                  </a:schemeClr>
                </a:solidFill>
                <a:cs typeface="Arial" pitchFamily="34" charset="0"/>
              </a:rPr>
              <a:t>Applegate TL, et al. </a:t>
            </a:r>
            <a:r>
              <a:rPr lang="es-ES" sz="900" dirty="0">
                <a:solidFill>
                  <a:schemeClr val="bg1">
                    <a:lumMod val="65000"/>
                  </a:schemeClr>
                </a:solidFill>
                <a:cs typeface="Arial" pitchFamily="34" charset="0"/>
              </a:rPr>
              <a:t>Hepatitis C Virus Diagnosis and </a:t>
            </a:r>
            <a:r>
              <a:rPr lang="es-ES" sz="900" dirty="0" err="1">
                <a:solidFill>
                  <a:schemeClr val="bg1">
                    <a:lumMod val="65000"/>
                  </a:schemeClr>
                </a:solidFill>
                <a:cs typeface="Arial" pitchFamily="34" charset="0"/>
              </a:rPr>
              <a:t>the</a:t>
            </a:r>
            <a:r>
              <a:rPr lang="es-ES" sz="900" dirty="0">
                <a:solidFill>
                  <a:schemeClr val="bg1">
                    <a:lumMod val="65000"/>
                  </a:schemeClr>
                </a:solidFill>
                <a:cs typeface="Arial" pitchFamily="34" charset="0"/>
              </a:rPr>
              <a:t> </a:t>
            </a:r>
            <a:r>
              <a:rPr lang="es-ES" sz="900" dirty="0" err="1">
                <a:solidFill>
                  <a:schemeClr val="bg1">
                    <a:lumMod val="65000"/>
                  </a:schemeClr>
                </a:solidFill>
                <a:cs typeface="Arial" pitchFamily="34" charset="0"/>
              </a:rPr>
              <a:t>Holy</a:t>
            </a:r>
            <a:r>
              <a:rPr lang="es-ES" sz="900" dirty="0">
                <a:solidFill>
                  <a:schemeClr val="bg1">
                    <a:lumMod val="65000"/>
                  </a:schemeClr>
                </a:solidFill>
                <a:cs typeface="Arial" pitchFamily="34" charset="0"/>
              </a:rPr>
              <a:t> </a:t>
            </a:r>
            <a:r>
              <a:rPr lang="es-ES" sz="900" dirty="0" err="1">
                <a:solidFill>
                  <a:schemeClr val="bg1">
                    <a:lumMod val="65000"/>
                  </a:schemeClr>
                </a:solidFill>
                <a:cs typeface="Arial" pitchFamily="34" charset="0"/>
              </a:rPr>
              <a:t>Grail</a:t>
            </a:r>
            <a:r>
              <a:rPr lang="es-ES" sz="900" dirty="0">
                <a:solidFill>
                  <a:schemeClr val="bg1">
                    <a:lumMod val="65000"/>
                  </a:schemeClr>
                </a:solidFill>
                <a:cs typeface="Arial" pitchFamily="34" charset="0"/>
              </a:rPr>
              <a:t>. </a:t>
            </a:r>
            <a:r>
              <a:rPr lang="es-ES_tradnl" sz="900" dirty="0" err="1">
                <a:solidFill>
                  <a:schemeClr val="bg1">
                    <a:lumMod val="65000"/>
                  </a:schemeClr>
                </a:solidFill>
                <a:cs typeface="Arial" pitchFamily="34" charset="0"/>
              </a:rPr>
              <a:t>Infect</a:t>
            </a:r>
            <a:r>
              <a:rPr lang="es-ES_tradnl" sz="900" dirty="0">
                <a:solidFill>
                  <a:schemeClr val="bg1">
                    <a:lumMod val="65000"/>
                  </a:schemeClr>
                </a:solidFill>
                <a:cs typeface="Arial" pitchFamily="34" charset="0"/>
              </a:rPr>
              <a:t> </a:t>
            </a:r>
            <a:r>
              <a:rPr lang="es-ES_tradnl" sz="900" dirty="0" err="1">
                <a:solidFill>
                  <a:schemeClr val="bg1">
                    <a:lumMod val="65000"/>
                  </a:schemeClr>
                </a:solidFill>
                <a:cs typeface="Arial" pitchFamily="34" charset="0"/>
              </a:rPr>
              <a:t>Dis</a:t>
            </a:r>
            <a:r>
              <a:rPr lang="es-ES_tradnl" sz="900" dirty="0">
                <a:solidFill>
                  <a:schemeClr val="bg1">
                    <a:lumMod val="65000"/>
                  </a:schemeClr>
                </a:solidFill>
                <a:cs typeface="Arial" pitchFamily="34" charset="0"/>
              </a:rPr>
              <a:t> Clin N Am 2018;32:425-445.</a:t>
            </a:r>
          </a:p>
        </p:txBody>
      </p:sp>
      <p:grpSp>
        <p:nvGrpSpPr>
          <p:cNvPr id="3" name="Grupo 26">
            <a:extLst>
              <a:ext uri="{FF2B5EF4-FFF2-40B4-BE49-F238E27FC236}">
                <a16:creationId xmlns:a16="http://schemas.microsoft.com/office/drawing/2014/main" id="{8D728774-5335-0E47-A79E-D232B1EA3AFA}"/>
              </a:ext>
            </a:extLst>
          </p:cNvPr>
          <p:cNvGrpSpPr/>
          <p:nvPr/>
        </p:nvGrpSpPr>
        <p:grpSpPr>
          <a:xfrm>
            <a:off x="2060960" y="1112510"/>
            <a:ext cx="7660582" cy="4775428"/>
            <a:chOff x="2265709" y="1400175"/>
            <a:chExt cx="7660582" cy="4775428"/>
          </a:xfrm>
        </p:grpSpPr>
        <p:grpSp>
          <p:nvGrpSpPr>
            <p:cNvPr id="4" name="Grupo 27">
              <a:extLst>
                <a:ext uri="{FF2B5EF4-FFF2-40B4-BE49-F238E27FC236}">
                  <a16:creationId xmlns:a16="http://schemas.microsoft.com/office/drawing/2014/main" id="{24AB5AF3-2F43-0E43-A81C-A93D5BF9B4F0}"/>
                </a:ext>
              </a:extLst>
            </p:cNvPr>
            <p:cNvGrpSpPr/>
            <p:nvPr/>
          </p:nvGrpSpPr>
          <p:grpSpPr>
            <a:xfrm>
              <a:off x="2265709" y="1400175"/>
              <a:ext cx="7660582" cy="4775428"/>
              <a:chOff x="2265709" y="1400175"/>
              <a:chExt cx="7660582" cy="4775428"/>
            </a:xfrm>
          </p:grpSpPr>
          <p:pic>
            <p:nvPicPr>
              <p:cNvPr id="7" name="Picture 2">
                <a:extLst>
                  <a:ext uri="{FF2B5EF4-FFF2-40B4-BE49-F238E27FC236}">
                    <a16:creationId xmlns:a16="http://schemas.microsoft.com/office/drawing/2014/main" id="{37C67F8E-D4A7-F942-841B-C482BB5CAC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5709" y="1400175"/>
                <a:ext cx="7660582" cy="4775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ángulo 31">
                <a:extLst>
                  <a:ext uri="{FF2B5EF4-FFF2-40B4-BE49-F238E27FC236}">
                    <a16:creationId xmlns:a16="http://schemas.microsoft.com/office/drawing/2014/main" id="{3C70AA83-C62D-3345-BF78-3EA002776589}"/>
                  </a:ext>
                </a:extLst>
              </p:cNvPr>
              <p:cNvSpPr/>
              <p:nvPr/>
            </p:nvSpPr>
            <p:spPr>
              <a:xfrm>
                <a:off x="2865120" y="5437632"/>
                <a:ext cx="573024" cy="268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 name="Rectángulo 28">
              <a:extLst>
                <a:ext uri="{FF2B5EF4-FFF2-40B4-BE49-F238E27FC236}">
                  <a16:creationId xmlns:a16="http://schemas.microsoft.com/office/drawing/2014/main" id="{A6D461B5-FB79-8549-A490-20617AF53002}"/>
                </a:ext>
              </a:extLst>
            </p:cNvPr>
            <p:cNvSpPr/>
            <p:nvPr/>
          </p:nvSpPr>
          <p:spPr>
            <a:xfrm>
              <a:off x="2998694" y="1400175"/>
              <a:ext cx="439450" cy="495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29">
              <a:extLst>
                <a:ext uri="{FF2B5EF4-FFF2-40B4-BE49-F238E27FC236}">
                  <a16:creationId xmlns:a16="http://schemas.microsoft.com/office/drawing/2014/main" id="{C6A0DE22-1B22-3F4E-8759-E88A0C23E8BF}"/>
                </a:ext>
              </a:extLst>
            </p:cNvPr>
            <p:cNvSpPr/>
            <p:nvPr/>
          </p:nvSpPr>
          <p:spPr>
            <a:xfrm>
              <a:off x="6728011" y="1400175"/>
              <a:ext cx="439450" cy="495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9" name="CuadroTexto 26">
            <a:extLst>
              <a:ext uri="{FF2B5EF4-FFF2-40B4-BE49-F238E27FC236}">
                <a16:creationId xmlns:a16="http://schemas.microsoft.com/office/drawing/2014/main" id="{3C5FC682-01CE-3249-9E3D-5BDC95DDB6B7}"/>
              </a:ext>
            </a:extLst>
          </p:cNvPr>
          <p:cNvSpPr txBox="1"/>
          <p:nvPr/>
        </p:nvSpPr>
        <p:spPr>
          <a:xfrm>
            <a:off x="451223" y="80222"/>
            <a:ext cx="4678653" cy="646331"/>
          </a:xfrm>
          <a:prstGeom prst="rect">
            <a:avLst/>
          </a:prstGeom>
          <a:noFill/>
        </p:spPr>
        <p:txBody>
          <a:bodyPr wrap="none" rtlCol="0">
            <a:spAutoFit/>
          </a:bodyPr>
          <a:lstStyle/>
          <a:p>
            <a:r>
              <a:rPr lang="es-ES" sz="3600" b="1" dirty="0" err="1">
                <a:solidFill>
                  <a:schemeClr val="accent2">
                    <a:lumMod val="75000"/>
                  </a:schemeClr>
                </a:solidFill>
              </a:rPr>
              <a:t>Patient-centered</a:t>
            </a:r>
            <a:r>
              <a:rPr lang="es-ES" sz="3600" b="1" dirty="0">
                <a:solidFill>
                  <a:schemeClr val="accent2">
                    <a:lumMod val="75000"/>
                  </a:schemeClr>
                </a:solidFill>
              </a:rPr>
              <a:t> </a:t>
            </a:r>
            <a:r>
              <a:rPr lang="es-ES" sz="3600" b="1" dirty="0" err="1">
                <a:solidFill>
                  <a:schemeClr val="accent2">
                    <a:lumMod val="75000"/>
                  </a:schemeClr>
                </a:solidFill>
              </a:rPr>
              <a:t>circuit</a:t>
            </a:r>
            <a:endParaRPr lang="es-ES" sz="3600" b="1" dirty="0">
              <a:solidFill>
                <a:schemeClr val="accent2">
                  <a:lumMod val="75000"/>
                </a:schemeClr>
              </a:solidFill>
            </a:endParaRPr>
          </a:p>
        </p:txBody>
      </p:sp>
      <p:cxnSp>
        <p:nvCxnSpPr>
          <p:cNvPr id="13" name="Connector recte 2">
            <a:extLst>
              <a:ext uri="{FF2B5EF4-FFF2-40B4-BE49-F238E27FC236}">
                <a16:creationId xmlns:a16="http://schemas.microsoft.com/office/drawing/2014/main" id="{8DA56B3A-FF65-C7A5-3942-96D6F5A0F6EB}"/>
              </a:ext>
            </a:extLst>
          </p:cNvPr>
          <p:cNvCxnSpPr>
            <a:cxnSpLocks/>
          </p:cNvCxnSpPr>
          <p:nvPr/>
        </p:nvCxnSpPr>
        <p:spPr>
          <a:xfrm>
            <a:off x="526831" y="783515"/>
            <a:ext cx="10676510" cy="0"/>
          </a:xfrm>
          <a:prstGeom prst="line">
            <a:avLst/>
          </a:prstGeom>
          <a:ln w="381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ectángulo 35">
            <a:extLst>
              <a:ext uri="{FF2B5EF4-FFF2-40B4-BE49-F238E27FC236}">
                <a16:creationId xmlns:a16="http://schemas.microsoft.com/office/drawing/2014/main" id="{2F91E8D7-E569-EC44-0CBA-E790179BC110}"/>
              </a:ext>
            </a:extLst>
          </p:cNvPr>
          <p:cNvSpPr/>
          <p:nvPr/>
        </p:nvSpPr>
        <p:spPr>
          <a:xfrm>
            <a:off x="7077177" y="1009684"/>
            <a:ext cx="4656058" cy="4935184"/>
          </a:xfrm>
          <a:prstGeom prst="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Rectángulo 34">
            <a:extLst>
              <a:ext uri="{FF2B5EF4-FFF2-40B4-BE49-F238E27FC236}">
                <a16:creationId xmlns:a16="http://schemas.microsoft.com/office/drawing/2014/main" id="{52E75126-256E-6F22-65D2-EF677BE5AB62}"/>
              </a:ext>
            </a:extLst>
          </p:cNvPr>
          <p:cNvSpPr/>
          <p:nvPr/>
        </p:nvSpPr>
        <p:spPr>
          <a:xfrm>
            <a:off x="1225748" y="3596940"/>
            <a:ext cx="5380792" cy="2370481"/>
          </a:xfrm>
          <a:prstGeom prst="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Rectángulo 33">
            <a:extLst>
              <a:ext uri="{FF2B5EF4-FFF2-40B4-BE49-F238E27FC236}">
                <a16:creationId xmlns:a16="http://schemas.microsoft.com/office/drawing/2014/main" id="{6353035A-BE15-C9E0-3328-69D64C25F8F2}"/>
              </a:ext>
            </a:extLst>
          </p:cNvPr>
          <p:cNvSpPr/>
          <p:nvPr/>
        </p:nvSpPr>
        <p:spPr>
          <a:xfrm>
            <a:off x="1240624" y="1024700"/>
            <a:ext cx="5380792" cy="2370481"/>
          </a:xfrm>
          <a:prstGeom prst="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Picture 2" descr="Resultado de imaxes para dried blood spot test hepatitis c">
            <a:extLst>
              <a:ext uri="{FF2B5EF4-FFF2-40B4-BE49-F238E27FC236}">
                <a16:creationId xmlns:a16="http://schemas.microsoft.com/office/drawing/2014/main" id="{D67B5222-6312-894C-B5B7-DA70CF268E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163" y="5048553"/>
            <a:ext cx="115728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Resultado de imaxes para test hepatitis c saliva">
            <a:extLst>
              <a:ext uri="{FF2B5EF4-FFF2-40B4-BE49-F238E27FC236}">
                <a16:creationId xmlns:a16="http://schemas.microsoft.com/office/drawing/2014/main" id="{38A4434A-F63A-454B-B94E-C93B9F1F82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7247" y="4050828"/>
            <a:ext cx="993505" cy="66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2 Imagen" descr="resultadostestsVHC.gif">
            <a:extLst>
              <a:ext uri="{FF2B5EF4-FFF2-40B4-BE49-F238E27FC236}">
                <a16:creationId xmlns:a16="http://schemas.microsoft.com/office/drawing/2014/main" id="{E9CE7F68-5F3F-CB41-8531-779AAB020F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5257" y="4095434"/>
            <a:ext cx="130016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6DEA6D63-4428-DA4B-80B7-40A34CB2DC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6794" y="4803458"/>
            <a:ext cx="1839912"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slens\Desktop\puncion_dactilar.jpg">
            <a:extLst>
              <a:ext uri="{FF2B5EF4-FFF2-40B4-BE49-F238E27FC236}">
                <a16:creationId xmlns:a16="http://schemas.microsoft.com/office/drawing/2014/main" id="{E3F09F19-619B-2E46-A58C-36DAF80C17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0007" y="4041459"/>
            <a:ext cx="5064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42">
            <a:extLst>
              <a:ext uri="{FF2B5EF4-FFF2-40B4-BE49-F238E27FC236}">
                <a16:creationId xmlns:a16="http://schemas.microsoft.com/office/drawing/2014/main" id="{F57A1A95-53E5-CC4D-9779-4D5700D6F2E2}"/>
              </a:ext>
            </a:extLst>
          </p:cNvPr>
          <p:cNvSpPr txBox="1">
            <a:spLocks noChangeArrowheads="1"/>
          </p:cNvSpPr>
          <p:nvPr/>
        </p:nvSpPr>
        <p:spPr bwMode="auto">
          <a:xfrm>
            <a:off x="1574171" y="2228915"/>
            <a:ext cx="722313" cy="307975"/>
          </a:xfrm>
          <a:prstGeom prst="rect">
            <a:avLst/>
          </a:prstGeom>
          <a:noFill/>
          <a:ln w="9525">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Clr>
                <a:schemeClr val="tx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90000"/>
              </a:lnSpc>
              <a:spcBef>
                <a:spcPts val="500"/>
              </a:spcBef>
              <a:buClr>
                <a:schemeClr val="tx2"/>
              </a:buClr>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Clr>
                <a:schemeClr val="tx2"/>
              </a:buClr>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a:lnSpc>
                <a:spcPct val="100000"/>
              </a:lnSpc>
              <a:spcBef>
                <a:spcPct val="0"/>
              </a:spcBef>
              <a:buClrTx/>
              <a:buFontTx/>
              <a:buNone/>
            </a:pPr>
            <a:r>
              <a:rPr lang="es-ES" altLang="es-ES" sz="1400" dirty="0" err="1">
                <a:latin typeface="Calibri" panose="020F0502020204030204" pitchFamily="34" charset="0"/>
                <a:cs typeface="Calibri" panose="020F0502020204030204" pitchFamily="34" charset="0"/>
              </a:rPr>
              <a:t>Sample</a:t>
            </a:r>
            <a:endParaRPr lang="es-ES" altLang="es-ES" sz="1400" dirty="0">
              <a:latin typeface="Calibri" panose="020F0502020204030204" pitchFamily="34" charset="0"/>
              <a:cs typeface="Calibri" panose="020F0502020204030204" pitchFamily="34" charset="0"/>
            </a:endParaRPr>
          </a:p>
        </p:txBody>
      </p:sp>
      <p:sp>
        <p:nvSpPr>
          <p:cNvPr id="12" name="CuadroTexto 43">
            <a:extLst>
              <a:ext uri="{FF2B5EF4-FFF2-40B4-BE49-F238E27FC236}">
                <a16:creationId xmlns:a16="http://schemas.microsoft.com/office/drawing/2014/main" id="{E1BB2C97-CA55-3C42-B24E-33D8EDAD39E6}"/>
              </a:ext>
            </a:extLst>
          </p:cNvPr>
          <p:cNvSpPr txBox="1">
            <a:spLocks noChangeArrowheads="1"/>
          </p:cNvSpPr>
          <p:nvPr/>
        </p:nvSpPr>
        <p:spPr bwMode="auto">
          <a:xfrm>
            <a:off x="2758446" y="2243203"/>
            <a:ext cx="793750" cy="307975"/>
          </a:xfrm>
          <a:prstGeom prst="rect">
            <a:avLst/>
          </a:prstGeom>
          <a:noFill/>
          <a:ln w="9525">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Clr>
                <a:schemeClr val="tx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90000"/>
              </a:lnSpc>
              <a:spcBef>
                <a:spcPts val="500"/>
              </a:spcBef>
              <a:buClr>
                <a:schemeClr val="tx2"/>
              </a:buClr>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Clr>
                <a:schemeClr val="tx2"/>
              </a:buClr>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a:lnSpc>
                <a:spcPct val="100000"/>
              </a:lnSpc>
              <a:spcBef>
                <a:spcPct val="0"/>
              </a:spcBef>
              <a:buClrTx/>
              <a:buFontTx/>
              <a:buNone/>
            </a:pPr>
            <a:r>
              <a:rPr lang="es-ES" altLang="es-ES" sz="1400" dirty="0">
                <a:latin typeface="Calibri" panose="020F0502020204030204" pitchFamily="34" charset="0"/>
                <a:cs typeface="Calibri" panose="020F0502020204030204" pitchFamily="34" charset="0"/>
              </a:rPr>
              <a:t>IgG-HCV</a:t>
            </a:r>
          </a:p>
        </p:txBody>
      </p:sp>
      <p:sp>
        <p:nvSpPr>
          <p:cNvPr id="13" name="CuadroTexto 44">
            <a:extLst>
              <a:ext uri="{FF2B5EF4-FFF2-40B4-BE49-F238E27FC236}">
                <a16:creationId xmlns:a16="http://schemas.microsoft.com/office/drawing/2014/main" id="{8AB568E4-88BD-6B42-9473-4B04C9F91AF5}"/>
              </a:ext>
            </a:extLst>
          </p:cNvPr>
          <p:cNvSpPr txBox="1">
            <a:spLocks noChangeArrowheads="1"/>
          </p:cNvSpPr>
          <p:nvPr/>
        </p:nvSpPr>
        <p:spPr bwMode="auto">
          <a:xfrm>
            <a:off x="2758446" y="3009965"/>
            <a:ext cx="828675" cy="307975"/>
          </a:xfrm>
          <a:prstGeom prst="rect">
            <a:avLst/>
          </a:prstGeom>
          <a:noFill/>
          <a:ln w="9525">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Clr>
                <a:schemeClr val="tx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90000"/>
              </a:lnSpc>
              <a:spcBef>
                <a:spcPts val="500"/>
              </a:spcBef>
              <a:buClr>
                <a:schemeClr val="tx2"/>
              </a:buClr>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Clr>
                <a:schemeClr val="tx2"/>
              </a:buClr>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a:lnSpc>
                <a:spcPct val="100000"/>
              </a:lnSpc>
              <a:spcBef>
                <a:spcPct val="0"/>
              </a:spcBef>
              <a:buClrTx/>
              <a:buFontTx/>
              <a:buNone/>
            </a:pPr>
            <a:r>
              <a:rPr lang="es-ES" altLang="es-ES" sz="1400" dirty="0">
                <a:latin typeface="Calibri" panose="020F0502020204030204" pitchFamily="34" charset="0"/>
                <a:cs typeface="Calibri" panose="020F0502020204030204" pitchFamily="34" charset="0"/>
              </a:rPr>
              <a:t>Negative</a:t>
            </a:r>
          </a:p>
        </p:txBody>
      </p:sp>
      <p:sp>
        <p:nvSpPr>
          <p:cNvPr id="14" name="CuadroTexto 45">
            <a:extLst>
              <a:ext uri="{FF2B5EF4-FFF2-40B4-BE49-F238E27FC236}">
                <a16:creationId xmlns:a16="http://schemas.microsoft.com/office/drawing/2014/main" id="{186BCE12-8B4C-9E45-94B8-7E38181ECED0}"/>
              </a:ext>
            </a:extLst>
          </p:cNvPr>
          <p:cNvSpPr txBox="1">
            <a:spLocks noChangeArrowheads="1"/>
          </p:cNvSpPr>
          <p:nvPr/>
        </p:nvSpPr>
        <p:spPr bwMode="auto">
          <a:xfrm>
            <a:off x="3953834" y="2228915"/>
            <a:ext cx="754062" cy="307975"/>
          </a:xfrm>
          <a:prstGeom prst="rect">
            <a:avLst/>
          </a:prstGeom>
          <a:noFill/>
          <a:ln w="9525">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Clr>
                <a:schemeClr val="tx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90000"/>
              </a:lnSpc>
              <a:spcBef>
                <a:spcPts val="500"/>
              </a:spcBef>
              <a:buClr>
                <a:schemeClr val="tx2"/>
              </a:buClr>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Clr>
                <a:schemeClr val="tx2"/>
              </a:buClr>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a:lnSpc>
                <a:spcPct val="100000"/>
              </a:lnSpc>
              <a:spcBef>
                <a:spcPct val="0"/>
              </a:spcBef>
              <a:buClrTx/>
              <a:buFontTx/>
              <a:buNone/>
            </a:pPr>
            <a:r>
              <a:rPr lang="es-ES" altLang="es-ES" sz="1400">
                <a:latin typeface="Calibri" panose="020F0502020204030204" pitchFamily="34" charset="0"/>
                <a:cs typeface="Calibri" panose="020F0502020204030204" pitchFamily="34" charset="0"/>
              </a:rPr>
              <a:t>Positive</a:t>
            </a:r>
          </a:p>
        </p:txBody>
      </p:sp>
      <p:sp>
        <p:nvSpPr>
          <p:cNvPr id="15" name="Flecha derecha 18">
            <a:extLst>
              <a:ext uri="{FF2B5EF4-FFF2-40B4-BE49-F238E27FC236}">
                <a16:creationId xmlns:a16="http://schemas.microsoft.com/office/drawing/2014/main" id="{8873B2E7-4D2A-9748-BE7F-6217E828BD80}"/>
              </a:ext>
            </a:extLst>
          </p:cNvPr>
          <p:cNvSpPr/>
          <p:nvPr/>
        </p:nvSpPr>
        <p:spPr>
          <a:xfrm>
            <a:off x="2372684" y="2243203"/>
            <a:ext cx="385762" cy="293687"/>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latin typeface="Calibri" panose="020F0502020204030204" pitchFamily="34" charset="0"/>
              <a:cs typeface="Calibri" panose="020F0502020204030204" pitchFamily="34" charset="0"/>
            </a:endParaRPr>
          </a:p>
        </p:txBody>
      </p:sp>
      <p:sp>
        <p:nvSpPr>
          <p:cNvPr id="16" name="Flecha derecha 19">
            <a:extLst>
              <a:ext uri="{FF2B5EF4-FFF2-40B4-BE49-F238E27FC236}">
                <a16:creationId xmlns:a16="http://schemas.microsoft.com/office/drawing/2014/main" id="{8E5D00AB-0E9E-4F44-A485-F27BCB5859C0}"/>
              </a:ext>
            </a:extLst>
          </p:cNvPr>
          <p:cNvSpPr/>
          <p:nvPr/>
        </p:nvSpPr>
        <p:spPr>
          <a:xfrm>
            <a:off x="3558546" y="2251140"/>
            <a:ext cx="387350" cy="293688"/>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latin typeface="Calibri" panose="020F0502020204030204" pitchFamily="34" charset="0"/>
              <a:cs typeface="Calibri" panose="020F0502020204030204" pitchFamily="34" charset="0"/>
            </a:endParaRPr>
          </a:p>
        </p:txBody>
      </p:sp>
      <p:sp>
        <p:nvSpPr>
          <p:cNvPr id="17" name="Flecha derecha 20">
            <a:extLst>
              <a:ext uri="{FF2B5EF4-FFF2-40B4-BE49-F238E27FC236}">
                <a16:creationId xmlns:a16="http://schemas.microsoft.com/office/drawing/2014/main" id="{B62E9242-613D-4045-B3DB-554BAA1048CD}"/>
              </a:ext>
            </a:extLst>
          </p:cNvPr>
          <p:cNvSpPr/>
          <p:nvPr/>
        </p:nvSpPr>
        <p:spPr>
          <a:xfrm rot="5400000">
            <a:off x="2962440" y="2624996"/>
            <a:ext cx="387350" cy="293688"/>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latin typeface="Calibri" panose="020F0502020204030204" pitchFamily="34" charset="0"/>
              <a:cs typeface="Calibri" panose="020F0502020204030204" pitchFamily="34" charset="0"/>
            </a:endParaRPr>
          </a:p>
        </p:txBody>
      </p:sp>
      <p:sp>
        <p:nvSpPr>
          <p:cNvPr id="18" name="Flecha curvada hacia abajo 21">
            <a:extLst>
              <a:ext uri="{FF2B5EF4-FFF2-40B4-BE49-F238E27FC236}">
                <a16:creationId xmlns:a16="http://schemas.microsoft.com/office/drawing/2014/main" id="{2D2D5A5E-D9F6-5F4C-9912-BA4876A604B8}"/>
              </a:ext>
            </a:extLst>
          </p:cNvPr>
          <p:cNvSpPr/>
          <p:nvPr/>
        </p:nvSpPr>
        <p:spPr>
          <a:xfrm flipH="1">
            <a:off x="2004384" y="1619315"/>
            <a:ext cx="2706687" cy="530225"/>
          </a:xfrm>
          <a:prstGeom prst="curved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latin typeface="Calibri" panose="020F0502020204030204" pitchFamily="34" charset="0"/>
              <a:cs typeface="Calibri" panose="020F0502020204030204" pitchFamily="34" charset="0"/>
            </a:endParaRPr>
          </a:p>
        </p:txBody>
      </p:sp>
      <p:sp>
        <p:nvSpPr>
          <p:cNvPr id="19" name="CuadroTexto 50">
            <a:extLst>
              <a:ext uri="{FF2B5EF4-FFF2-40B4-BE49-F238E27FC236}">
                <a16:creationId xmlns:a16="http://schemas.microsoft.com/office/drawing/2014/main" id="{4E64A91B-DA44-1B47-85D5-14A850F3940D}"/>
              </a:ext>
            </a:extLst>
          </p:cNvPr>
          <p:cNvSpPr txBox="1">
            <a:spLocks noChangeArrowheads="1"/>
          </p:cNvSpPr>
          <p:nvPr/>
        </p:nvSpPr>
        <p:spPr bwMode="auto">
          <a:xfrm>
            <a:off x="5280190" y="2251140"/>
            <a:ext cx="858837" cy="307975"/>
          </a:xfrm>
          <a:prstGeom prst="rect">
            <a:avLst/>
          </a:prstGeom>
          <a:noFill/>
          <a:ln w="9525">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Clr>
                <a:schemeClr val="tx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90000"/>
              </a:lnSpc>
              <a:spcBef>
                <a:spcPts val="500"/>
              </a:spcBef>
              <a:buClr>
                <a:schemeClr val="tx2"/>
              </a:buClr>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Clr>
                <a:schemeClr val="tx2"/>
              </a:buClr>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a:lnSpc>
                <a:spcPct val="100000"/>
              </a:lnSpc>
              <a:spcBef>
                <a:spcPct val="0"/>
              </a:spcBef>
              <a:buClrTx/>
              <a:buFontTx/>
              <a:buNone/>
            </a:pPr>
            <a:r>
              <a:rPr lang="es-ES" altLang="es-ES" sz="1400">
                <a:latin typeface="Calibri" panose="020F0502020204030204" pitchFamily="34" charset="0"/>
                <a:cs typeface="Calibri" panose="020F0502020204030204" pitchFamily="34" charset="0"/>
              </a:rPr>
              <a:t>HCV-RNA</a:t>
            </a:r>
          </a:p>
        </p:txBody>
      </p:sp>
      <p:sp>
        <p:nvSpPr>
          <p:cNvPr id="20" name="Flecha derecha 23">
            <a:extLst>
              <a:ext uri="{FF2B5EF4-FFF2-40B4-BE49-F238E27FC236}">
                <a16:creationId xmlns:a16="http://schemas.microsoft.com/office/drawing/2014/main" id="{483B1E0A-89F0-7F45-B254-BE9007E4E10E}"/>
              </a:ext>
            </a:extLst>
          </p:cNvPr>
          <p:cNvSpPr/>
          <p:nvPr/>
        </p:nvSpPr>
        <p:spPr>
          <a:xfrm>
            <a:off x="4833309" y="2227328"/>
            <a:ext cx="387350" cy="293687"/>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latin typeface="Calibri" panose="020F0502020204030204" pitchFamily="34" charset="0"/>
              <a:cs typeface="Calibri" panose="020F0502020204030204" pitchFamily="34" charset="0"/>
            </a:endParaRPr>
          </a:p>
        </p:txBody>
      </p:sp>
      <p:sp>
        <p:nvSpPr>
          <p:cNvPr id="21" name="CuadroTexto 7">
            <a:extLst>
              <a:ext uri="{FF2B5EF4-FFF2-40B4-BE49-F238E27FC236}">
                <a16:creationId xmlns:a16="http://schemas.microsoft.com/office/drawing/2014/main" id="{EAABD43B-B3E0-524E-8989-FC7AE57401CA}"/>
              </a:ext>
            </a:extLst>
          </p:cNvPr>
          <p:cNvSpPr txBox="1">
            <a:spLocks noChangeArrowheads="1"/>
          </p:cNvSpPr>
          <p:nvPr/>
        </p:nvSpPr>
        <p:spPr bwMode="auto">
          <a:xfrm>
            <a:off x="1400939" y="1061871"/>
            <a:ext cx="30310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Clr>
                <a:schemeClr val="tx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90000"/>
              </a:lnSpc>
              <a:spcBef>
                <a:spcPts val="500"/>
              </a:spcBef>
              <a:buClr>
                <a:schemeClr val="tx2"/>
              </a:buClr>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Clr>
                <a:schemeClr val="tx2"/>
              </a:buClr>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a:lnSpc>
                <a:spcPct val="100000"/>
              </a:lnSpc>
              <a:spcBef>
                <a:spcPct val="0"/>
              </a:spcBef>
              <a:buClrTx/>
              <a:buFont typeface="Wingdings" pitchFamily="2" charset="2"/>
              <a:buChar char="ü"/>
            </a:pPr>
            <a:r>
              <a:rPr lang="es-ES" altLang="es-ES" sz="1800" b="1" dirty="0" err="1">
                <a:latin typeface="Calibri" panose="020F0502020204030204" pitchFamily="34" charset="0"/>
                <a:cs typeface="Calibri" panose="020F0502020204030204" pitchFamily="34" charset="0"/>
              </a:rPr>
              <a:t>One-step</a:t>
            </a:r>
            <a:r>
              <a:rPr lang="es-ES" altLang="es-ES" sz="1800" b="1" dirty="0">
                <a:latin typeface="Calibri" panose="020F0502020204030204" pitchFamily="34" charset="0"/>
                <a:cs typeface="Calibri" panose="020F0502020204030204" pitchFamily="34" charset="0"/>
              </a:rPr>
              <a:t> diagnosis (</a:t>
            </a:r>
            <a:r>
              <a:rPr lang="es-ES" altLang="es-ES" sz="1800" b="1" dirty="0" err="1">
                <a:latin typeface="Calibri" panose="020F0502020204030204" pitchFamily="34" charset="0"/>
                <a:cs typeface="Calibri" panose="020F0502020204030204" pitchFamily="34" charset="0"/>
              </a:rPr>
              <a:t>if</a:t>
            </a:r>
            <a:r>
              <a:rPr lang="es-ES" altLang="es-ES" sz="1800" b="1" dirty="0">
                <a:latin typeface="Calibri" panose="020F0502020204030204" pitchFamily="34" charset="0"/>
                <a:cs typeface="Calibri" panose="020F0502020204030204" pitchFamily="34" charset="0"/>
              </a:rPr>
              <a:t> LAB)</a:t>
            </a:r>
          </a:p>
        </p:txBody>
      </p:sp>
      <p:sp>
        <p:nvSpPr>
          <p:cNvPr id="22" name="CuadroTexto 52">
            <a:extLst>
              <a:ext uri="{FF2B5EF4-FFF2-40B4-BE49-F238E27FC236}">
                <a16:creationId xmlns:a16="http://schemas.microsoft.com/office/drawing/2014/main" id="{E0DB5DED-CDAE-1647-9D7D-BB342802DE7E}"/>
              </a:ext>
            </a:extLst>
          </p:cNvPr>
          <p:cNvSpPr txBox="1">
            <a:spLocks noChangeArrowheads="1"/>
          </p:cNvSpPr>
          <p:nvPr/>
        </p:nvSpPr>
        <p:spPr bwMode="auto">
          <a:xfrm>
            <a:off x="1536752" y="3598654"/>
            <a:ext cx="2059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Clr>
                <a:schemeClr val="tx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90000"/>
              </a:lnSpc>
              <a:spcBef>
                <a:spcPts val="500"/>
              </a:spcBef>
              <a:buClr>
                <a:schemeClr val="tx2"/>
              </a:buClr>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Clr>
                <a:schemeClr val="tx2"/>
              </a:buClr>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a:lnSpc>
                <a:spcPct val="100000"/>
              </a:lnSpc>
              <a:spcBef>
                <a:spcPct val="0"/>
              </a:spcBef>
              <a:buClrTx/>
              <a:buFont typeface="Wingdings" pitchFamily="2" charset="2"/>
              <a:buChar char="ü"/>
            </a:pPr>
            <a:r>
              <a:rPr lang="es-ES" altLang="es-ES" sz="1800" b="1" dirty="0" err="1">
                <a:latin typeface="Calibri" panose="020F0502020204030204" pitchFamily="34" charset="0"/>
                <a:cs typeface="Calibri" panose="020F0502020204030204" pitchFamily="34" charset="0"/>
              </a:rPr>
              <a:t>Alternative</a:t>
            </a:r>
            <a:r>
              <a:rPr lang="es-ES" altLang="es-ES" sz="1800" b="1" dirty="0">
                <a:latin typeface="Calibri" panose="020F0502020204030204" pitchFamily="34" charset="0"/>
                <a:cs typeface="Calibri" panose="020F0502020204030204" pitchFamily="34" charset="0"/>
              </a:rPr>
              <a:t> </a:t>
            </a:r>
            <a:r>
              <a:rPr lang="es-ES" altLang="es-ES" sz="1800" b="1" dirty="0" err="1">
                <a:latin typeface="Calibri" panose="020F0502020204030204" pitchFamily="34" charset="0"/>
                <a:cs typeface="Calibri" panose="020F0502020204030204" pitchFamily="34" charset="0"/>
              </a:rPr>
              <a:t>Tests</a:t>
            </a:r>
            <a:endParaRPr lang="es-ES" altLang="es-ES" sz="1800" b="1" dirty="0">
              <a:latin typeface="Calibri" panose="020F0502020204030204" pitchFamily="34" charset="0"/>
              <a:cs typeface="Calibri" panose="020F0502020204030204" pitchFamily="34" charset="0"/>
            </a:endParaRPr>
          </a:p>
        </p:txBody>
      </p:sp>
      <p:sp>
        <p:nvSpPr>
          <p:cNvPr id="23" name="CuadroTexto 26">
            <a:extLst>
              <a:ext uri="{FF2B5EF4-FFF2-40B4-BE49-F238E27FC236}">
                <a16:creationId xmlns:a16="http://schemas.microsoft.com/office/drawing/2014/main" id="{3C5FC682-01CE-3249-9E3D-5BDC95DDB6B7}"/>
              </a:ext>
            </a:extLst>
          </p:cNvPr>
          <p:cNvSpPr txBox="1"/>
          <p:nvPr/>
        </p:nvSpPr>
        <p:spPr>
          <a:xfrm>
            <a:off x="361737" y="90899"/>
            <a:ext cx="4715778" cy="646331"/>
          </a:xfrm>
          <a:prstGeom prst="rect">
            <a:avLst/>
          </a:prstGeom>
          <a:noFill/>
        </p:spPr>
        <p:txBody>
          <a:bodyPr wrap="none" rtlCol="0">
            <a:spAutoFit/>
          </a:bodyPr>
          <a:lstStyle/>
          <a:p>
            <a:r>
              <a:rPr lang="es-ES" sz="3600" b="1" dirty="0">
                <a:solidFill>
                  <a:schemeClr val="accent2">
                    <a:lumMod val="75000"/>
                  </a:schemeClr>
                </a:solidFill>
              </a:rPr>
              <a:t>Diagnosis </a:t>
            </a:r>
            <a:r>
              <a:rPr lang="es-ES" sz="3600" b="1" dirty="0" err="1">
                <a:solidFill>
                  <a:schemeClr val="accent2">
                    <a:lumMod val="75000"/>
                  </a:schemeClr>
                </a:solidFill>
              </a:rPr>
              <a:t>simplification</a:t>
            </a:r>
            <a:endParaRPr lang="es-ES" sz="3600" b="1" dirty="0">
              <a:solidFill>
                <a:schemeClr val="accent2">
                  <a:lumMod val="75000"/>
                </a:schemeClr>
              </a:solidFill>
            </a:endParaRPr>
          </a:p>
        </p:txBody>
      </p:sp>
      <p:sp>
        <p:nvSpPr>
          <p:cNvPr id="24" name="CuadroTexto 7">
            <a:extLst>
              <a:ext uri="{FF2B5EF4-FFF2-40B4-BE49-F238E27FC236}">
                <a16:creationId xmlns:a16="http://schemas.microsoft.com/office/drawing/2014/main" id="{EAABD43B-B3E0-524E-8989-FC7AE57401CA}"/>
              </a:ext>
            </a:extLst>
          </p:cNvPr>
          <p:cNvSpPr txBox="1">
            <a:spLocks noChangeArrowheads="1"/>
          </p:cNvSpPr>
          <p:nvPr/>
        </p:nvSpPr>
        <p:spPr bwMode="auto">
          <a:xfrm>
            <a:off x="7063666" y="1505812"/>
            <a:ext cx="3219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Clr>
                <a:schemeClr val="tx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90000"/>
              </a:lnSpc>
              <a:spcBef>
                <a:spcPts val="500"/>
              </a:spcBef>
              <a:buClr>
                <a:schemeClr val="tx2"/>
              </a:buClr>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Clr>
                <a:schemeClr val="tx2"/>
              </a:buClr>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a:lnSpc>
                <a:spcPct val="100000"/>
              </a:lnSpc>
              <a:spcBef>
                <a:spcPct val="0"/>
              </a:spcBef>
              <a:buClrTx/>
              <a:buFont typeface="Wingdings" pitchFamily="2" charset="2"/>
              <a:buChar char="ü"/>
            </a:pPr>
            <a:r>
              <a:rPr lang="es-ES" altLang="es-ES" sz="1800" b="1" dirty="0" err="1">
                <a:latin typeface="Calibri" panose="020F0502020204030204" pitchFamily="34" charset="0"/>
                <a:cs typeface="Calibri" panose="020F0502020204030204" pitchFamily="34" charset="0"/>
              </a:rPr>
              <a:t>Liver-stiffness</a:t>
            </a:r>
            <a:r>
              <a:rPr lang="es-ES" altLang="es-ES" sz="1800" b="1" dirty="0">
                <a:latin typeface="Calibri" panose="020F0502020204030204" pitchFamily="34" charset="0"/>
                <a:cs typeface="Calibri" panose="020F0502020204030204" pitchFamily="34" charset="0"/>
              </a:rPr>
              <a:t> (</a:t>
            </a:r>
            <a:r>
              <a:rPr lang="es-ES" altLang="es-ES" sz="1800" b="1" dirty="0" err="1">
                <a:latin typeface="Calibri" panose="020F0502020204030204" pitchFamily="34" charset="0"/>
                <a:cs typeface="Calibri" panose="020F0502020204030204" pitchFamily="34" charset="0"/>
              </a:rPr>
              <a:t>elastography</a:t>
            </a:r>
            <a:r>
              <a:rPr lang="es-ES" altLang="es-ES" sz="1800" b="1" dirty="0">
                <a:latin typeface="Calibri" panose="020F0502020204030204" pitchFamily="34" charset="0"/>
                <a:cs typeface="Calibri" panose="020F0502020204030204" pitchFamily="34" charset="0"/>
              </a:rPr>
              <a:t>)</a:t>
            </a:r>
          </a:p>
        </p:txBody>
      </p:sp>
      <p:sp>
        <p:nvSpPr>
          <p:cNvPr id="25" name="CuadroTexto 7">
            <a:extLst>
              <a:ext uri="{FF2B5EF4-FFF2-40B4-BE49-F238E27FC236}">
                <a16:creationId xmlns:a16="http://schemas.microsoft.com/office/drawing/2014/main" id="{EAABD43B-B3E0-524E-8989-FC7AE57401CA}"/>
              </a:ext>
            </a:extLst>
          </p:cNvPr>
          <p:cNvSpPr txBox="1">
            <a:spLocks noChangeArrowheads="1"/>
          </p:cNvSpPr>
          <p:nvPr/>
        </p:nvSpPr>
        <p:spPr bwMode="auto">
          <a:xfrm>
            <a:off x="7386176" y="2971013"/>
            <a:ext cx="2343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Clr>
                <a:schemeClr val="tx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90000"/>
              </a:lnSpc>
              <a:spcBef>
                <a:spcPts val="500"/>
              </a:spcBef>
              <a:buClr>
                <a:schemeClr val="tx2"/>
              </a:buClr>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Clr>
                <a:schemeClr val="tx2"/>
              </a:buClr>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a:lnSpc>
                <a:spcPct val="100000"/>
              </a:lnSpc>
              <a:spcBef>
                <a:spcPct val="0"/>
              </a:spcBef>
              <a:buClrTx/>
              <a:buFont typeface="Wingdings" pitchFamily="2" charset="2"/>
              <a:buChar char="ü"/>
            </a:pPr>
            <a:r>
              <a:rPr lang="es-ES" altLang="es-ES" sz="1800" b="1" dirty="0" err="1">
                <a:latin typeface="Calibri" panose="020F0502020204030204" pitchFamily="34" charset="0"/>
                <a:cs typeface="Calibri" panose="020F0502020204030204" pitchFamily="34" charset="0"/>
              </a:rPr>
              <a:t>Serum</a:t>
            </a:r>
            <a:r>
              <a:rPr lang="es-ES" altLang="es-ES" sz="1800" b="1" dirty="0">
                <a:latin typeface="Calibri" panose="020F0502020204030204" pitchFamily="34" charset="0"/>
                <a:cs typeface="Calibri" panose="020F0502020204030204" pitchFamily="34" charset="0"/>
              </a:rPr>
              <a:t> fibrosis </a:t>
            </a:r>
            <a:r>
              <a:rPr lang="es-ES" altLang="es-ES" sz="1800" b="1" dirty="0" err="1">
                <a:latin typeface="Calibri" panose="020F0502020204030204" pitchFamily="34" charset="0"/>
                <a:cs typeface="Calibri" panose="020F0502020204030204" pitchFamily="34" charset="0"/>
              </a:rPr>
              <a:t>tests</a:t>
            </a:r>
            <a:endParaRPr lang="es-ES" altLang="es-ES" sz="1800" b="1" dirty="0">
              <a:latin typeface="Calibri" panose="020F0502020204030204" pitchFamily="34" charset="0"/>
              <a:cs typeface="Calibri" panose="020F0502020204030204" pitchFamily="34" charset="0"/>
            </a:endParaRPr>
          </a:p>
        </p:txBody>
      </p:sp>
      <p:pic>
        <p:nvPicPr>
          <p:cNvPr id="26" name="Picture 8" descr="Corona virus silueta símbolo aislado vector icono ilustración | Vector  Premium"/>
          <p:cNvPicPr>
            <a:picLocks noChangeAspect="1" noChangeArrowheads="1"/>
          </p:cNvPicPr>
          <p:nvPr/>
        </p:nvPicPr>
        <p:blipFill>
          <a:blip r:embed="rId8" cstate="print"/>
          <a:srcRect/>
          <a:stretch>
            <a:fillRect/>
          </a:stretch>
        </p:blipFill>
        <p:spPr bwMode="auto">
          <a:xfrm>
            <a:off x="411326" y="1215912"/>
            <a:ext cx="814422" cy="814422"/>
          </a:xfrm>
          <a:prstGeom prst="rect">
            <a:avLst/>
          </a:prstGeom>
          <a:noFill/>
        </p:spPr>
      </p:pic>
      <p:pic>
        <p:nvPicPr>
          <p:cNvPr id="27" name="Picture 4" descr="La FDA aprueba FibroScan® para la diagnosis de hígado no invasiva"/>
          <p:cNvPicPr>
            <a:picLocks noChangeAspect="1" noChangeArrowheads="1"/>
          </p:cNvPicPr>
          <p:nvPr/>
        </p:nvPicPr>
        <p:blipFill>
          <a:blip r:embed="rId9" cstate="print"/>
          <a:srcRect/>
          <a:stretch>
            <a:fillRect/>
          </a:stretch>
        </p:blipFill>
        <p:spPr bwMode="auto">
          <a:xfrm>
            <a:off x="10349462" y="1250109"/>
            <a:ext cx="1129480" cy="1694221"/>
          </a:xfrm>
          <a:prstGeom prst="rect">
            <a:avLst/>
          </a:prstGeom>
          <a:noFill/>
        </p:spPr>
      </p:pic>
      <p:pic>
        <p:nvPicPr>
          <p:cNvPr id="28" name="Picture 4" descr="Icono De Glifo Negro De Tiras De Prueba De Laboratorio. Equipo Medico.  Análisis De Laboratorio. Investigación Química. Control Hospitalario.  Diagnóstico Clínico. Símbolo De Silueta En El Espacio En Blanco.  Ilustración Aislada Vectorial"/>
          <p:cNvPicPr>
            <a:picLocks noChangeAspect="1" noChangeArrowheads="1"/>
          </p:cNvPicPr>
          <p:nvPr/>
        </p:nvPicPr>
        <p:blipFill>
          <a:blip r:embed="rId10" cstate="print"/>
          <a:srcRect/>
          <a:stretch>
            <a:fillRect/>
          </a:stretch>
        </p:blipFill>
        <p:spPr bwMode="auto">
          <a:xfrm>
            <a:off x="8735756" y="3498480"/>
            <a:ext cx="1338900" cy="1338900"/>
          </a:xfrm>
          <a:prstGeom prst="rect">
            <a:avLst/>
          </a:prstGeom>
          <a:noFill/>
        </p:spPr>
      </p:pic>
      <p:sp>
        <p:nvSpPr>
          <p:cNvPr id="29" name="28 CuadroTexto"/>
          <p:cNvSpPr txBox="1"/>
          <p:nvPr/>
        </p:nvSpPr>
        <p:spPr>
          <a:xfrm>
            <a:off x="10037193" y="3858184"/>
            <a:ext cx="660758" cy="646331"/>
          </a:xfrm>
          <a:prstGeom prst="rect">
            <a:avLst/>
          </a:prstGeom>
          <a:noFill/>
        </p:spPr>
        <p:txBody>
          <a:bodyPr wrap="none" rtlCol="0">
            <a:spAutoFit/>
          </a:bodyPr>
          <a:lstStyle/>
          <a:p>
            <a:r>
              <a:rPr lang="es-ES" dirty="0"/>
              <a:t>FIB-4</a:t>
            </a:r>
          </a:p>
          <a:p>
            <a:r>
              <a:rPr lang="es-ES" dirty="0"/>
              <a:t>APRI</a:t>
            </a:r>
          </a:p>
        </p:txBody>
      </p:sp>
      <p:sp>
        <p:nvSpPr>
          <p:cNvPr id="30" name="29 CuadroTexto"/>
          <p:cNvSpPr txBox="1"/>
          <p:nvPr/>
        </p:nvSpPr>
        <p:spPr>
          <a:xfrm>
            <a:off x="7386176" y="4995516"/>
            <a:ext cx="4127092" cy="369332"/>
          </a:xfrm>
          <a:prstGeom prst="rect">
            <a:avLst/>
          </a:prstGeom>
          <a:noFill/>
        </p:spPr>
        <p:txBody>
          <a:bodyPr wrap="none" rtlCol="0">
            <a:spAutoFit/>
          </a:bodyPr>
          <a:lstStyle/>
          <a:p>
            <a:r>
              <a:rPr lang="es-ES" dirty="0" err="1"/>
              <a:t>Unavailable</a:t>
            </a:r>
            <a:r>
              <a:rPr lang="es-ES" dirty="0"/>
              <a:t>? </a:t>
            </a:r>
            <a:r>
              <a:rPr lang="es-ES" dirty="0">
                <a:sym typeface="Wingdings" pitchFamily="2" charset="2"/>
              </a:rPr>
              <a:t></a:t>
            </a:r>
            <a:r>
              <a:rPr lang="es-ES" dirty="0" err="1"/>
              <a:t>Should</a:t>
            </a:r>
            <a:r>
              <a:rPr lang="es-ES" dirty="0"/>
              <a:t> </a:t>
            </a:r>
            <a:r>
              <a:rPr lang="es-ES" b="1" dirty="0" err="1"/>
              <a:t>not</a:t>
            </a:r>
            <a:r>
              <a:rPr lang="es-ES" dirty="0"/>
              <a:t> </a:t>
            </a:r>
            <a:r>
              <a:rPr lang="es-ES" dirty="0" err="1"/>
              <a:t>be</a:t>
            </a:r>
            <a:r>
              <a:rPr lang="es-ES" dirty="0"/>
              <a:t> a </a:t>
            </a:r>
            <a:r>
              <a:rPr lang="es-ES" dirty="0" err="1"/>
              <a:t>limitation</a:t>
            </a:r>
            <a:endParaRPr lang="es-ES" dirty="0"/>
          </a:p>
        </p:txBody>
      </p:sp>
      <p:sp>
        <p:nvSpPr>
          <p:cNvPr id="32" name="31 CuadroTexto"/>
          <p:cNvSpPr txBox="1"/>
          <p:nvPr/>
        </p:nvSpPr>
        <p:spPr>
          <a:xfrm>
            <a:off x="4839891" y="4104739"/>
            <a:ext cx="1243930" cy="338554"/>
          </a:xfrm>
          <a:prstGeom prst="rect">
            <a:avLst/>
          </a:prstGeom>
          <a:noFill/>
        </p:spPr>
        <p:txBody>
          <a:bodyPr wrap="none" rtlCol="0">
            <a:spAutoFit/>
          </a:bodyPr>
          <a:lstStyle/>
          <a:p>
            <a:r>
              <a:rPr lang="es-ES" sz="1600" dirty="0" err="1"/>
              <a:t>IgG</a:t>
            </a:r>
            <a:r>
              <a:rPr lang="es-ES" sz="1600" dirty="0"/>
              <a:t> anti-HCV</a:t>
            </a:r>
          </a:p>
        </p:txBody>
      </p:sp>
      <p:sp>
        <p:nvSpPr>
          <p:cNvPr id="33" name="32 CuadroTexto"/>
          <p:cNvSpPr txBox="1"/>
          <p:nvPr/>
        </p:nvSpPr>
        <p:spPr>
          <a:xfrm>
            <a:off x="5003443" y="5071178"/>
            <a:ext cx="965329" cy="338554"/>
          </a:xfrm>
          <a:prstGeom prst="rect">
            <a:avLst/>
          </a:prstGeom>
          <a:noFill/>
        </p:spPr>
        <p:txBody>
          <a:bodyPr wrap="none" rtlCol="0">
            <a:spAutoFit/>
          </a:bodyPr>
          <a:lstStyle/>
          <a:p>
            <a:r>
              <a:rPr lang="es-ES" sz="1600" dirty="0"/>
              <a:t>HCV-RNA</a:t>
            </a:r>
          </a:p>
        </p:txBody>
      </p:sp>
      <p:cxnSp>
        <p:nvCxnSpPr>
          <p:cNvPr id="31" name="Connector recte 2">
            <a:extLst>
              <a:ext uri="{FF2B5EF4-FFF2-40B4-BE49-F238E27FC236}">
                <a16:creationId xmlns:a16="http://schemas.microsoft.com/office/drawing/2014/main" id="{33E650FD-069F-E29F-1384-89CA40ED3DF9}"/>
              </a:ext>
            </a:extLst>
          </p:cNvPr>
          <p:cNvCxnSpPr>
            <a:cxnSpLocks/>
          </p:cNvCxnSpPr>
          <p:nvPr/>
        </p:nvCxnSpPr>
        <p:spPr>
          <a:xfrm>
            <a:off x="526831" y="783515"/>
            <a:ext cx="10676510" cy="0"/>
          </a:xfrm>
          <a:prstGeom prst="line">
            <a:avLst/>
          </a:prstGeom>
          <a:ln w="381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37" name="TextBox 2">
            <a:extLst>
              <a:ext uri="{FF2B5EF4-FFF2-40B4-BE49-F238E27FC236}">
                <a16:creationId xmlns:a16="http://schemas.microsoft.com/office/drawing/2014/main" id="{7487C699-327E-3BE2-A053-A796A2BDBF8C}"/>
              </a:ext>
            </a:extLst>
          </p:cNvPr>
          <p:cNvSpPr txBox="1"/>
          <p:nvPr/>
        </p:nvSpPr>
        <p:spPr>
          <a:xfrm>
            <a:off x="4379417" y="6354822"/>
            <a:ext cx="3750067" cy="338554"/>
          </a:xfrm>
          <a:prstGeom prst="rect">
            <a:avLst/>
          </a:prstGeom>
          <a:noFill/>
        </p:spPr>
        <p:txBody>
          <a:bodyPr wrap="square" lIns="91440" tIns="45720" rIns="91440" bIns="45720" rtlCol="0" anchor="t">
            <a:spAutoFit/>
          </a:bodyPr>
          <a:lstStyle>
            <a:defPPr>
              <a:defRPr lang="en-ES"/>
            </a:defPPr>
            <a:lvl1pPr>
              <a:defRPr sz="700">
                <a:latin typeface="Arial Nova" panose="020B05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sz="900" dirty="0">
                <a:solidFill>
                  <a:schemeClr val="bg1">
                    <a:lumMod val="65000"/>
                  </a:schemeClr>
                </a:solidFill>
                <a:latin typeface="Calibri"/>
                <a:cs typeface="Calibri"/>
                <a:sym typeface="Helvetica"/>
              </a:rPr>
              <a:t>Information provided by the speaker based on his clinical experience</a:t>
            </a:r>
            <a:endParaRPr lang="es-ES" sz="900" dirty="0">
              <a:solidFill>
                <a:schemeClr val="bg1">
                  <a:lumMod val="65000"/>
                </a:schemeClr>
              </a:solidFill>
              <a:sym typeface="Helvetica"/>
            </a:endParaRPr>
          </a:p>
          <a:p>
            <a:endParaRPr lang="en-US" dirty="0">
              <a:solidFill>
                <a:schemeClr val="bg1">
                  <a:lumMod val="65000"/>
                </a:schemeClr>
              </a:solidFill>
            </a:endParaRPr>
          </a:p>
        </p:txBody>
      </p:sp>
    </p:spTree>
  </p:cSld>
  <p:clrMapOvr>
    <a:masterClrMapping/>
  </p:clrMapOvr>
</p:sld>
</file>

<file path=ppt/theme/theme1.xml><?xml version="1.0" encoding="utf-8"?>
<a:theme xmlns:a="http://schemas.openxmlformats.org/drawingml/2006/main" name="Office Theme">
  <a:themeElements>
    <a:clrScheme name="KI Colours - 2023">
      <a:dk1>
        <a:srgbClr val="000000"/>
      </a:dk1>
      <a:lt1>
        <a:srgbClr val="FFFFFF"/>
      </a:lt1>
      <a:dk2>
        <a:srgbClr val="BABCBE"/>
      </a:dk2>
      <a:lt2>
        <a:srgbClr val="FFDC00"/>
      </a:lt2>
      <a:accent1>
        <a:srgbClr val="BA9765"/>
      </a:accent1>
      <a:accent2>
        <a:srgbClr val="2DAAE2"/>
      </a:accent2>
      <a:accent3>
        <a:srgbClr val="FA91B6"/>
      </a:accent3>
      <a:accent4>
        <a:srgbClr val="8A68C8"/>
      </a:accent4>
      <a:accent5>
        <a:srgbClr val="007882"/>
      </a:accent5>
      <a:accent6>
        <a:srgbClr val="3F61C4"/>
      </a:accent6>
      <a:hlink>
        <a:srgbClr val="3F61C4"/>
      </a:hlink>
      <a:folHlink>
        <a:srgbClr val="808285"/>
      </a:folHlink>
    </a:clrScheme>
    <a:fontScheme name="KI Arial (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KI_PPT-Arial-16x9-FINAL.pptx" id="{B3DD1693-E051-468E-B4B4-CFD2503367E1}" vid="{FABE5BC4-0226-478C-AEBE-AB8D56D8223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2 Contents">
  <a:themeElements>
    <a:clrScheme name="Custom 2">
      <a:dk1>
        <a:sysClr val="windowText" lastClr="000000"/>
      </a:dk1>
      <a:lt1>
        <a:sysClr val="window" lastClr="FFFFFF"/>
      </a:lt1>
      <a:dk2>
        <a:srgbClr val="E66423"/>
      </a:dk2>
      <a:lt2>
        <a:srgbClr val="BE9D5A"/>
      </a:lt2>
      <a:accent1>
        <a:srgbClr val="F06E82"/>
      </a:accent1>
      <a:accent2>
        <a:srgbClr val="C3141E"/>
      </a:accent2>
      <a:accent3>
        <a:srgbClr val="6E418C"/>
      </a:accent3>
      <a:accent4>
        <a:srgbClr val="00AACD"/>
      </a:accent4>
      <a:accent5>
        <a:srgbClr val="145A82"/>
      </a:accent5>
      <a:accent6>
        <a:srgbClr val="1E783C"/>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ヒラギノ角ゴ Pro W3" pitchFamily="-65" charset="-128"/>
            <a:cs typeface="ヒラギノ角ゴ Pro W3"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ヒラギノ角ゴ Pro W3" pitchFamily="-65" charset="-128"/>
            <a:cs typeface="ヒラギノ角ゴ Pro W3"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02 Contents">
  <a:themeElements>
    <a:clrScheme name="Custom 2">
      <a:dk1>
        <a:sysClr val="windowText" lastClr="000000"/>
      </a:dk1>
      <a:lt1>
        <a:sysClr val="window" lastClr="FFFFFF"/>
      </a:lt1>
      <a:dk2>
        <a:srgbClr val="E66423"/>
      </a:dk2>
      <a:lt2>
        <a:srgbClr val="BE9D5A"/>
      </a:lt2>
      <a:accent1>
        <a:srgbClr val="F06E82"/>
      </a:accent1>
      <a:accent2>
        <a:srgbClr val="C3141E"/>
      </a:accent2>
      <a:accent3>
        <a:srgbClr val="6E418C"/>
      </a:accent3>
      <a:accent4>
        <a:srgbClr val="00AACD"/>
      </a:accent4>
      <a:accent5>
        <a:srgbClr val="145A82"/>
      </a:accent5>
      <a:accent6>
        <a:srgbClr val="1E783C"/>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ヒラギノ角ゴ Pro W3" pitchFamily="-65" charset="-128"/>
            <a:cs typeface="ヒラギノ角ゴ Pro W3"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ヒラギノ角ゴ Pro W3" pitchFamily="-65" charset="-128"/>
            <a:cs typeface="ヒラギノ角ゴ Pro W3"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02 Contents">
  <a:themeElements>
    <a:clrScheme name="Custom 2">
      <a:dk1>
        <a:sysClr val="windowText" lastClr="000000"/>
      </a:dk1>
      <a:lt1>
        <a:sysClr val="window" lastClr="FFFFFF"/>
      </a:lt1>
      <a:dk2>
        <a:srgbClr val="E66423"/>
      </a:dk2>
      <a:lt2>
        <a:srgbClr val="BE9D5A"/>
      </a:lt2>
      <a:accent1>
        <a:srgbClr val="F06E82"/>
      </a:accent1>
      <a:accent2>
        <a:srgbClr val="C3141E"/>
      </a:accent2>
      <a:accent3>
        <a:srgbClr val="6E418C"/>
      </a:accent3>
      <a:accent4>
        <a:srgbClr val="00AACD"/>
      </a:accent4>
      <a:accent5>
        <a:srgbClr val="145A82"/>
      </a:accent5>
      <a:accent6>
        <a:srgbClr val="1E783C"/>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ヒラギノ角ゴ Pro W3" pitchFamily="-65" charset="-128"/>
            <a:cs typeface="ヒラギノ角ゴ Pro W3"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ヒラギノ角ゴ Pro W3" pitchFamily="-65" charset="-128"/>
            <a:cs typeface="ヒラギノ角ゴ Pro W3"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02 Contents">
  <a:themeElements>
    <a:clrScheme name="Custom 2">
      <a:dk1>
        <a:sysClr val="windowText" lastClr="000000"/>
      </a:dk1>
      <a:lt1>
        <a:sysClr val="window" lastClr="FFFFFF"/>
      </a:lt1>
      <a:dk2>
        <a:srgbClr val="E66423"/>
      </a:dk2>
      <a:lt2>
        <a:srgbClr val="BE9D5A"/>
      </a:lt2>
      <a:accent1>
        <a:srgbClr val="F06E82"/>
      </a:accent1>
      <a:accent2>
        <a:srgbClr val="C3141E"/>
      </a:accent2>
      <a:accent3>
        <a:srgbClr val="6E418C"/>
      </a:accent3>
      <a:accent4>
        <a:srgbClr val="00AACD"/>
      </a:accent4>
      <a:accent5>
        <a:srgbClr val="145A82"/>
      </a:accent5>
      <a:accent6>
        <a:srgbClr val="1E783C"/>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ヒラギノ角ゴ Pro W3" pitchFamily="-65" charset="-128"/>
            <a:cs typeface="ヒラギノ角ゴ Pro W3"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ヒラギノ角ゴ Pro W3" pitchFamily="-65" charset="-128"/>
            <a:cs typeface="ヒラギノ角ゴ Pro W3"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02 Contents">
  <a:themeElements>
    <a:clrScheme name="Custom 2">
      <a:dk1>
        <a:sysClr val="windowText" lastClr="000000"/>
      </a:dk1>
      <a:lt1>
        <a:sysClr val="window" lastClr="FFFFFF"/>
      </a:lt1>
      <a:dk2>
        <a:srgbClr val="E66423"/>
      </a:dk2>
      <a:lt2>
        <a:srgbClr val="BE9D5A"/>
      </a:lt2>
      <a:accent1>
        <a:srgbClr val="F06E82"/>
      </a:accent1>
      <a:accent2>
        <a:srgbClr val="C3141E"/>
      </a:accent2>
      <a:accent3>
        <a:srgbClr val="6E418C"/>
      </a:accent3>
      <a:accent4>
        <a:srgbClr val="00AACD"/>
      </a:accent4>
      <a:accent5>
        <a:srgbClr val="145A82"/>
      </a:accent5>
      <a:accent6>
        <a:srgbClr val="1E783C"/>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ヒラギノ角ゴ Pro W3" pitchFamily="-65" charset="-128"/>
            <a:cs typeface="ヒラギノ角ゴ Pro W3"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ヒラギノ角ゴ Pro W3" pitchFamily="-65" charset="-128"/>
            <a:cs typeface="ヒラギノ角ゴ Pro W3"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reating Possible">
  <a:themeElements>
    <a:clrScheme name="AASLD 2021">
      <a:dk1>
        <a:srgbClr val="54565B"/>
      </a:dk1>
      <a:lt1>
        <a:srgbClr val="FFFFFF"/>
      </a:lt1>
      <a:dk2>
        <a:srgbClr val="A72121"/>
      </a:dk2>
      <a:lt2>
        <a:srgbClr val="36A7AA"/>
      </a:lt2>
      <a:accent1>
        <a:srgbClr val="97BAFF"/>
      </a:accent1>
      <a:accent2>
        <a:srgbClr val="FED96F"/>
      </a:accent2>
      <a:accent3>
        <a:srgbClr val="993366"/>
      </a:accent3>
      <a:accent4>
        <a:srgbClr val="7F7F7F"/>
      </a:accent4>
      <a:accent5>
        <a:srgbClr val="FF6600"/>
      </a:accent5>
      <a:accent6>
        <a:srgbClr val="003300"/>
      </a:accent6>
      <a:hlink>
        <a:srgbClr val="3A6C8A"/>
      </a:hlink>
      <a:folHlink>
        <a:srgbClr val="8F7F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22-KI_PPT-Arial-16x9-FINAL</Template>
  <TotalTime>2715</TotalTime>
  <Words>2772</Words>
  <Application>Microsoft Office PowerPoint</Application>
  <PresentationFormat>Panorámica</PresentationFormat>
  <Paragraphs>247</Paragraphs>
  <Slides>25</Slides>
  <Notes>11</Notes>
  <HiddenSlides>0</HiddenSlides>
  <MMClips>0</MMClips>
  <ScaleCrop>false</ScaleCrop>
  <HeadingPairs>
    <vt:vector size="6" baseType="variant">
      <vt:variant>
        <vt:lpstr>Fuentes usadas</vt:lpstr>
      </vt:variant>
      <vt:variant>
        <vt:i4>14</vt:i4>
      </vt:variant>
      <vt:variant>
        <vt:lpstr>Tema</vt:lpstr>
      </vt:variant>
      <vt:variant>
        <vt:i4>8</vt:i4>
      </vt:variant>
      <vt:variant>
        <vt:lpstr>Títulos de diapositiva</vt:lpstr>
      </vt:variant>
      <vt:variant>
        <vt:i4>25</vt:i4>
      </vt:variant>
    </vt:vector>
  </HeadingPairs>
  <TitlesOfParts>
    <vt:vector size="47" baseType="lpstr">
      <vt:lpstr>Apple Symbols</vt:lpstr>
      <vt:lpstr>Arial</vt:lpstr>
      <vt:lpstr>Calibri</vt:lpstr>
      <vt:lpstr>Courier New</vt:lpstr>
      <vt:lpstr>DM Sans</vt:lpstr>
      <vt:lpstr>ElsevierGulliver</vt:lpstr>
      <vt:lpstr>Georgia</vt:lpstr>
      <vt:lpstr>Helvetica</vt:lpstr>
      <vt:lpstr>OpenSansRegular</vt:lpstr>
      <vt:lpstr>Proxima Nova Regular</vt:lpstr>
      <vt:lpstr>Trebuchet MS</vt:lpstr>
      <vt:lpstr>Wingdings</vt:lpstr>
      <vt:lpstr>Wingdings 3</vt:lpstr>
      <vt:lpstr>ヒラギノ角ゴ Pro W3</vt:lpstr>
      <vt:lpstr>Office Theme</vt:lpstr>
      <vt:lpstr>02 Contents</vt:lpstr>
      <vt:lpstr>1_02 Contents</vt:lpstr>
      <vt:lpstr>2_02 Contents</vt:lpstr>
      <vt:lpstr>3_02 Contents</vt:lpstr>
      <vt:lpstr>7_02 Contents</vt:lpstr>
      <vt:lpstr>2_Office Theme</vt:lpstr>
      <vt:lpstr>3_Creating Possible</vt:lpstr>
      <vt:lpstr>Presentación de PowerPoint</vt:lpstr>
      <vt:lpstr>Presentación de PowerPoint</vt:lpstr>
      <vt:lpstr>Hepatitis C infection among people with recent injecting drug use</vt:lpstr>
      <vt:lpstr>HCV testing and treatment among PWID remains low</vt:lpstr>
      <vt:lpstr>HCV infection among people with recent injecting drug use</vt:lpstr>
      <vt:lpstr>Presentación de PowerPoint</vt:lpstr>
      <vt:lpstr>The person infected with HCV</vt:lpstr>
      <vt:lpstr>Presentación de PowerPoint</vt:lpstr>
      <vt:lpstr>Presentación de PowerPoint</vt:lpstr>
      <vt:lpstr>Presentación de PowerPoint</vt:lpstr>
      <vt:lpstr>Presentación de PowerPoint</vt:lpstr>
      <vt:lpstr>HCV reinfection among people on Opiod Agonist Therapy (OAT) and recent PWID </vt:lpstr>
      <vt:lpstr>Take-home messages</vt:lpstr>
      <vt:lpstr>Treating HCV: why do prisons matter?</vt:lpstr>
      <vt:lpstr>Presentación de PowerPoint</vt:lpstr>
      <vt:lpstr>Presentación de PowerPoint</vt:lpstr>
      <vt:lpstr>Presentación de PowerPoint</vt:lpstr>
      <vt:lpstr>JAILFREE-C Program</vt:lpstr>
      <vt:lpstr>JAILFREE-C Program</vt:lpstr>
      <vt:lpstr>Impact of HCV management in Prison. The spanish example</vt:lpstr>
      <vt:lpstr>Impact of HCV management in Prison. The spanish example</vt:lpstr>
      <vt:lpstr>HCV elimination program in Catalan prisons  </vt:lpstr>
      <vt:lpstr>Presentación de PowerPoint</vt:lpstr>
      <vt:lpstr>Summary of HCV elimination in vulnerable populations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primary presentation title</dc:title>
  <dc:creator>rafael esteban</dc:creator>
  <cp:lastModifiedBy>María Buti</cp:lastModifiedBy>
  <cp:revision>89</cp:revision>
  <dcterms:created xsi:type="dcterms:W3CDTF">2023-03-08T04:43:06Z</dcterms:created>
  <dcterms:modified xsi:type="dcterms:W3CDTF">2025-06-05T04:38:58Z</dcterms:modified>
</cp:coreProperties>
</file>