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theme/theme2.xml" ContentType="application/vnd.openxmlformats-officedocument.theme+xml"/>
  <Override PartName="/ppt/tags/tag145.xml" ContentType="application/vnd.openxmlformats-officedocument.presentationml.tags+xml"/>
  <Override PartName="/ppt/tags/tag146.xml" ContentType="application/vnd.openxmlformats-officedocument.presentationml.tags+xml"/>
  <Override PartName="/ppt/tags/tag147.xml" ContentType="application/vnd.openxmlformats-officedocument.presentationml.tags+xml"/>
  <Override PartName="/ppt/tags/tag148.xml" ContentType="application/vnd.openxmlformats-officedocument.presentationml.tags+xml"/>
  <Override PartName="/ppt/tags/tag149.xml" ContentType="application/vnd.openxmlformats-officedocument.presentationml.tags+xml"/>
  <Override PartName="/ppt/tags/tag150.xml" ContentType="application/vnd.openxmlformats-officedocument.presentationml.tags+xml"/>
  <Override PartName="/ppt/tags/tag151.xml" ContentType="application/vnd.openxmlformats-officedocument.presentationml.tags+xml"/>
  <Override PartName="/ppt/tags/tag152.xml" ContentType="application/vnd.openxmlformats-officedocument.presentationml.tags+xml"/>
  <Override PartName="/ppt/tags/tag153.xml" ContentType="application/vnd.openxmlformats-officedocument.presentationml.tags+xml"/>
  <Override PartName="/ppt/tags/tag154.xml" ContentType="application/vnd.openxmlformats-officedocument.presentationml.tags+xml"/>
  <Override PartName="/ppt/tags/tag155.xml" ContentType="application/vnd.openxmlformats-officedocument.presentationml.tags+xml"/>
  <Override PartName="/ppt/tags/tag156.xml" ContentType="application/vnd.openxmlformats-officedocument.presentationml.tags+xml"/>
  <Override PartName="/ppt/tags/tag157.xml" ContentType="application/vnd.openxmlformats-officedocument.presentationml.tags+xml"/>
  <Override PartName="/ppt/tags/tag158.xml" ContentType="application/vnd.openxmlformats-officedocument.presentationml.tags+xml"/>
  <Override PartName="/ppt/tags/tag159.xml" ContentType="application/vnd.openxmlformats-officedocument.presentationml.tags+xml"/>
  <Override PartName="/ppt/tags/tag160.xml" ContentType="application/vnd.openxmlformats-officedocument.presentationml.tags+xml"/>
  <Override PartName="/ppt/tags/tag161.xml" ContentType="application/vnd.openxmlformats-officedocument.presentationml.tags+xml"/>
  <Override PartName="/ppt/tags/tag162.xml" ContentType="application/vnd.openxmlformats-officedocument.presentationml.tags+xml"/>
  <Override PartName="/ppt/tags/tag163.xml" ContentType="application/vnd.openxmlformats-officedocument.presentationml.tags+xml"/>
  <Override PartName="/ppt/tags/tag164.xml" ContentType="application/vnd.openxmlformats-officedocument.presentationml.tags+xml"/>
  <Override PartName="/ppt/tags/tag165.xml" ContentType="application/vnd.openxmlformats-officedocument.presentationml.tags+xml"/>
  <Override PartName="/ppt/tags/tag166.xml" ContentType="application/vnd.openxmlformats-officedocument.presentationml.tags+xml"/>
  <Override PartName="/ppt/tags/tag167.xml" ContentType="application/vnd.openxmlformats-officedocument.presentationml.tags+xml"/>
  <Override PartName="/ppt/tags/tag168.xml" ContentType="application/vnd.openxmlformats-officedocument.presentationml.tags+xml"/>
  <Override PartName="/ppt/tags/tag169.xml" ContentType="application/vnd.openxmlformats-officedocument.presentationml.tags+xml"/>
  <Override PartName="/ppt/tags/tag170.xml" ContentType="application/vnd.openxmlformats-officedocument.presentationml.tags+xml"/>
  <Override PartName="/ppt/tags/tag171.xml" ContentType="application/vnd.openxmlformats-officedocument.presentationml.tags+xml"/>
  <Override PartName="/ppt/tags/tag172.xml" ContentType="application/vnd.openxmlformats-officedocument.presentationml.tags+xml"/>
  <Override PartName="/ppt/tags/tag173.xml" ContentType="application/vnd.openxmlformats-officedocument.presentationml.tags+xml"/>
  <Override PartName="/ppt/tags/tag174.xml" ContentType="application/vnd.openxmlformats-officedocument.presentationml.tags+xml"/>
  <Override PartName="/ppt/tags/tag175.xml" ContentType="application/vnd.openxmlformats-officedocument.presentationml.tags+xml"/>
  <Override PartName="/ppt/tags/tag176.xml" ContentType="application/vnd.openxmlformats-officedocument.presentationml.tags+xml"/>
  <Override PartName="/ppt/tags/tag177.xml" ContentType="application/vnd.openxmlformats-officedocument.presentationml.tags+xml"/>
  <Override PartName="/ppt/tags/tag178.xml" ContentType="application/vnd.openxmlformats-officedocument.presentationml.tags+xml"/>
  <Override PartName="/ppt/tags/tag179.xml" ContentType="application/vnd.openxmlformats-officedocument.presentationml.tags+xml"/>
  <Override PartName="/ppt/tags/tag180.xml" ContentType="application/vnd.openxmlformats-officedocument.presentationml.tags+xml"/>
  <Override PartName="/ppt/tags/tag181.xml" ContentType="application/vnd.openxmlformats-officedocument.presentationml.tags+xml"/>
  <Override PartName="/ppt/tags/tag182.xml" ContentType="application/vnd.openxmlformats-officedocument.presentationml.tags+xml"/>
  <Override PartName="/ppt/tags/tag183.xml" ContentType="application/vnd.openxmlformats-officedocument.presentationml.tags+xml"/>
  <Override PartName="/ppt/tags/tag184.xml" ContentType="application/vnd.openxmlformats-officedocument.presentationml.tags+xml"/>
  <Override PartName="/ppt/tags/tag185.xml" ContentType="application/vnd.openxmlformats-officedocument.presentationml.tags+xml"/>
  <Override PartName="/ppt/tags/tag186.xml" ContentType="application/vnd.openxmlformats-officedocument.presentationml.tags+xml"/>
  <Override PartName="/ppt/tags/tag187.xml" ContentType="application/vnd.openxmlformats-officedocument.presentationml.tags+xml"/>
  <Override PartName="/ppt/tags/tag188.xml" ContentType="application/vnd.openxmlformats-officedocument.presentationml.tags+xml"/>
  <Override PartName="/ppt/tags/tag189.xml" ContentType="application/vnd.openxmlformats-officedocument.presentationml.tags+xml"/>
  <Override PartName="/ppt/tags/tag190.xml" ContentType="application/vnd.openxmlformats-officedocument.presentationml.tags+xml"/>
  <Override PartName="/ppt/tags/tag191.xml" ContentType="application/vnd.openxmlformats-officedocument.presentationml.tags+xml"/>
  <Override PartName="/ppt/tags/tag192.xml" ContentType="application/vnd.openxmlformats-officedocument.presentationml.tags+xml"/>
  <Override PartName="/ppt/tags/tag193.xml" ContentType="application/vnd.openxmlformats-officedocument.presentationml.tags+xml"/>
  <Override PartName="/ppt/tags/tag194.xml" ContentType="application/vnd.openxmlformats-officedocument.presentationml.tags+xml"/>
  <Override PartName="/ppt/tags/tag195.xml" ContentType="application/vnd.openxmlformats-officedocument.presentationml.tags+xml"/>
  <Override PartName="/ppt/tags/tag196.xml" ContentType="application/vnd.openxmlformats-officedocument.presentationml.tags+xml"/>
  <Override PartName="/ppt/tags/tag197.xml" ContentType="application/vnd.openxmlformats-officedocument.presentationml.tags+xml"/>
  <Override PartName="/ppt/tags/tag198.xml" ContentType="application/vnd.openxmlformats-officedocument.presentationml.tags+xml"/>
  <Override PartName="/ppt/tags/tag199.xml" ContentType="application/vnd.openxmlformats-officedocument.presentationml.tags+xml"/>
  <Override PartName="/ppt/tags/tag200.xml" ContentType="application/vnd.openxmlformats-officedocument.presentationml.tags+xml"/>
  <Override PartName="/ppt/tags/tag201.xml" ContentType="application/vnd.openxmlformats-officedocument.presentationml.tags+xml"/>
  <Override PartName="/ppt/tags/tag202.xml" ContentType="application/vnd.openxmlformats-officedocument.presentationml.tags+xml"/>
  <Override PartName="/ppt/tags/tag203.xml" ContentType="application/vnd.openxmlformats-officedocument.presentationml.tags+xml"/>
  <Override PartName="/ppt/tags/tag204.xml" ContentType="application/vnd.openxmlformats-officedocument.presentationml.tags+xml"/>
  <Override PartName="/ppt/tags/tag205.xml" ContentType="application/vnd.openxmlformats-officedocument.presentationml.tags+xml"/>
  <Override PartName="/ppt/tags/tag206.xml" ContentType="application/vnd.openxmlformats-officedocument.presentationml.tags+xml"/>
  <Override PartName="/ppt/tags/tag207.xml" ContentType="application/vnd.openxmlformats-officedocument.presentationml.tags+xml"/>
  <Override PartName="/ppt/tags/tag208.xml" ContentType="application/vnd.openxmlformats-officedocument.presentationml.tags+xml"/>
  <Override PartName="/ppt/tags/tag209.xml" ContentType="application/vnd.openxmlformats-officedocument.presentationml.tags+xml"/>
  <Override PartName="/ppt/tags/tag210.xml" ContentType="application/vnd.openxmlformats-officedocument.presentationml.tags+xml"/>
  <Override PartName="/ppt/tags/tag211.xml" ContentType="application/vnd.openxmlformats-officedocument.presentationml.tags+xml"/>
  <Override PartName="/ppt/tags/tag212.xml" ContentType="application/vnd.openxmlformats-officedocument.presentationml.tags+xml"/>
  <Override PartName="/ppt/tags/tag213.xml" ContentType="application/vnd.openxmlformats-officedocument.presentationml.tags+xml"/>
  <Override PartName="/ppt/tags/tag214.xml" ContentType="application/vnd.openxmlformats-officedocument.presentationml.tags+xml"/>
  <Override PartName="/ppt/tags/tag215.xml" ContentType="application/vnd.openxmlformats-officedocument.presentationml.tags+xml"/>
  <Override PartName="/ppt/tags/tag216.xml" ContentType="application/vnd.openxmlformats-officedocument.presentationml.tags+xml"/>
  <Override PartName="/ppt/tags/tag217.xml" ContentType="application/vnd.openxmlformats-officedocument.presentationml.tags+xml"/>
  <Override PartName="/ppt/tags/tag218.xml" ContentType="application/vnd.openxmlformats-officedocument.presentationml.tags+xml"/>
  <Override PartName="/ppt/tags/tag219.xml" ContentType="application/vnd.openxmlformats-officedocument.presentationml.tags+xml"/>
  <Override PartName="/ppt/tags/tag220.xml" ContentType="application/vnd.openxmlformats-officedocument.presentationml.tags+xml"/>
  <Override PartName="/ppt/tags/tag221.xml" ContentType="application/vnd.openxmlformats-officedocument.presentationml.tags+xml"/>
  <Override PartName="/ppt/tags/tag222.xml" ContentType="application/vnd.openxmlformats-officedocument.presentationml.tags+xml"/>
  <Override PartName="/ppt/tags/tag223.xml" ContentType="application/vnd.openxmlformats-officedocument.presentationml.tags+xml"/>
  <Override PartName="/ppt/tags/tag224.xml" ContentType="application/vnd.openxmlformats-officedocument.presentationml.tags+xml"/>
  <Override PartName="/ppt/tags/tag225.xml" ContentType="application/vnd.openxmlformats-officedocument.presentationml.tags+xml"/>
  <Override PartName="/ppt/tags/tag226.xml" ContentType="application/vnd.openxmlformats-officedocument.presentationml.tags+xml"/>
  <Override PartName="/ppt/tags/tag227.xml" ContentType="application/vnd.openxmlformats-officedocument.presentationml.tags+xml"/>
  <Override PartName="/ppt/tags/tag228.xml" ContentType="application/vnd.openxmlformats-officedocument.presentationml.tags+xml"/>
  <Override PartName="/ppt/tags/tag229.xml" ContentType="application/vnd.openxmlformats-officedocument.presentationml.tags+xml"/>
  <Override PartName="/ppt/tags/tag230.xml" ContentType="application/vnd.openxmlformats-officedocument.presentationml.tags+xml"/>
  <Override PartName="/ppt/tags/tag231.xml" ContentType="application/vnd.openxmlformats-officedocument.presentationml.tags+xml"/>
  <Override PartName="/ppt/tags/tag232.xml" ContentType="application/vnd.openxmlformats-officedocument.presentationml.tags+xml"/>
  <Override PartName="/ppt/tags/tag233.xml" ContentType="application/vnd.openxmlformats-officedocument.presentationml.tags+xml"/>
  <Override PartName="/ppt/tags/tag234.xml" ContentType="application/vnd.openxmlformats-officedocument.presentationml.tags+xml"/>
  <Override PartName="/ppt/tags/tag235.xml" ContentType="application/vnd.openxmlformats-officedocument.presentationml.tags+xml"/>
  <Override PartName="/ppt/tags/tag236.xml" ContentType="application/vnd.openxmlformats-officedocument.presentationml.tags+xml"/>
  <Override PartName="/ppt/tags/tag237.xml" ContentType="application/vnd.openxmlformats-officedocument.presentationml.tags+xml"/>
  <Override PartName="/ppt/tags/tag238.xml" ContentType="application/vnd.openxmlformats-officedocument.presentationml.tags+xml"/>
  <Override PartName="/ppt/tags/tag239.xml" ContentType="application/vnd.openxmlformats-officedocument.presentationml.tags+xml"/>
  <Override PartName="/ppt/tags/tag240.xml" ContentType="application/vnd.openxmlformats-officedocument.presentationml.tags+xml"/>
  <Override PartName="/ppt/tags/tag241.xml" ContentType="application/vnd.openxmlformats-officedocument.presentationml.tags+xml"/>
  <Override PartName="/ppt/tags/tag242.xml" ContentType="application/vnd.openxmlformats-officedocument.presentationml.tags+xml"/>
  <Override PartName="/ppt/tags/tag243.xml" ContentType="application/vnd.openxmlformats-officedocument.presentationml.tags+xml"/>
  <Override PartName="/ppt/tags/tag244.xml" ContentType="application/vnd.openxmlformats-officedocument.presentationml.tags+xml"/>
  <Override PartName="/ppt/tags/tag245.xml" ContentType="application/vnd.openxmlformats-officedocument.presentationml.tags+xml"/>
  <Override PartName="/ppt/tags/tag246.xml" ContentType="application/vnd.openxmlformats-officedocument.presentationml.tags+xml"/>
  <Override PartName="/ppt/tags/tag247.xml" ContentType="application/vnd.openxmlformats-officedocument.presentationml.tags+xml"/>
  <Override PartName="/ppt/tags/tag248.xml" ContentType="application/vnd.openxmlformats-officedocument.presentationml.tags+xml"/>
  <Override PartName="/ppt/tags/tag249.xml" ContentType="application/vnd.openxmlformats-officedocument.presentationml.tags+xml"/>
  <Override PartName="/ppt/tags/tag250.xml" ContentType="application/vnd.openxmlformats-officedocument.presentationml.tags+xml"/>
  <Override PartName="/ppt/tags/tag251.xml" ContentType="application/vnd.openxmlformats-officedocument.presentationml.tags+xml"/>
  <Override PartName="/ppt/tags/tag252.xml" ContentType="application/vnd.openxmlformats-officedocument.presentationml.tags+xml"/>
  <Override PartName="/ppt/tags/tag253.xml" ContentType="application/vnd.openxmlformats-officedocument.presentationml.tags+xml"/>
  <Override PartName="/ppt/tags/tag254.xml" ContentType="application/vnd.openxmlformats-officedocument.presentationml.tags+xml"/>
  <Override PartName="/ppt/tags/tag255.xml" ContentType="application/vnd.openxmlformats-officedocument.presentationml.tags+xml"/>
  <Override PartName="/ppt/tags/tag256.xml" ContentType="application/vnd.openxmlformats-officedocument.presentationml.tags+xml"/>
  <Override PartName="/ppt/tags/tag257.xml" ContentType="application/vnd.openxmlformats-officedocument.presentationml.tags+xml"/>
  <Override PartName="/ppt/tags/tag258.xml" ContentType="application/vnd.openxmlformats-officedocument.presentationml.tags+xml"/>
  <Override PartName="/ppt/tags/tag259.xml" ContentType="application/vnd.openxmlformats-officedocument.presentationml.tags+xml"/>
  <Override PartName="/ppt/tags/tag260.xml" ContentType="application/vnd.openxmlformats-officedocument.presentationml.tags+xml"/>
  <Override PartName="/ppt/tags/tag261.xml" ContentType="application/vnd.openxmlformats-officedocument.presentationml.tags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3.xml" ContentType="application/vnd.openxmlformats-officedocument.theme+xml"/>
  <Override PartName="/ppt/tags/tag262.xml" ContentType="application/vnd.openxmlformats-officedocument.presentationml.tags+xml"/>
  <Override PartName="/ppt/tags/tag263.xml" ContentType="application/vnd.openxmlformats-officedocument.presentationml.tags+xml"/>
  <Override PartName="/ppt/tags/tag264.xml" ContentType="application/vnd.openxmlformats-officedocument.presentationml.tags+xml"/>
  <Override PartName="/ppt/tags/tag265.xml" ContentType="application/vnd.openxmlformats-officedocument.presentationml.tags+xml"/>
  <Override PartName="/ppt/tags/tag266.xml" ContentType="application/vnd.openxmlformats-officedocument.presentationml.tags+xml"/>
  <Override PartName="/ppt/tags/tag267.xml" ContentType="application/vnd.openxmlformats-officedocument.presentationml.tags+xml"/>
  <Override PartName="/ppt/tags/tag268.xml" ContentType="application/vnd.openxmlformats-officedocument.presentationml.tags+xml"/>
  <Override PartName="/ppt/tags/tag269.xml" ContentType="application/vnd.openxmlformats-officedocument.presentationml.tags+xml"/>
  <Override PartName="/ppt/tags/tag270.xml" ContentType="application/vnd.openxmlformats-officedocument.presentationml.tags+xml"/>
  <Override PartName="/ppt/tags/tag271.xml" ContentType="application/vnd.openxmlformats-officedocument.presentationml.tags+xml"/>
  <Override PartName="/ppt/tags/tag272.xml" ContentType="application/vnd.openxmlformats-officedocument.presentationml.tags+xml"/>
  <Override PartName="/ppt/tags/tag273.xml" ContentType="application/vnd.openxmlformats-officedocument.presentationml.tags+xml"/>
  <Override PartName="/ppt/tags/tag274.xml" ContentType="application/vnd.openxmlformats-officedocument.presentationml.tags+xml"/>
  <Override PartName="/ppt/tags/tag275.xml" ContentType="application/vnd.openxmlformats-officedocument.presentationml.tags+xml"/>
  <Override PartName="/ppt/tags/tag276.xml" ContentType="application/vnd.openxmlformats-officedocument.presentationml.tags+xml"/>
  <Override PartName="/ppt/tags/tag277.xml" ContentType="application/vnd.openxmlformats-officedocument.presentationml.tags+xml"/>
  <Override PartName="/ppt/tags/tag278.xml" ContentType="application/vnd.openxmlformats-officedocument.presentationml.tags+xml"/>
  <Override PartName="/ppt/tags/tag279.xml" ContentType="application/vnd.openxmlformats-officedocument.presentationml.tags+xml"/>
  <Override PartName="/ppt/tags/tag280.xml" ContentType="application/vnd.openxmlformats-officedocument.presentationml.tags+xml"/>
  <Override PartName="/ppt/tags/tag281.xml" ContentType="application/vnd.openxmlformats-officedocument.presentationml.tags+xml"/>
  <Override PartName="/ppt/tags/tag282.xml" ContentType="application/vnd.openxmlformats-officedocument.presentationml.tags+xml"/>
  <Override PartName="/ppt/tags/tag283.xml" ContentType="application/vnd.openxmlformats-officedocument.presentationml.tags+xml"/>
  <Override PartName="/ppt/tags/tag284.xml" ContentType="application/vnd.openxmlformats-officedocument.presentationml.tags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theme/theme4.xml" ContentType="application/vnd.openxmlformats-officedocument.theme+xml"/>
  <Override PartName="/ppt/tags/tag285.xml" ContentType="application/vnd.openxmlformats-officedocument.presentationml.tags+xml"/>
  <Override PartName="/ppt/tags/tag286.xml" ContentType="application/vnd.openxmlformats-officedocument.presentationml.tags+xml"/>
  <Override PartName="/ppt/tags/tag287.xml" ContentType="application/vnd.openxmlformats-officedocument.presentationml.tags+xml"/>
  <Override PartName="/ppt/tags/tag288.xml" ContentType="application/vnd.openxmlformats-officedocument.presentationml.tags+xml"/>
  <Override PartName="/ppt/tags/tag289.xml" ContentType="application/vnd.openxmlformats-officedocument.presentationml.tags+xml"/>
  <Override PartName="/ppt/tags/tag290.xml" ContentType="application/vnd.openxmlformats-officedocument.presentationml.tags+xml"/>
  <Override PartName="/ppt/tags/tag291.xml" ContentType="application/vnd.openxmlformats-officedocument.presentationml.tags+xml"/>
  <Override PartName="/ppt/tags/tag292.xml" ContentType="application/vnd.openxmlformats-officedocument.presentationml.tags+xml"/>
  <Override PartName="/ppt/tags/tag293.xml" ContentType="application/vnd.openxmlformats-officedocument.presentationml.tags+xml"/>
  <Override PartName="/ppt/tags/tag294.xml" ContentType="application/vnd.openxmlformats-officedocument.presentationml.tags+xml"/>
  <Override PartName="/ppt/tags/tag295.xml" ContentType="application/vnd.openxmlformats-officedocument.presentationml.tags+xml"/>
  <Override PartName="/ppt/tags/tag296.xml" ContentType="application/vnd.openxmlformats-officedocument.presentationml.tags+xml"/>
  <Override PartName="/ppt/tags/tag297.xml" ContentType="application/vnd.openxmlformats-officedocument.presentationml.tags+xml"/>
  <Override PartName="/ppt/tags/tag298.xml" ContentType="application/vnd.openxmlformats-officedocument.presentationml.tags+xml"/>
  <Override PartName="/ppt/tags/tag299.xml" ContentType="application/vnd.openxmlformats-officedocument.presentationml.tags+xml"/>
  <Override PartName="/ppt/tags/tag300.xml" ContentType="application/vnd.openxmlformats-officedocument.presentationml.tags+xml"/>
  <Override PartName="/ppt/tags/tag301.xml" ContentType="application/vnd.openxmlformats-officedocument.presentationml.tags+xml"/>
  <Override PartName="/ppt/tags/tag302.xml" ContentType="application/vnd.openxmlformats-officedocument.presentationml.tags+xml"/>
  <Override PartName="/ppt/tags/tag303.xml" ContentType="application/vnd.openxmlformats-officedocument.presentationml.tags+xml"/>
  <Override PartName="/ppt/tags/tag304.xml" ContentType="application/vnd.openxmlformats-officedocument.presentationml.tags+xml"/>
  <Override PartName="/ppt/tags/tag305.xml" ContentType="application/vnd.openxmlformats-officedocument.presentationml.tags+xml"/>
  <Override PartName="/ppt/tags/tag306.xml" ContentType="application/vnd.openxmlformats-officedocument.presentationml.tags+xml"/>
  <Override PartName="/ppt/tags/tag307.xml" ContentType="application/vnd.openxmlformats-officedocument.presentationml.tags+xml"/>
  <Override PartName="/ppt/tags/tag308.xml" ContentType="application/vnd.openxmlformats-officedocument.presentationml.tags+xml"/>
  <Override PartName="/ppt/tags/tag309.xml" ContentType="application/vnd.openxmlformats-officedocument.presentationml.tags+xml"/>
  <Override PartName="/ppt/tags/tag310.xml" ContentType="application/vnd.openxmlformats-officedocument.presentationml.tags+xml"/>
  <Override PartName="/ppt/tags/tag311.xml" ContentType="application/vnd.openxmlformats-officedocument.presentationml.tags+xml"/>
  <Override PartName="/ppt/tags/tag312.xml" ContentType="application/vnd.openxmlformats-officedocument.presentationml.tags+xml"/>
  <Override PartName="/ppt/tags/tag313.xml" ContentType="application/vnd.openxmlformats-officedocument.presentationml.tags+xml"/>
  <Override PartName="/ppt/tags/tag314.xml" ContentType="application/vnd.openxmlformats-officedocument.presentationml.tags+xml"/>
  <Override PartName="/ppt/tags/tag315.xml" ContentType="application/vnd.openxmlformats-officedocument.presentationml.tags+xml"/>
  <Override PartName="/ppt/tags/tag316.xml" ContentType="application/vnd.openxmlformats-officedocument.presentationml.tags+xml"/>
  <Override PartName="/ppt/tags/tag317.xml" ContentType="application/vnd.openxmlformats-officedocument.presentationml.tags+xml"/>
  <Override PartName="/ppt/tags/tag318.xml" ContentType="application/vnd.openxmlformats-officedocument.presentationml.tags+xml"/>
  <Override PartName="/ppt/tags/tag319.xml" ContentType="application/vnd.openxmlformats-officedocument.presentationml.tags+xml"/>
  <Override PartName="/ppt/tags/tag320.xml" ContentType="application/vnd.openxmlformats-officedocument.presentationml.tags+xml"/>
  <Override PartName="/ppt/tags/tag321.xml" ContentType="application/vnd.openxmlformats-officedocument.presentationml.tags+xml"/>
  <Override PartName="/ppt/tags/tag322.xml" ContentType="application/vnd.openxmlformats-officedocument.presentationml.tags+xml"/>
  <Override PartName="/ppt/tags/tag323.xml" ContentType="application/vnd.openxmlformats-officedocument.presentationml.tags+xml"/>
  <Override PartName="/ppt/tags/tag324.xml" ContentType="application/vnd.openxmlformats-officedocument.presentationml.tags+xml"/>
  <Override PartName="/ppt/tags/tag325.xml" ContentType="application/vnd.openxmlformats-officedocument.presentationml.tags+xml"/>
  <Override PartName="/ppt/tags/tag326.xml" ContentType="application/vnd.openxmlformats-officedocument.presentationml.tags+xml"/>
  <Override PartName="/ppt/tags/tag327.xml" ContentType="application/vnd.openxmlformats-officedocument.presentationml.tags+xml"/>
  <Override PartName="/ppt/tags/tag328.xml" ContentType="application/vnd.openxmlformats-officedocument.presentationml.tags+xml"/>
  <Override PartName="/ppt/tags/tag329.xml" ContentType="application/vnd.openxmlformats-officedocument.presentationml.tags+xml"/>
  <Override PartName="/ppt/tags/tag330.xml" ContentType="application/vnd.openxmlformats-officedocument.presentationml.tags+xml"/>
  <Override PartName="/ppt/tags/tag331.xml" ContentType="application/vnd.openxmlformats-officedocument.presentationml.tags+xml"/>
  <Override PartName="/ppt/tags/tag332.xml" ContentType="application/vnd.openxmlformats-officedocument.presentationml.tags+xml"/>
  <Override PartName="/ppt/tags/tag333.xml" ContentType="application/vnd.openxmlformats-officedocument.presentationml.tags+xml"/>
  <Override PartName="/ppt/tags/tag334.xml" ContentType="application/vnd.openxmlformats-officedocument.presentationml.tags+xml"/>
  <Override PartName="/ppt/tags/tag335.xml" ContentType="application/vnd.openxmlformats-officedocument.presentationml.tags+xml"/>
  <Override PartName="/ppt/tags/tag336.xml" ContentType="application/vnd.openxmlformats-officedocument.presentationml.tags+xml"/>
  <Override PartName="/ppt/tags/tag337.xml" ContentType="application/vnd.openxmlformats-officedocument.presentationml.tags+xml"/>
  <Override PartName="/ppt/tags/tag338.xml" ContentType="application/vnd.openxmlformats-officedocument.presentationml.tags+xml"/>
  <Override PartName="/ppt/tags/tag339.xml" ContentType="application/vnd.openxmlformats-officedocument.presentationml.tags+xml"/>
  <Override PartName="/ppt/tags/tag340.xml" ContentType="application/vnd.openxmlformats-officedocument.presentationml.tags+xml"/>
  <Override PartName="/ppt/tags/tag341.xml" ContentType="application/vnd.openxmlformats-officedocument.presentationml.tags+xml"/>
  <Override PartName="/ppt/tags/tag342.xml" ContentType="application/vnd.openxmlformats-officedocument.presentationml.tags+xml"/>
  <Override PartName="/ppt/tags/tag343.xml" ContentType="application/vnd.openxmlformats-officedocument.presentationml.tags+xml"/>
  <Override PartName="/ppt/tags/tag344.xml" ContentType="application/vnd.openxmlformats-officedocument.presentationml.tags+xml"/>
  <Override PartName="/ppt/tags/tag345.xml" ContentType="application/vnd.openxmlformats-officedocument.presentationml.tags+xml"/>
  <Override PartName="/ppt/tags/tag346.xml" ContentType="application/vnd.openxmlformats-officedocument.presentationml.tags+xml"/>
  <Override PartName="/ppt/tags/tag347.xml" ContentType="application/vnd.openxmlformats-officedocument.presentationml.tags+xml"/>
  <Override PartName="/ppt/tags/tag348.xml" ContentType="application/vnd.openxmlformats-officedocument.presentationml.tags+xml"/>
  <Override PartName="/ppt/tags/tag349.xml" ContentType="application/vnd.openxmlformats-officedocument.presentationml.tags+xml"/>
  <Override PartName="/ppt/tags/tag350.xml" ContentType="application/vnd.openxmlformats-officedocument.presentationml.tags+xml"/>
  <Override PartName="/ppt/tags/tag351.xml" ContentType="application/vnd.openxmlformats-officedocument.presentationml.tags+xml"/>
  <Override PartName="/ppt/tags/tag352.xml" ContentType="application/vnd.openxmlformats-officedocument.presentationml.tags+xml"/>
  <Override PartName="/ppt/tags/tag353.xml" ContentType="application/vnd.openxmlformats-officedocument.presentationml.tags+xml"/>
  <Override PartName="/ppt/tags/tag354.xml" ContentType="application/vnd.openxmlformats-officedocument.presentationml.tags+xml"/>
  <Override PartName="/ppt/tags/tag355.xml" ContentType="application/vnd.openxmlformats-officedocument.presentationml.tags+xml"/>
  <Override PartName="/ppt/tags/tag356.xml" ContentType="application/vnd.openxmlformats-officedocument.presentationml.tags+xml"/>
  <Override PartName="/ppt/tags/tag357.xml" ContentType="application/vnd.openxmlformats-officedocument.presentationml.tags+xml"/>
  <Override PartName="/ppt/tags/tag358.xml" ContentType="application/vnd.openxmlformats-officedocument.presentationml.tags+xml"/>
  <Override PartName="/ppt/tags/tag359.xml" ContentType="application/vnd.openxmlformats-officedocument.presentationml.tags+xml"/>
  <Override PartName="/ppt/tags/tag360.xml" ContentType="application/vnd.openxmlformats-officedocument.presentationml.tags+xml"/>
  <Override PartName="/ppt/tags/tag361.xml" ContentType="application/vnd.openxmlformats-officedocument.presentationml.tags+xml"/>
  <Override PartName="/ppt/tags/tag362.xml" ContentType="application/vnd.openxmlformats-officedocument.presentationml.tags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theme/theme5.xml" ContentType="application/vnd.openxmlformats-officedocument.theme+xml"/>
  <Override PartName="/ppt/tags/tag363.xml" ContentType="application/vnd.openxmlformats-officedocument.presentationml.tags+xml"/>
  <Override PartName="/ppt/tags/tag364.xml" ContentType="application/vnd.openxmlformats-officedocument.presentationml.tags+xml"/>
  <Override PartName="/ppt/tags/tag365.xml" ContentType="application/vnd.openxmlformats-officedocument.presentationml.tags+xml"/>
  <Override PartName="/ppt/tags/tag366.xml" ContentType="application/vnd.openxmlformats-officedocument.presentationml.tags+xml"/>
  <Override PartName="/ppt/tags/tag367.xml" ContentType="application/vnd.openxmlformats-officedocument.presentationml.tags+xml"/>
  <Override PartName="/ppt/tags/tag368.xml" ContentType="application/vnd.openxmlformats-officedocument.presentationml.tags+xml"/>
  <Override PartName="/ppt/tags/tag369.xml" ContentType="application/vnd.openxmlformats-officedocument.presentationml.tags+xml"/>
  <Override PartName="/ppt/tags/tag370.xml" ContentType="application/vnd.openxmlformats-officedocument.presentationml.tags+xml"/>
  <Override PartName="/ppt/tags/tag371.xml" ContentType="application/vnd.openxmlformats-officedocument.presentationml.tags+xml"/>
  <Override PartName="/ppt/tags/tag372.xml" ContentType="application/vnd.openxmlformats-officedocument.presentationml.tags+xml"/>
  <Override PartName="/ppt/tags/tag373.xml" ContentType="application/vnd.openxmlformats-officedocument.presentationml.tags+xml"/>
  <Override PartName="/ppt/tags/tag374.xml" ContentType="application/vnd.openxmlformats-officedocument.presentationml.tags+xml"/>
  <Override PartName="/ppt/tags/tag375.xml" ContentType="application/vnd.openxmlformats-officedocument.presentationml.tags+xml"/>
  <Override PartName="/ppt/tags/tag376.xml" ContentType="application/vnd.openxmlformats-officedocument.presentationml.tags+xml"/>
  <Override PartName="/ppt/tags/tag377.xml" ContentType="application/vnd.openxmlformats-officedocument.presentationml.tags+xml"/>
  <Override PartName="/ppt/tags/tag378.xml" ContentType="application/vnd.openxmlformats-officedocument.presentationml.tags+xml"/>
  <Override PartName="/ppt/tags/tag379.xml" ContentType="application/vnd.openxmlformats-officedocument.presentationml.tags+xml"/>
  <Override PartName="/ppt/tags/tag380.xml" ContentType="application/vnd.openxmlformats-officedocument.presentationml.tags+xml"/>
  <Override PartName="/ppt/tags/tag381.xml" ContentType="application/vnd.openxmlformats-officedocument.presentationml.tags+xml"/>
  <Override PartName="/ppt/tags/tag382.xml" ContentType="application/vnd.openxmlformats-officedocument.presentationml.tags+xml"/>
  <Override PartName="/ppt/tags/tag383.xml" ContentType="application/vnd.openxmlformats-officedocument.presentationml.tags+xml"/>
  <Override PartName="/ppt/tags/tag384.xml" ContentType="application/vnd.openxmlformats-officedocument.presentationml.tags+xml"/>
  <Override PartName="/ppt/tags/tag385.xml" ContentType="application/vnd.openxmlformats-officedocument.presentationml.tags+xml"/>
  <Override PartName="/ppt/tags/tag386.xml" ContentType="application/vnd.openxmlformats-officedocument.presentationml.tags+xml"/>
  <Override PartName="/ppt/tags/tag387.xml" ContentType="application/vnd.openxmlformats-officedocument.presentationml.tags+xml"/>
  <Override PartName="/ppt/tags/tag388.xml" ContentType="application/vnd.openxmlformats-officedocument.presentationml.tags+xml"/>
  <Override PartName="/ppt/tags/tag389.xml" ContentType="application/vnd.openxmlformats-officedocument.presentationml.tags+xml"/>
  <Override PartName="/ppt/tags/tag390.xml" ContentType="application/vnd.openxmlformats-officedocument.presentationml.tags+xml"/>
  <Override PartName="/ppt/tags/tag391.xml" ContentType="application/vnd.openxmlformats-officedocument.presentationml.tags+xml"/>
  <Override PartName="/ppt/tags/tag392.xml" ContentType="application/vnd.openxmlformats-officedocument.presentationml.tags+xml"/>
  <Override PartName="/ppt/tags/tag393.xml" ContentType="application/vnd.openxmlformats-officedocument.presentationml.tags+xml"/>
  <Override PartName="/ppt/tags/tag394.xml" ContentType="application/vnd.openxmlformats-officedocument.presentationml.tags+xml"/>
  <Override PartName="/ppt/tags/tag395.xml" ContentType="application/vnd.openxmlformats-officedocument.presentationml.tags+xml"/>
  <Override PartName="/ppt/tags/tag396.xml" ContentType="application/vnd.openxmlformats-officedocument.presentationml.tags+xml"/>
  <Override PartName="/ppt/tags/tag397.xml" ContentType="application/vnd.openxmlformats-officedocument.presentationml.tags+xml"/>
  <Override PartName="/ppt/tags/tag398.xml" ContentType="application/vnd.openxmlformats-officedocument.presentationml.tags+xml"/>
  <Override PartName="/ppt/tags/tag399.xml" ContentType="application/vnd.openxmlformats-officedocument.presentationml.tags+xml"/>
  <Override PartName="/ppt/tags/tag400.xml" ContentType="application/vnd.openxmlformats-officedocument.presentationml.tags+xml"/>
  <Override PartName="/ppt/tags/tag401.xml" ContentType="application/vnd.openxmlformats-officedocument.presentationml.tags+xml"/>
  <Override PartName="/ppt/tags/tag402.xml" ContentType="application/vnd.openxmlformats-officedocument.presentationml.tags+xml"/>
  <Override PartName="/ppt/tags/tag403.xml" ContentType="application/vnd.openxmlformats-officedocument.presentationml.tags+xml"/>
  <Override PartName="/ppt/tags/tag404.xml" ContentType="application/vnd.openxmlformats-officedocument.presentationml.tags+xml"/>
  <Override PartName="/ppt/tags/tag405.xml" ContentType="application/vnd.openxmlformats-officedocument.presentationml.tags+xml"/>
  <Override PartName="/ppt/tags/tag406.xml" ContentType="application/vnd.openxmlformats-officedocument.presentationml.tags+xml"/>
  <Override PartName="/ppt/tags/tag407.xml" ContentType="application/vnd.openxmlformats-officedocument.presentationml.tags+xml"/>
  <Override PartName="/ppt/tags/tag408.xml" ContentType="application/vnd.openxmlformats-officedocument.presentationml.tags+xml"/>
  <Override PartName="/ppt/tags/tag409.xml" ContentType="application/vnd.openxmlformats-officedocument.presentationml.tags+xml"/>
  <Override PartName="/ppt/tags/tag410.xml" ContentType="application/vnd.openxmlformats-officedocument.presentationml.tags+xml"/>
  <Override PartName="/ppt/tags/tag411.xml" ContentType="application/vnd.openxmlformats-officedocument.presentationml.tags+xml"/>
  <Override PartName="/ppt/tags/tag412.xml" ContentType="application/vnd.openxmlformats-officedocument.presentationml.tags+xml"/>
  <Override PartName="/ppt/tags/tag413.xml" ContentType="application/vnd.openxmlformats-officedocument.presentationml.tags+xml"/>
  <Override PartName="/ppt/tags/tag414.xml" ContentType="application/vnd.openxmlformats-officedocument.presentationml.tags+xml"/>
  <Override PartName="/ppt/tags/tag415.xml" ContentType="application/vnd.openxmlformats-officedocument.presentationml.tags+xml"/>
  <Override PartName="/ppt/tags/tag416.xml" ContentType="application/vnd.openxmlformats-officedocument.presentationml.tags+xml"/>
  <Override PartName="/ppt/tags/tag417.xml" ContentType="application/vnd.openxmlformats-officedocument.presentationml.tags+xml"/>
  <Override PartName="/ppt/tags/tag418.xml" ContentType="application/vnd.openxmlformats-officedocument.presentationml.tags+xml"/>
  <Override PartName="/ppt/tags/tag419.xml" ContentType="application/vnd.openxmlformats-officedocument.presentationml.tags+xml"/>
  <Override PartName="/ppt/tags/tag420.xml" ContentType="application/vnd.openxmlformats-officedocument.presentationml.tags+xml"/>
  <Override PartName="/ppt/tags/tag421.xml" ContentType="application/vnd.openxmlformats-officedocument.presentationml.tags+xml"/>
  <Override PartName="/ppt/tags/tag422.xml" ContentType="application/vnd.openxmlformats-officedocument.presentationml.tags+xml"/>
  <Override PartName="/ppt/tags/tag423.xml" ContentType="application/vnd.openxmlformats-officedocument.presentationml.tags+xml"/>
  <Override PartName="/ppt/tags/tag424.xml" ContentType="application/vnd.openxmlformats-officedocument.presentationml.tags+xml"/>
  <Override PartName="/ppt/tags/tag425.xml" ContentType="application/vnd.openxmlformats-officedocument.presentationml.tags+xml"/>
  <Override PartName="/ppt/tags/tag426.xml" ContentType="application/vnd.openxmlformats-officedocument.presentationml.tags+xml"/>
  <Override PartName="/ppt/tags/tag427.xml" ContentType="application/vnd.openxmlformats-officedocument.presentationml.tags+xml"/>
  <Override PartName="/ppt/tags/tag428.xml" ContentType="application/vnd.openxmlformats-officedocument.presentationml.tags+xml"/>
  <Override PartName="/ppt/tags/tag429.xml" ContentType="application/vnd.openxmlformats-officedocument.presentationml.tags+xml"/>
  <Override PartName="/ppt/tags/tag430.xml" ContentType="application/vnd.openxmlformats-officedocument.presentationml.tags+xml"/>
  <Override PartName="/ppt/tags/tag431.xml" ContentType="application/vnd.openxmlformats-officedocument.presentationml.tags+xml"/>
  <Override PartName="/ppt/tags/tag432.xml" ContentType="application/vnd.openxmlformats-officedocument.presentationml.tags+xml"/>
  <Override PartName="/ppt/tags/tag433.xml" ContentType="application/vnd.openxmlformats-officedocument.presentationml.tags+xml"/>
  <Override PartName="/ppt/tags/tag434.xml" ContentType="application/vnd.openxmlformats-officedocument.presentationml.tags+xml"/>
  <Override PartName="/ppt/tags/tag435.xml" ContentType="application/vnd.openxmlformats-officedocument.presentationml.tags+xml"/>
  <Override PartName="/ppt/tags/tag436.xml" ContentType="application/vnd.openxmlformats-officedocument.presentationml.tags+xml"/>
  <Override PartName="/ppt/tags/tag437.xml" ContentType="application/vnd.openxmlformats-officedocument.presentationml.tags+xml"/>
  <Override PartName="/ppt/tags/tag438.xml" ContentType="application/vnd.openxmlformats-officedocument.presentationml.tags+xml"/>
  <Override PartName="/ppt/tags/tag439.xml" ContentType="application/vnd.openxmlformats-officedocument.presentationml.tags+xml"/>
  <Override PartName="/ppt/tags/tag440.xml" ContentType="application/vnd.openxmlformats-officedocument.presentationml.tags+xml"/>
  <Override PartName="/ppt/tags/tag441.xml" ContentType="application/vnd.openxmlformats-officedocument.presentationml.tags+xml"/>
  <Override PartName="/ppt/tags/tag442.xml" ContentType="application/vnd.openxmlformats-officedocument.presentationml.tags+xml"/>
  <Override PartName="/ppt/tags/tag443.xml" ContentType="application/vnd.openxmlformats-officedocument.presentationml.tags+xml"/>
  <Override PartName="/ppt/tags/tag444.xml" ContentType="application/vnd.openxmlformats-officedocument.presentationml.tags+xml"/>
  <Override PartName="/ppt/tags/tag445.xml" ContentType="application/vnd.openxmlformats-officedocument.presentationml.tags+xml"/>
  <Override PartName="/ppt/tags/tag446.xml" ContentType="application/vnd.openxmlformats-officedocument.presentationml.tags+xml"/>
  <Override PartName="/ppt/tags/tag447.xml" ContentType="application/vnd.openxmlformats-officedocument.presentationml.tags+xml"/>
  <Override PartName="/ppt/tags/tag448.xml" ContentType="application/vnd.openxmlformats-officedocument.presentationml.tags+xml"/>
  <Override PartName="/ppt/tags/tag449.xml" ContentType="application/vnd.openxmlformats-officedocument.presentationml.tags+xml"/>
  <Override PartName="/ppt/tags/tag450.xml" ContentType="application/vnd.openxmlformats-officedocument.presentationml.tags+xml"/>
  <Override PartName="/ppt/tags/tag451.xml" ContentType="application/vnd.openxmlformats-officedocument.presentationml.tags+xml"/>
  <Override PartName="/ppt/tags/tag452.xml" ContentType="application/vnd.openxmlformats-officedocument.presentationml.tags+xml"/>
  <Override PartName="/ppt/tags/tag453.xml" ContentType="application/vnd.openxmlformats-officedocument.presentationml.tags+xml"/>
  <Override PartName="/ppt/tags/tag454.xml" ContentType="application/vnd.openxmlformats-officedocument.presentationml.tags+xml"/>
  <Override PartName="/ppt/tags/tag455.xml" ContentType="application/vnd.openxmlformats-officedocument.presentationml.tags+xml"/>
  <Override PartName="/ppt/tags/tag456.xml" ContentType="application/vnd.openxmlformats-officedocument.presentationml.tags+xml"/>
  <Override PartName="/ppt/tags/tag457.xml" ContentType="application/vnd.openxmlformats-officedocument.presentationml.tags+xml"/>
  <Override PartName="/ppt/tags/tag458.xml" ContentType="application/vnd.openxmlformats-officedocument.presentationml.tags+xml"/>
  <Override PartName="/ppt/tags/tag459.xml" ContentType="application/vnd.openxmlformats-officedocument.presentationml.tags+xml"/>
  <Override PartName="/ppt/tags/tag460.xml" ContentType="application/vnd.openxmlformats-officedocument.presentationml.tags+xml"/>
  <Override PartName="/ppt/tags/tag461.xml" ContentType="application/vnd.openxmlformats-officedocument.presentationml.tags+xml"/>
  <Override PartName="/ppt/tags/tag462.xml" ContentType="application/vnd.openxmlformats-officedocument.presentationml.tags+xml"/>
  <Override PartName="/ppt/tags/tag463.xml" ContentType="application/vnd.openxmlformats-officedocument.presentationml.tags+xml"/>
  <Override PartName="/ppt/tags/tag464.xml" ContentType="application/vnd.openxmlformats-officedocument.presentationml.tags+xml"/>
  <Override PartName="/ppt/tags/tag465.xml" ContentType="application/vnd.openxmlformats-officedocument.presentationml.tags+xml"/>
  <Override PartName="/ppt/tags/tag466.xml" ContentType="application/vnd.openxmlformats-officedocument.presentationml.tags+xml"/>
  <Override PartName="/ppt/tags/tag467.xml" ContentType="application/vnd.openxmlformats-officedocument.presentationml.tags+xml"/>
  <Override PartName="/ppt/tags/tag468.xml" ContentType="application/vnd.openxmlformats-officedocument.presentationml.tags+xml"/>
  <Override PartName="/ppt/tags/tag469.xml" ContentType="application/vnd.openxmlformats-officedocument.presentationml.tags+xml"/>
  <Override PartName="/ppt/tags/tag470.xml" ContentType="application/vnd.openxmlformats-officedocument.presentationml.tags+xml"/>
  <Override PartName="/ppt/tags/tag471.xml" ContentType="application/vnd.openxmlformats-officedocument.presentationml.tags+xml"/>
  <Override PartName="/ppt/tags/tag472.xml" ContentType="application/vnd.openxmlformats-officedocument.presentationml.tags+xml"/>
  <Override PartName="/ppt/tags/tag473.xml" ContentType="application/vnd.openxmlformats-officedocument.presentationml.tags+xml"/>
  <Override PartName="/ppt/tags/tag474.xml" ContentType="application/vnd.openxmlformats-officedocument.presentationml.tags+xml"/>
  <Override PartName="/ppt/tags/tag475.xml" ContentType="application/vnd.openxmlformats-officedocument.presentationml.tags+xml"/>
  <Override PartName="/ppt/tags/tag476.xml" ContentType="application/vnd.openxmlformats-officedocument.presentationml.tags+xml"/>
  <Override PartName="/ppt/tags/tag477.xml" ContentType="application/vnd.openxmlformats-officedocument.presentationml.tags+xml"/>
  <Override PartName="/ppt/tags/tag478.xml" ContentType="application/vnd.openxmlformats-officedocument.presentationml.tags+xml"/>
  <Override PartName="/ppt/tags/tag479.xml" ContentType="application/vnd.openxmlformats-officedocument.presentationml.tags+xml"/>
  <Override PartName="/ppt/tags/tag480.xml" ContentType="application/vnd.openxmlformats-officedocument.presentationml.tags+xml"/>
  <Override PartName="/ppt/tags/tag481.xml" ContentType="application/vnd.openxmlformats-officedocument.presentationml.tags+xml"/>
  <Override PartName="/ppt/tags/tag482.xml" ContentType="application/vnd.openxmlformats-officedocument.presentationml.tags+xml"/>
  <Override PartName="/ppt/tags/tag483.xml" ContentType="application/vnd.openxmlformats-officedocument.presentationml.tags+xml"/>
  <Override PartName="/ppt/tags/tag484.xml" ContentType="application/vnd.openxmlformats-officedocument.presentationml.tags+xml"/>
  <Override PartName="/ppt/tags/tag485.xml" ContentType="application/vnd.openxmlformats-officedocument.presentationml.tags+xml"/>
  <Override PartName="/ppt/tags/tag486.xml" ContentType="application/vnd.openxmlformats-officedocument.presentationml.tags+xml"/>
  <Override PartName="/ppt/tags/tag487.xml" ContentType="application/vnd.openxmlformats-officedocument.presentationml.tags+xml"/>
  <Override PartName="/ppt/tags/tag488.xml" ContentType="application/vnd.openxmlformats-officedocument.presentationml.tags+xml"/>
  <Override PartName="/ppt/tags/tag489.xml" ContentType="application/vnd.openxmlformats-officedocument.presentationml.tags+xml"/>
  <Override PartName="/ppt/tags/tag490.xml" ContentType="application/vnd.openxmlformats-officedocument.presentationml.tags+xml"/>
  <Override PartName="/ppt/tags/tag491.xml" ContentType="application/vnd.openxmlformats-officedocument.presentationml.tags+xml"/>
  <Override PartName="/ppt/tags/tag492.xml" ContentType="application/vnd.openxmlformats-officedocument.presentationml.tags+xml"/>
  <Override PartName="/ppt/tags/tag493.xml" ContentType="application/vnd.openxmlformats-officedocument.presentationml.tags+xml"/>
  <Override PartName="/ppt/tags/tag494.xml" ContentType="application/vnd.openxmlformats-officedocument.presentationml.tags+xml"/>
  <Override PartName="/ppt/tags/tag495.xml" ContentType="application/vnd.openxmlformats-officedocument.presentationml.tags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theme/theme6.xml" ContentType="application/vnd.openxmlformats-officedocument.theme+xml"/>
  <Override PartName="/ppt/tags/tag496.xml" ContentType="application/vnd.openxmlformats-officedocument.presentationml.tags+xml"/>
  <Override PartName="/ppt/tags/tag497.xml" ContentType="application/vnd.openxmlformats-officedocument.presentationml.tags+xml"/>
  <Override PartName="/ppt/tags/tag498.xml" ContentType="application/vnd.openxmlformats-officedocument.presentationml.tags+xml"/>
  <Override PartName="/ppt/tags/tag499.xml" ContentType="application/vnd.openxmlformats-officedocument.presentationml.tags+xml"/>
  <Override PartName="/ppt/tags/tag500.xml" ContentType="application/vnd.openxmlformats-officedocument.presentationml.tags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theme/theme7.xml" ContentType="application/vnd.openxmlformats-officedocument.theme+xml"/>
  <Override PartName="/ppt/tags/tag501.xml" ContentType="application/vnd.openxmlformats-officedocument.presentationml.tags+xml"/>
  <Override PartName="/ppt/tags/tag502.xml" ContentType="application/vnd.openxmlformats-officedocument.presentationml.tags+xml"/>
  <Override PartName="/ppt/tags/tag503.xml" ContentType="application/vnd.openxmlformats-officedocument.presentationml.tags+xml"/>
  <Override PartName="/ppt/tags/tag504.xml" ContentType="application/vnd.openxmlformats-officedocument.presentationml.tags+xml"/>
  <Override PartName="/ppt/tags/tag505.xml" ContentType="application/vnd.openxmlformats-officedocument.presentationml.tags+xml"/>
  <Override PartName="/ppt/tags/tag506.xml" ContentType="application/vnd.openxmlformats-officedocument.presentationml.tags+xml"/>
  <Override PartName="/ppt/tags/tag507.xml" ContentType="application/vnd.openxmlformats-officedocument.presentationml.tags+xml"/>
  <Override PartName="/ppt/tags/tag508.xml" ContentType="application/vnd.openxmlformats-officedocument.presentationml.tags+xml"/>
  <Override PartName="/ppt/tags/tag509.xml" ContentType="application/vnd.openxmlformats-officedocument.presentationml.tags+xml"/>
  <Override PartName="/ppt/tags/tag510.xml" ContentType="application/vnd.openxmlformats-officedocument.presentationml.tags+xml"/>
  <Override PartName="/ppt/tags/tag511.xml" ContentType="application/vnd.openxmlformats-officedocument.presentationml.tags+xml"/>
  <Override PartName="/ppt/tags/tag512.xml" ContentType="application/vnd.openxmlformats-officedocument.presentationml.tags+xml"/>
  <Override PartName="/ppt/tags/tag513.xml" ContentType="application/vnd.openxmlformats-officedocument.presentationml.tags+xml"/>
  <Override PartName="/ppt/tags/tag514.xml" ContentType="application/vnd.openxmlformats-officedocument.presentationml.tags+xml"/>
  <Override PartName="/ppt/tags/tag515.xml" ContentType="application/vnd.openxmlformats-officedocument.presentationml.tags+xml"/>
  <Override PartName="/ppt/tags/tag516.xml" ContentType="application/vnd.openxmlformats-officedocument.presentationml.tags+xml"/>
  <Override PartName="/ppt/tags/tag517.xml" ContentType="application/vnd.openxmlformats-officedocument.presentationml.tags+xml"/>
  <Override PartName="/ppt/tags/tag518.xml" ContentType="application/vnd.openxmlformats-officedocument.presentationml.tags+xml"/>
  <Override PartName="/ppt/tags/tag519.xml" ContentType="application/vnd.openxmlformats-officedocument.presentationml.tags+xml"/>
  <Override PartName="/ppt/tags/tag520.xml" ContentType="application/vnd.openxmlformats-officedocument.presentationml.tags+xml"/>
  <Override PartName="/ppt/tags/tag521.xml" ContentType="application/vnd.openxmlformats-officedocument.presentationml.tags+xml"/>
  <Override PartName="/ppt/tags/tag522.xml" ContentType="application/vnd.openxmlformats-officedocument.presentationml.tags+xml"/>
  <Override PartName="/ppt/tags/tag523.xml" ContentType="application/vnd.openxmlformats-officedocument.presentationml.tags+xml"/>
  <Override PartName="/ppt/tags/tag524.xml" ContentType="application/vnd.openxmlformats-officedocument.presentationml.tags+xml"/>
  <Override PartName="/ppt/tags/tag525.xml" ContentType="application/vnd.openxmlformats-officedocument.presentationml.tags+xml"/>
  <Override PartName="/ppt/tags/tag526.xml" ContentType="application/vnd.openxmlformats-officedocument.presentationml.tags+xml"/>
  <Override PartName="/ppt/tags/tag527.xml" ContentType="application/vnd.openxmlformats-officedocument.presentationml.tags+xml"/>
  <Override PartName="/ppt/tags/tag528.xml" ContentType="application/vnd.openxmlformats-officedocument.presentationml.tags+xml"/>
  <Override PartName="/ppt/tags/tag529.xml" ContentType="application/vnd.openxmlformats-officedocument.presentationml.tags+xml"/>
  <Override PartName="/ppt/tags/tag530.xml" ContentType="application/vnd.openxmlformats-officedocument.presentationml.tags+xml"/>
  <Override PartName="/ppt/tags/tag531.xml" ContentType="application/vnd.openxmlformats-officedocument.presentationml.tags+xml"/>
  <Override PartName="/ppt/tags/tag532.xml" ContentType="application/vnd.openxmlformats-officedocument.presentationml.tags+xml"/>
  <Override PartName="/ppt/tags/tag533.xml" ContentType="application/vnd.openxmlformats-officedocument.presentationml.tags+xml"/>
  <Override PartName="/ppt/tags/tag534.xml" ContentType="application/vnd.openxmlformats-officedocument.presentationml.tags+xml"/>
  <Override PartName="/ppt/tags/tag535.xml" ContentType="application/vnd.openxmlformats-officedocument.presentationml.tags+xml"/>
  <Override PartName="/ppt/tags/tag536.xml" ContentType="application/vnd.openxmlformats-officedocument.presentationml.tags+xml"/>
  <Override PartName="/ppt/tags/tag537.xml" ContentType="application/vnd.openxmlformats-officedocument.presentationml.tags+xml"/>
  <Override PartName="/ppt/tags/tag538.xml" ContentType="application/vnd.openxmlformats-officedocument.presentationml.tags+xml"/>
  <Override PartName="/ppt/tags/tag539.xml" ContentType="application/vnd.openxmlformats-officedocument.presentationml.tags+xml"/>
  <Override PartName="/ppt/tags/tag540.xml" ContentType="application/vnd.openxmlformats-officedocument.presentationml.tags+xml"/>
  <Override PartName="/ppt/tags/tag541.xml" ContentType="application/vnd.openxmlformats-officedocument.presentationml.tags+xml"/>
  <Override PartName="/ppt/tags/tag542.xml" ContentType="application/vnd.openxmlformats-officedocument.presentationml.tags+xml"/>
  <Override PartName="/ppt/tags/tag543.xml" ContentType="application/vnd.openxmlformats-officedocument.presentationml.tags+xml"/>
  <Override PartName="/ppt/tags/tag544.xml" ContentType="application/vnd.openxmlformats-officedocument.presentationml.tags+xml"/>
  <Override PartName="/ppt/tags/tag545.xml" ContentType="application/vnd.openxmlformats-officedocument.presentationml.tags+xml"/>
  <Override PartName="/ppt/tags/tag546.xml" ContentType="application/vnd.openxmlformats-officedocument.presentationml.tags+xml"/>
  <Override PartName="/ppt/tags/tag547.xml" ContentType="application/vnd.openxmlformats-officedocument.presentationml.tags+xml"/>
  <Override PartName="/ppt/tags/tag548.xml" ContentType="application/vnd.openxmlformats-officedocument.presentationml.tags+xml"/>
  <Override PartName="/ppt/tags/tag549.xml" ContentType="application/vnd.openxmlformats-officedocument.presentationml.tags+xml"/>
  <Override PartName="/ppt/tags/tag550.xml" ContentType="application/vnd.openxmlformats-officedocument.presentationml.tags+xml"/>
  <Override PartName="/ppt/tags/tag551.xml" ContentType="application/vnd.openxmlformats-officedocument.presentationml.tags+xml"/>
  <Override PartName="/ppt/tags/tag552.xml" ContentType="application/vnd.openxmlformats-officedocument.presentationml.tags+xml"/>
  <Override PartName="/ppt/tags/tag553.xml" ContentType="application/vnd.openxmlformats-officedocument.presentationml.tags+xml"/>
  <Override PartName="/ppt/tags/tag554.xml" ContentType="application/vnd.openxmlformats-officedocument.presentationml.tags+xml"/>
  <Override PartName="/ppt/tags/tag555.xml" ContentType="application/vnd.openxmlformats-officedocument.presentationml.tags+xml"/>
  <Override PartName="/ppt/tags/tag556.xml" ContentType="application/vnd.openxmlformats-officedocument.presentationml.tags+xml"/>
  <Override PartName="/ppt/tags/tag557.xml" ContentType="application/vnd.openxmlformats-officedocument.presentationml.tags+xml"/>
  <Override PartName="/ppt/tags/tag558.xml" ContentType="application/vnd.openxmlformats-officedocument.presentationml.tags+xml"/>
  <Override PartName="/ppt/tags/tag559.xml" ContentType="application/vnd.openxmlformats-officedocument.presentationml.tags+xml"/>
  <Override PartName="/ppt/tags/tag560.xml" ContentType="application/vnd.openxmlformats-officedocument.presentationml.tags+xml"/>
  <Override PartName="/ppt/tags/tag561.xml" ContentType="application/vnd.openxmlformats-officedocument.presentationml.tags+xml"/>
  <Override PartName="/ppt/tags/tag562.xml" ContentType="application/vnd.openxmlformats-officedocument.presentationml.tags+xml"/>
  <Override PartName="/ppt/tags/tag563.xml" ContentType="application/vnd.openxmlformats-officedocument.presentationml.tags+xml"/>
  <Override PartName="/ppt/tags/tag564.xml" ContentType="application/vnd.openxmlformats-officedocument.presentationml.tags+xml"/>
  <Override PartName="/ppt/tags/tag565.xml" ContentType="application/vnd.openxmlformats-officedocument.presentationml.tags+xml"/>
  <Override PartName="/ppt/tags/tag566.xml" ContentType="application/vnd.openxmlformats-officedocument.presentationml.tags+xml"/>
  <Override PartName="/ppt/tags/tag567.xml" ContentType="application/vnd.openxmlformats-officedocument.presentationml.tags+xml"/>
  <Override PartName="/ppt/tags/tag568.xml" ContentType="application/vnd.openxmlformats-officedocument.presentationml.tags+xml"/>
  <Override PartName="/ppt/tags/tag569.xml" ContentType="application/vnd.openxmlformats-officedocument.presentationml.tags+xml"/>
  <Override PartName="/ppt/tags/tag570.xml" ContentType="application/vnd.openxmlformats-officedocument.presentationml.tags+xml"/>
  <Override PartName="/ppt/tags/tag571.xml" ContentType="application/vnd.openxmlformats-officedocument.presentationml.tags+xml"/>
  <Override PartName="/ppt/tags/tag572.xml" ContentType="application/vnd.openxmlformats-officedocument.presentationml.tags+xml"/>
  <Override PartName="/ppt/tags/tag573.xml" ContentType="application/vnd.openxmlformats-officedocument.presentationml.tags+xml"/>
  <Override PartName="/ppt/tags/tag574.xml" ContentType="application/vnd.openxmlformats-officedocument.presentationml.tags+xml"/>
  <Override PartName="/ppt/tags/tag575.xml" ContentType="application/vnd.openxmlformats-officedocument.presentationml.tags+xml"/>
  <Override PartName="/ppt/tags/tag576.xml" ContentType="application/vnd.openxmlformats-officedocument.presentationml.tags+xml"/>
  <Override PartName="/ppt/tags/tag577.xml" ContentType="application/vnd.openxmlformats-officedocument.presentationml.tags+xml"/>
  <Override PartName="/ppt/tags/tag578.xml" ContentType="application/vnd.openxmlformats-officedocument.presentationml.tags+xml"/>
  <Override PartName="/ppt/theme/theme8.xml" ContentType="application/vnd.openxmlformats-officedocument.theme+xml"/>
  <Override PartName="/ppt/theme/theme9.xml" ContentType="application/vnd.openxmlformats-officedocument.theme+xml"/>
  <Override PartName="/ppt/tags/tag579.xml" ContentType="application/vnd.openxmlformats-officedocument.presentationml.tags+xml"/>
  <Override PartName="/ppt/tags/tag580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3" r:id="rId1"/>
    <p:sldMasterId id="2147483727" r:id="rId2"/>
    <p:sldMasterId id="2147483816" r:id="rId3"/>
    <p:sldMasterId id="2147483823" r:id="rId4"/>
    <p:sldMasterId id="2147483837" r:id="rId5"/>
    <p:sldMasterId id="2147483861" r:id="rId6"/>
    <p:sldMasterId id="2147483873" r:id="rId7"/>
  </p:sldMasterIdLst>
  <p:notesMasterIdLst>
    <p:notesMasterId r:id="rId37"/>
  </p:notesMasterIdLst>
  <p:handoutMasterIdLst>
    <p:handoutMasterId r:id="rId38"/>
  </p:handoutMasterIdLst>
  <p:sldIdLst>
    <p:sldId id="3140" r:id="rId8"/>
    <p:sldId id="3165" r:id="rId9"/>
    <p:sldId id="3182" r:id="rId10"/>
    <p:sldId id="2374" r:id="rId11"/>
    <p:sldId id="3191" r:id="rId12"/>
    <p:sldId id="3193" r:id="rId13"/>
    <p:sldId id="3227" r:id="rId14"/>
    <p:sldId id="3284" r:id="rId15"/>
    <p:sldId id="3285" r:id="rId16"/>
    <p:sldId id="3297" r:id="rId17"/>
    <p:sldId id="3295" r:id="rId18"/>
    <p:sldId id="3296" r:id="rId19"/>
    <p:sldId id="260" r:id="rId20"/>
    <p:sldId id="262" r:id="rId21"/>
    <p:sldId id="3266" r:id="rId22"/>
    <p:sldId id="3241" r:id="rId23"/>
    <p:sldId id="269" r:id="rId24"/>
    <p:sldId id="3270" r:id="rId25"/>
    <p:sldId id="3298" r:id="rId26"/>
    <p:sldId id="3198" r:id="rId27"/>
    <p:sldId id="3199" r:id="rId28"/>
    <p:sldId id="3200" r:id="rId29"/>
    <p:sldId id="3201" r:id="rId30"/>
    <p:sldId id="3202" r:id="rId31"/>
    <p:sldId id="3204" r:id="rId32"/>
    <p:sldId id="3173" r:id="rId33"/>
    <p:sldId id="3292" r:id="rId34"/>
    <p:sldId id="3293" r:id="rId35"/>
    <p:sldId id="3294" r:id="rId36"/>
  </p:sldIdLst>
  <p:sldSz cx="12192000" cy="6858000"/>
  <p:notesSz cx="7053263" cy="93091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051C2C"/>
    <a:srgbClr val="0072BB"/>
    <a:srgbClr val="00B050"/>
    <a:srgbClr val="C00000"/>
    <a:srgbClr val="008000"/>
    <a:srgbClr val="DBF4E6"/>
    <a:srgbClr val="AB1514"/>
    <a:srgbClr val="565067"/>
    <a:srgbClr val="EDB1A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793D81CF-94F2-401A-BA57-92F5A7B2D0C5}" styleName="Medium Styl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243"/>
    <p:restoredTop sz="95109"/>
  </p:normalViewPr>
  <p:slideViewPr>
    <p:cSldViewPr snapToGrid="0" snapToObjects="1">
      <p:cViewPr varScale="1">
        <p:scale>
          <a:sx n="82" d="100"/>
          <a:sy n="82" d="100"/>
        </p:scale>
        <p:origin x="780" y="60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26" Type="http://schemas.openxmlformats.org/officeDocument/2006/relationships/slide" Target="slides/slide19.xml"/><Relationship Id="rId39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4.xml"/><Relationship Id="rId34" Type="http://schemas.openxmlformats.org/officeDocument/2006/relationships/slide" Target="slides/slide27.xml"/><Relationship Id="rId42" Type="http://schemas.openxmlformats.org/officeDocument/2006/relationships/tableStyles" Target="tableStyles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slide" Target="slides/slide18.xml"/><Relationship Id="rId33" Type="http://schemas.openxmlformats.org/officeDocument/2006/relationships/slide" Target="slides/slide26.xml"/><Relationship Id="rId38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9.xml"/><Relationship Id="rId20" Type="http://schemas.openxmlformats.org/officeDocument/2006/relationships/slide" Target="slides/slide13.xml"/><Relationship Id="rId29" Type="http://schemas.openxmlformats.org/officeDocument/2006/relationships/slide" Target="slides/slide22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4.xml"/><Relationship Id="rId24" Type="http://schemas.openxmlformats.org/officeDocument/2006/relationships/slide" Target="slides/slide17.xml"/><Relationship Id="rId32" Type="http://schemas.openxmlformats.org/officeDocument/2006/relationships/slide" Target="slides/slide25.xml"/><Relationship Id="rId37" Type="http://schemas.openxmlformats.org/officeDocument/2006/relationships/notesMaster" Target="notesMasters/notesMaster1.xml"/><Relationship Id="rId40" Type="http://schemas.openxmlformats.org/officeDocument/2006/relationships/viewProps" Target="view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8.xml"/><Relationship Id="rId23" Type="http://schemas.openxmlformats.org/officeDocument/2006/relationships/slide" Target="slides/slide16.xml"/><Relationship Id="rId28" Type="http://schemas.openxmlformats.org/officeDocument/2006/relationships/slide" Target="slides/slide21.xml"/><Relationship Id="rId36" Type="http://schemas.openxmlformats.org/officeDocument/2006/relationships/slide" Target="slides/slide29.xml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31" Type="http://schemas.openxmlformats.org/officeDocument/2006/relationships/slide" Target="slides/slide24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slide" Target="slides/slide15.xml"/><Relationship Id="rId27" Type="http://schemas.openxmlformats.org/officeDocument/2006/relationships/slide" Target="slides/slide20.xml"/><Relationship Id="rId30" Type="http://schemas.openxmlformats.org/officeDocument/2006/relationships/slide" Target="slides/slide23.xml"/><Relationship Id="rId35" Type="http://schemas.openxmlformats.org/officeDocument/2006/relationships/slide" Target="slides/slide28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6.161992507522791E-3"/>
          <c:y val="6.0406904715321758E-2"/>
          <c:w val="0.98761927114064285"/>
          <c:h val="0.8406595863221010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E015-4A14-983D-5F3B91AD155E}"/>
              </c:ext>
            </c:extLst>
          </c:dPt>
          <c:dPt>
            <c:idx val="1"/>
            <c:invertIfNegative val="0"/>
            <c:bubble3D val="0"/>
            <c:spPr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4-E015-4A14-983D-5F3B91AD155E}"/>
              </c:ext>
            </c:extLst>
          </c:dPt>
          <c:dPt>
            <c:idx val="2"/>
            <c:invertIfNegative val="0"/>
            <c:bubble3D val="0"/>
            <c:spPr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E015-4A14-983D-5F3B91AD155E}"/>
              </c:ext>
            </c:extLst>
          </c:dPt>
          <c:dLbls>
            <c:numFmt formatCode="#,##0.0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1" i="0" u="none" strike="noStrike" kern="1200" baseline="0">
                    <a:solidFill>
                      <a:srgbClr val="051C2C"/>
                    </a:solidFill>
                    <a:latin typeface="+mj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trendline>
            <c:spPr>
              <a:ln w="19050" cap="rnd">
                <a:solidFill>
                  <a:srgbClr val="051C2C"/>
                </a:solidFill>
                <a:prstDash val="sysDot"/>
              </a:ln>
              <a:effectLst/>
            </c:spPr>
            <c:trendlineType val="linear"/>
            <c:dispRSqr val="0"/>
            <c:dispEq val="0"/>
          </c:trendline>
          <c:cat>
            <c:numRef>
              <c:f>Sheet1!$A$2:$A$17</c:f>
              <c:numCache>
                <c:formatCode>General</c:formatCode>
                <c:ptCount val="16"/>
                <c:pt idx="0">
                  <c:v>2008</c:v>
                </c:pt>
                <c:pt idx="2">
                  <c:v>2022</c:v>
                </c:pt>
                <c:pt idx="3">
                  <c:v>2023</c:v>
                </c:pt>
                <c:pt idx="4">
                  <c:v>2024</c:v>
                </c:pt>
                <c:pt idx="5">
                  <c:v>2025</c:v>
                </c:pt>
                <c:pt idx="6">
                  <c:v>2026</c:v>
                </c:pt>
                <c:pt idx="7">
                  <c:v>2027</c:v>
                </c:pt>
                <c:pt idx="8">
                  <c:v>2028</c:v>
                </c:pt>
                <c:pt idx="9">
                  <c:v>2029</c:v>
                </c:pt>
                <c:pt idx="10">
                  <c:v>2030</c:v>
                </c:pt>
                <c:pt idx="11">
                  <c:v>2031</c:v>
                </c:pt>
                <c:pt idx="12">
                  <c:v>2032</c:v>
                </c:pt>
                <c:pt idx="13">
                  <c:v>2033</c:v>
                </c:pt>
                <c:pt idx="14">
                  <c:v>2034</c:v>
                </c:pt>
                <c:pt idx="15">
                  <c:v>2035</c:v>
                </c:pt>
              </c:numCache>
            </c:numRef>
          </c:cat>
          <c:val>
            <c:numRef>
              <c:f>Sheet1!$B$2:$B$17</c:f>
              <c:numCache>
                <c:formatCode>General</c:formatCode>
                <c:ptCount val="16"/>
                <c:pt idx="0">
                  <c:v>9.0794801194191788</c:v>
                </c:pt>
                <c:pt idx="2">
                  <c:v>9.7921620088637624</c:v>
                </c:pt>
                <c:pt idx="3">
                  <c:v>9.8503740832756375</c:v>
                </c:pt>
                <c:pt idx="4">
                  <c:v>9.9236213139758007</c:v>
                </c:pt>
                <c:pt idx="5">
                  <c:v>10.000195088160984</c:v>
                </c:pt>
                <c:pt idx="6">
                  <c:v>10.079899419187827</c:v>
                </c:pt>
                <c:pt idx="7">
                  <c:v>10.162581489973828</c:v>
                </c:pt>
                <c:pt idx="8">
                  <c:v>10.248175545554744</c:v>
                </c:pt>
                <c:pt idx="9">
                  <c:v>10.336606286311053</c:v>
                </c:pt>
                <c:pt idx="10">
                  <c:v>10.427883164822155</c:v>
                </c:pt>
                <c:pt idx="11">
                  <c:v>10.522077756712857</c:v>
                </c:pt>
                <c:pt idx="12">
                  <c:v>10.61923823027594</c:v>
                </c:pt>
                <c:pt idx="13">
                  <c:v>10.719284663673328</c:v>
                </c:pt>
                <c:pt idx="14">
                  <c:v>10.8223487802228</c:v>
                </c:pt>
                <c:pt idx="15">
                  <c:v>10.928469064464277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015-4A14-983D-5F3B91AD155E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05"/>
        <c:overlap val="-27"/>
        <c:axId val="121849935"/>
        <c:axId val="121850351"/>
      </c:barChart>
      <c:catAx>
        <c:axId val="121849935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rgbClr val="051C2C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rgbClr val="051C2C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21850351"/>
        <c:crosses val="autoZero"/>
        <c:auto val="1"/>
        <c:lblAlgn val="ctr"/>
        <c:lblOffset val="100"/>
        <c:noMultiLvlLbl val="0"/>
      </c:catAx>
      <c:valAx>
        <c:axId val="121850351"/>
        <c:scaling>
          <c:orientation val="minMax"/>
          <c:max val="12"/>
          <c:min val="5"/>
        </c:scaling>
        <c:delete val="1"/>
        <c:axPos val="l"/>
        <c:numFmt formatCode="General" sourceLinked="1"/>
        <c:majorTickMark val="none"/>
        <c:minorTickMark val="none"/>
        <c:tickLblPos val="nextTo"/>
        <c:crossAx val="121849935"/>
        <c:crosses val="autoZero"/>
        <c:crossBetween val="between"/>
        <c:majorUnit val="2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200" b="1" i="0" u="none" strike="noStrike" kern="1200" spc="0" baseline="0">
                <a:solidFill>
                  <a:srgbClr val="051C2C"/>
                </a:solidFill>
                <a:latin typeface="+mn-lt"/>
                <a:ea typeface="+mn-ea"/>
                <a:cs typeface="+mn-cs"/>
              </a:defRPr>
            </a:pPr>
            <a:r>
              <a:rPr lang="en-US" sz="1200" b="1" dirty="0">
                <a:solidFill>
                  <a:srgbClr val="051C2C"/>
                </a:solidFill>
              </a:rPr>
              <a:t>Years Living with Disability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1" i="0" u="none" strike="noStrike" kern="1200" spc="0" baseline="0">
              <a:solidFill>
                <a:srgbClr val="051C2C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16256448813341329"/>
          <c:y val="0.23385290374410866"/>
          <c:w val="0.80381359644267136"/>
          <c:h val="0.59509768783674144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ln w="28575" cap="rnd">
              <a:solidFill>
                <a:schemeClr val="bg2">
                  <a:lumMod val="75000"/>
                </a:schemeClr>
              </a:solidFill>
              <a:round/>
            </a:ln>
            <a:effectLst/>
          </c:spPr>
          <c:marker>
            <c:symbol val="none"/>
          </c:marker>
          <c:dLbls>
            <c:dLbl>
              <c:idx val="0"/>
              <c:layout>
                <c:manualLayout>
                  <c:x val="-4.2149655790526562E-2"/>
                  <c:y val="-4.4023287600436813E-2"/>
                </c:manualLayout>
              </c:layout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900" b="1" i="0" u="none" strike="noStrike" kern="1200" baseline="0">
                      <a:solidFill>
                        <a:schemeClr val="bg2">
                          <a:lumMod val="50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0247030826266393"/>
                      <c:h val="7.1211552706977654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1-BBB3-483A-ABF0-9C2348595DCC}"/>
                </c:ext>
              </c:extLst>
            </c:dLbl>
            <c:dLbl>
              <c:idx val="12"/>
              <c:layout>
                <c:manualLayout>
                  <c:x val="-3.3085938289705984E-2"/>
                  <c:y val="-4.4023707772211457E-2"/>
                </c:manualLayout>
              </c:layout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900" b="1" i="0" u="none" strike="noStrike" kern="1200" baseline="0">
                      <a:solidFill>
                        <a:schemeClr val="bg2">
                          <a:lumMod val="50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0247030826266393"/>
                      <c:h val="7.1211552706977654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0-BBB3-483A-ABF0-9C2348595DC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chemeClr val="bg2">
                        <a:lumMod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Sheet1!$A$2:$A$14</c:f>
              <c:numCache>
                <c:formatCode>General</c:formatCode>
                <c:ptCount val="13"/>
                <c:pt idx="0">
                  <c:v>2023</c:v>
                </c:pt>
                <c:pt idx="1">
                  <c:v>2024</c:v>
                </c:pt>
                <c:pt idx="2">
                  <c:v>2025</c:v>
                </c:pt>
                <c:pt idx="3">
                  <c:v>2026</c:v>
                </c:pt>
                <c:pt idx="4">
                  <c:v>2027</c:v>
                </c:pt>
                <c:pt idx="5">
                  <c:v>2028</c:v>
                </c:pt>
                <c:pt idx="6">
                  <c:v>2029</c:v>
                </c:pt>
                <c:pt idx="7">
                  <c:v>2030</c:v>
                </c:pt>
                <c:pt idx="8">
                  <c:v>2031</c:v>
                </c:pt>
                <c:pt idx="9">
                  <c:v>2032</c:v>
                </c:pt>
                <c:pt idx="10">
                  <c:v>2033</c:v>
                </c:pt>
                <c:pt idx="11">
                  <c:v>2034</c:v>
                </c:pt>
                <c:pt idx="12">
                  <c:v>2035</c:v>
                </c:pt>
              </c:numCache>
            </c:numRef>
          </c:cat>
          <c:val>
            <c:numRef>
              <c:f>Sheet1!$B$2:$B$14</c:f>
              <c:numCache>
                <c:formatCode>General</c:formatCode>
                <c:ptCount val="13"/>
                <c:pt idx="0">
                  <c:v>24542.578336085775</c:v>
                </c:pt>
                <c:pt idx="1">
                  <c:v>25252.350049586013</c:v>
                </c:pt>
                <c:pt idx="2">
                  <c:v>25851.447965422602</c:v>
                </c:pt>
                <c:pt idx="3">
                  <c:v>26459.949944611577</c:v>
                </c:pt>
                <c:pt idx="4">
                  <c:v>27205.163407571232</c:v>
                </c:pt>
                <c:pt idx="5">
                  <c:v>27750.991331087913</c:v>
                </c:pt>
                <c:pt idx="6">
                  <c:v>28377.273712652957</c:v>
                </c:pt>
                <c:pt idx="7">
                  <c:v>29007.224967730519</c:v>
                </c:pt>
                <c:pt idx="8">
                  <c:v>29669.18720944985</c:v>
                </c:pt>
                <c:pt idx="9">
                  <c:v>30322.048774432773</c:v>
                </c:pt>
                <c:pt idx="10">
                  <c:v>30960.255430552141</c:v>
                </c:pt>
                <c:pt idx="11">
                  <c:v>31587.656015855056</c:v>
                </c:pt>
                <c:pt idx="12">
                  <c:v>32207.520684093011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E286-4820-BE57-982BD3DBDF0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485136063"/>
        <c:axId val="485156447"/>
      </c:lineChart>
      <c:catAx>
        <c:axId val="485136063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rgbClr val="051C2C"/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900" b="0" i="0" u="none" strike="noStrike" kern="1200" baseline="0">
                <a:solidFill>
                  <a:srgbClr val="051C2C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85156447"/>
        <c:crosses val="autoZero"/>
        <c:auto val="1"/>
        <c:lblAlgn val="ctr"/>
        <c:lblOffset val="100"/>
        <c:noMultiLvlLbl val="0"/>
      </c:catAx>
      <c:valAx>
        <c:axId val="485156447"/>
        <c:scaling>
          <c:orientation val="minMax"/>
          <c:min val="0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1" i="0" u="none" strike="noStrike" kern="1200" baseline="0">
                    <a:solidFill>
                      <a:schemeClr val="bg2">
                        <a:lumMod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000" b="1" dirty="0">
                    <a:solidFill>
                      <a:schemeClr val="bg2">
                        <a:lumMod val="50000"/>
                      </a:schemeClr>
                    </a:solidFill>
                  </a:rPr>
                  <a:t>YLDs</a:t>
                </a:r>
              </a:p>
            </c:rich>
          </c:tx>
          <c:layout>
            <c:manualLayout>
              <c:xMode val="edge"/>
              <c:yMode val="edge"/>
              <c:x val="8.927015654286807E-3"/>
              <c:y val="0.41212066321615265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1" i="0" u="none" strike="noStrike" kern="1200" baseline="0">
                  <a:solidFill>
                    <a:schemeClr val="bg2">
                      <a:lumMod val="50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#,##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rgbClr val="051C2C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85136063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solidFill>
        <a:schemeClr val="bg2">
          <a:lumMod val="40000"/>
          <a:lumOff val="60000"/>
        </a:schemeClr>
      </a:solidFill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200" b="1" i="0" u="none" strike="noStrike" kern="1200" spc="0" baseline="0">
                <a:solidFill>
                  <a:srgbClr val="051C2C"/>
                </a:solidFill>
                <a:latin typeface="+mn-lt"/>
                <a:ea typeface="+mn-ea"/>
                <a:cs typeface="+mn-cs"/>
              </a:defRPr>
            </a:pPr>
            <a:r>
              <a:rPr lang="en-US" sz="1200" b="1" dirty="0">
                <a:solidFill>
                  <a:srgbClr val="051C2C"/>
                </a:solidFill>
              </a:rPr>
              <a:t>Years of Life Lost due</a:t>
            </a:r>
            <a:r>
              <a:rPr lang="en-US" sz="1200" b="1" baseline="0" dirty="0">
                <a:solidFill>
                  <a:srgbClr val="051C2C"/>
                </a:solidFill>
              </a:rPr>
              <a:t> to Premature Mortality - Pakistan</a:t>
            </a:r>
            <a:endParaRPr lang="en-US" sz="1200" b="1" dirty="0">
              <a:solidFill>
                <a:srgbClr val="051C2C"/>
              </a:solidFill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1" i="0" u="none" strike="noStrike" kern="1200" spc="0" baseline="0">
              <a:solidFill>
                <a:srgbClr val="051C2C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20257455981811229"/>
          <c:y val="0.23109027432594995"/>
          <c:w val="0.76083311068852255"/>
          <c:h val="0.60319691896441108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ln w="28575" cap="rnd">
              <a:solidFill>
                <a:schemeClr val="bg2">
                  <a:lumMod val="75000"/>
                </a:schemeClr>
              </a:solidFill>
              <a:round/>
            </a:ln>
            <a:effectLst/>
          </c:spPr>
          <c:marker>
            <c:symbol val="none"/>
          </c:marker>
          <c:dLbls>
            <c:dLbl>
              <c:idx val="0"/>
              <c:layout>
                <c:manualLayout>
                  <c:x val="-5.5770167690832824E-2"/>
                  <c:y val="-4.17688559436869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2B31-4472-8879-8726799ECE4B}"/>
                </c:ext>
              </c:extLst>
            </c:dLbl>
            <c:dLbl>
              <c:idx val="12"/>
              <c:layout>
                <c:manualLayout>
                  <c:x val="-2.1728299988998848E-2"/>
                  <c:y val="-3.6432674405950639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2B31-4472-8879-8726799ECE4B}"/>
                </c:ext>
              </c:extLst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bg2">
                        <a:lumMod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Sheet1!$A$2:$A$14</c:f>
              <c:numCache>
                <c:formatCode>General</c:formatCode>
                <c:ptCount val="13"/>
                <c:pt idx="0">
                  <c:v>2023</c:v>
                </c:pt>
                <c:pt idx="1">
                  <c:v>2024</c:v>
                </c:pt>
                <c:pt idx="2">
                  <c:v>2025</c:v>
                </c:pt>
                <c:pt idx="3">
                  <c:v>2026</c:v>
                </c:pt>
                <c:pt idx="4">
                  <c:v>2027</c:v>
                </c:pt>
                <c:pt idx="5">
                  <c:v>2028</c:v>
                </c:pt>
                <c:pt idx="6">
                  <c:v>2029</c:v>
                </c:pt>
                <c:pt idx="7">
                  <c:v>2030</c:v>
                </c:pt>
                <c:pt idx="8">
                  <c:v>2031</c:v>
                </c:pt>
                <c:pt idx="9">
                  <c:v>2032</c:v>
                </c:pt>
                <c:pt idx="10">
                  <c:v>2033</c:v>
                </c:pt>
                <c:pt idx="11">
                  <c:v>2034</c:v>
                </c:pt>
                <c:pt idx="12">
                  <c:v>2035</c:v>
                </c:pt>
              </c:numCache>
            </c:numRef>
          </c:cat>
          <c:val>
            <c:numRef>
              <c:f>Sheet1!$B$2:$B$14</c:f>
              <c:numCache>
                <c:formatCode>General</c:formatCode>
                <c:ptCount val="13"/>
                <c:pt idx="0">
                  <c:v>282385.93888053205</c:v>
                </c:pt>
                <c:pt idx="1">
                  <c:v>291459.31038396875</c:v>
                </c:pt>
                <c:pt idx="2">
                  <c:v>301356.57572093466</c:v>
                </c:pt>
                <c:pt idx="3">
                  <c:v>311669.72320915898</c:v>
                </c:pt>
                <c:pt idx="4">
                  <c:v>322193.29943280551</c:v>
                </c:pt>
                <c:pt idx="5">
                  <c:v>332704.38785612804</c:v>
                </c:pt>
                <c:pt idx="6">
                  <c:v>343019.35897308215</c:v>
                </c:pt>
                <c:pt idx="7">
                  <c:v>353043.41985219461</c:v>
                </c:pt>
                <c:pt idx="8">
                  <c:v>362650.69942709769</c:v>
                </c:pt>
                <c:pt idx="9">
                  <c:v>371620.23532344284</c:v>
                </c:pt>
                <c:pt idx="10">
                  <c:v>380239.83186735527</c:v>
                </c:pt>
                <c:pt idx="11">
                  <c:v>388398.04085176717</c:v>
                </c:pt>
                <c:pt idx="12">
                  <c:v>396251.38145409548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1EEE-42C2-8F2D-4F9B76520A7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485136063"/>
        <c:axId val="485156447"/>
      </c:lineChart>
      <c:catAx>
        <c:axId val="485136063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rgbClr val="051C2C"/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900" b="0" i="0" u="none" strike="noStrike" kern="1200" baseline="0">
                <a:solidFill>
                  <a:srgbClr val="051C2C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85156447"/>
        <c:crosses val="autoZero"/>
        <c:auto val="1"/>
        <c:lblAlgn val="ctr"/>
        <c:lblOffset val="100"/>
        <c:noMultiLvlLbl val="0"/>
      </c:catAx>
      <c:valAx>
        <c:axId val="485156447"/>
        <c:scaling>
          <c:orientation val="minMax"/>
          <c:min val="0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100" b="1" i="0" u="none" strike="noStrike" kern="1200" baseline="0">
                    <a:solidFill>
                      <a:srgbClr val="051C2C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100" b="1" dirty="0">
                    <a:solidFill>
                      <a:srgbClr val="051C2C"/>
                    </a:solidFill>
                  </a:rPr>
                  <a:t>YLLs</a:t>
                </a:r>
              </a:p>
            </c:rich>
          </c:tx>
          <c:layout>
            <c:manualLayout>
              <c:xMode val="edge"/>
              <c:yMode val="edge"/>
              <c:x val="1.5820878320681874E-3"/>
              <c:y val="0.45826202668174804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100" b="1" i="0" u="none" strike="noStrike" kern="1200" baseline="0">
                  <a:solidFill>
                    <a:srgbClr val="051C2C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#,##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rgbClr val="051C2C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85136063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solidFill>
        <a:schemeClr val="bg2">
          <a:lumMod val="40000"/>
          <a:lumOff val="60000"/>
        </a:schemeClr>
      </a:solidFill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55938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95738" y="0"/>
            <a:ext cx="3055937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C993C7F-EA8F-40EF-8ED6-63D7265D4FA4}" type="datetimeFigureOut">
              <a:rPr lang="en-US" smtClean="0"/>
              <a:t>5/31/2025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42375"/>
            <a:ext cx="3055938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95738" y="8842375"/>
            <a:ext cx="3055937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D26D934-7D15-4E69-96A7-8325656949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507138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56414" cy="467072"/>
          </a:xfrm>
          <a:prstGeom prst="rect">
            <a:avLst/>
          </a:prstGeom>
        </p:spPr>
        <p:txBody>
          <a:bodyPr vert="horz" lIns="93497" tIns="46749" rIns="93497" bIns="4674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95217" y="0"/>
            <a:ext cx="3056414" cy="467072"/>
          </a:xfrm>
          <a:prstGeom prst="rect">
            <a:avLst/>
          </a:prstGeom>
        </p:spPr>
        <p:txBody>
          <a:bodyPr vert="horz" lIns="93497" tIns="46749" rIns="93497" bIns="46749" rtlCol="0"/>
          <a:lstStyle>
            <a:lvl1pPr algn="r">
              <a:defRPr sz="1200"/>
            </a:lvl1pPr>
          </a:lstStyle>
          <a:p>
            <a:fld id="{DBDBE2EB-133A-F44E-8677-38B0A3DA77BD}" type="datetimeFigureOut">
              <a:rPr lang="en-US" smtClean="0"/>
              <a:t>5/31/2025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33425" y="1163638"/>
            <a:ext cx="5586413" cy="31416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497" tIns="46749" rIns="93497" bIns="4674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5327" y="4480004"/>
            <a:ext cx="5642610" cy="3665458"/>
          </a:xfrm>
          <a:prstGeom prst="rect">
            <a:avLst/>
          </a:prstGeom>
        </p:spPr>
        <p:txBody>
          <a:bodyPr vert="horz" lIns="93497" tIns="46749" rIns="93497" bIns="46749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42030"/>
            <a:ext cx="3056414" cy="467071"/>
          </a:xfrm>
          <a:prstGeom prst="rect">
            <a:avLst/>
          </a:prstGeom>
        </p:spPr>
        <p:txBody>
          <a:bodyPr vert="horz" lIns="93497" tIns="46749" rIns="93497" bIns="4674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95217" y="8842030"/>
            <a:ext cx="3056414" cy="467071"/>
          </a:xfrm>
          <a:prstGeom prst="rect">
            <a:avLst/>
          </a:prstGeom>
        </p:spPr>
        <p:txBody>
          <a:bodyPr vert="horz" lIns="93497" tIns="46749" rIns="93497" bIns="46749" rtlCol="0" anchor="b"/>
          <a:lstStyle>
            <a:lvl1pPr algn="r">
              <a:defRPr sz="1200"/>
            </a:lvl1pPr>
          </a:lstStyle>
          <a:p>
            <a:fld id="{A25F6CBD-12CA-2641-A9A7-3FB0F77067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82443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25F6CBD-12CA-2641-A9A7-3FB0F770672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182548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588513E-1CB7-4797-96B6-C3015A8C4BD2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534967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25F6CBD-12CA-2641-A9A7-3FB0F770672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4922122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Google Shape;262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63" name="Google Shape;263;p2:notes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62" tIns="93162" rIns="93162" bIns="93162" anchor="t" anchorCtr="0">
            <a:noAutofit/>
          </a:bodyPr>
          <a:lstStyle/>
          <a:p>
            <a:pPr>
              <a:buSzPts val="1100"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0857907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" name="Google Shape;293;g2241db82a81_0_698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4" name="Google Shape;294;g2241db82a81_0_698:notes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spcFirstLastPara="1" wrap="square" lIns="93162" tIns="93162" rIns="93162" bIns="93162" anchor="t" anchorCtr="0">
            <a:no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43758382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9" name="Google Shape;369;g2f65612a29d_0_205:notes"/>
          <p:cNvSpPr txBox="1">
            <a:spLocks noGrp="1"/>
          </p:cNvSpPr>
          <p:nvPr>
            <p:ph type="body" idx="1"/>
          </p:nvPr>
        </p:nvSpPr>
        <p:spPr>
          <a:xfrm>
            <a:off x="701040" y="4473894"/>
            <a:ext cx="5608320" cy="36603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62" tIns="46568" rIns="93162" bIns="46568" anchor="t" anchorCtr="0">
            <a:noAutofit/>
          </a:bodyPr>
          <a:lstStyle/>
          <a:p>
            <a:pPr>
              <a:buSzPts val="1400"/>
            </a:pPr>
            <a:endParaRPr/>
          </a:p>
        </p:txBody>
      </p:sp>
      <p:sp>
        <p:nvSpPr>
          <p:cNvPr id="370" name="Google Shape;370;g2f65612a29d_0_205:notes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203704414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0" name="Google Shape;520;g2f65612a29d_0_149:notes"/>
          <p:cNvSpPr>
            <a:spLocks noGrp="1" noRot="1" noChangeAspect="1"/>
          </p:cNvSpPr>
          <p:nvPr>
            <p:ph type="sldImg" idx="2"/>
          </p:nvPr>
        </p:nvSpPr>
        <p:spPr>
          <a:xfrm>
            <a:off x="-1746250" y="1549400"/>
            <a:ext cx="7435850" cy="418306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521" name="Google Shape;521;g2f65612a29d_0_149:notes"/>
          <p:cNvSpPr txBox="1">
            <a:spLocks noGrp="1"/>
          </p:cNvSpPr>
          <p:nvPr>
            <p:ph type="body" idx="1"/>
          </p:nvPr>
        </p:nvSpPr>
        <p:spPr>
          <a:xfrm>
            <a:off x="394336" y="5965190"/>
            <a:ext cx="3154680" cy="48809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62" tIns="46568" rIns="93162" bIns="46568" anchor="t" anchorCtr="0">
            <a:noAutofit/>
          </a:bodyPr>
          <a:lstStyle/>
          <a:p>
            <a:pPr>
              <a:buSzPts val="1400"/>
            </a:pPr>
            <a:r>
              <a:rPr lang="en-US">
                <a:latin typeface="Arial"/>
                <a:ea typeface="Arial"/>
                <a:cs typeface="Arial"/>
                <a:sym typeface="Arial"/>
              </a:rPr>
              <a:t>Add shahid bhai pic</a:t>
            </a:r>
            <a:endParaRPr/>
          </a:p>
        </p:txBody>
      </p:sp>
      <p:sp>
        <p:nvSpPr>
          <p:cNvPr id="522" name="Google Shape;522;g2f65612a29d_0_149:notes"/>
          <p:cNvSpPr txBox="1">
            <a:spLocks noGrp="1"/>
          </p:cNvSpPr>
          <p:nvPr>
            <p:ph type="sldNum" idx="12"/>
          </p:nvPr>
        </p:nvSpPr>
        <p:spPr>
          <a:xfrm>
            <a:off x="2233653" y="11773289"/>
            <a:ext cx="1708747" cy="6218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62" tIns="46568" rIns="93162" bIns="46568" anchor="b" anchorCtr="0">
            <a:noAutofit/>
          </a:bodyPr>
          <a:lstStyle/>
          <a:p>
            <a:pPr>
              <a:buClr>
                <a:srgbClr val="000000"/>
              </a:buClr>
              <a:buSzPts val="1200"/>
            </a:pPr>
            <a:fld id="{00000000-1234-1234-1234-123412341234}" type="slidenum">
              <a:rPr lang="en-US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pPr>
                <a:buClr>
                  <a:srgbClr val="000000"/>
                </a:buClr>
                <a:buSzPts val="1200"/>
              </a:pPr>
              <a:t>17</a:t>
            </a:fld>
            <a:endParaRPr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1843355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emf"/><Relationship Id="rId3" Type="http://schemas.openxmlformats.org/officeDocument/2006/relationships/tags" Target="../tags/tag23.xml"/><Relationship Id="rId7" Type="http://schemas.openxmlformats.org/officeDocument/2006/relationships/oleObject" Target="../embeddings/oleObject2.bin"/><Relationship Id="rId2" Type="http://schemas.openxmlformats.org/officeDocument/2006/relationships/tags" Target="../tags/tag22.xml"/><Relationship Id="rId1" Type="http://schemas.openxmlformats.org/officeDocument/2006/relationships/tags" Target="../tags/tag21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25.xml"/><Relationship Id="rId4" Type="http://schemas.openxmlformats.org/officeDocument/2006/relationships/tags" Target="../tags/tag24.xml"/></Relationships>
</file>

<file path=ppt/slideLayouts/_rels/slideLayout10.xml.rels><?xml version="1.0" encoding="UTF-8" standalone="yes"?>
<Relationships xmlns="http://schemas.openxmlformats.org/package/2006/relationships"><Relationship Id="rId8" Type="http://schemas.openxmlformats.org/officeDocument/2006/relationships/tags" Target="../tags/tag92.xml"/><Relationship Id="rId13" Type="http://schemas.openxmlformats.org/officeDocument/2006/relationships/oleObject" Target="../embeddings/oleObject11.bin"/><Relationship Id="rId3" Type="http://schemas.openxmlformats.org/officeDocument/2006/relationships/tags" Target="../tags/tag87.xml"/><Relationship Id="rId7" Type="http://schemas.openxmlformats.org/officeDocument/2006/relationships/tags" Target="../tags/tag91.xml"/><Relationship Id="rId12" Type="http://schemas.openxmlformats.org/officeDocument/2006/relationships/slideMaster" Target="../slideMasters/slideMaster1.xml"/><Relationship Id="rId2" Type="http://schemas.openxmlformats.org/officeDocument/2006/relationships/tags" Target="../tags/tag86.xml"/><Relationship Id="rId1" Type="http://schemas.openxmlformats.org/officeDocument/2006/relationships/tags" Target="../tags/tag85.xml"/><Relationship Id="rId6" Type="http://schemas.openxmlformats.org/officeDocument/2006/relationships/tags" Target="../tags/tag90.xml"/><Relationship Id="rId11" Type="http://schemas.openxmlformats.org/officeDocument/2006/relationships/tags" Target="../tags/tag95.xml"/><Relationship Id="rId5" Type="http://schemas.openxmlformats.org/officeDocument/2006/relationships/tags" Target="../tags/tag89.xml"/><Relationship Id="rId10" Type="http://schemas.openxmlformats.org/officeDocument/2006/relationships/tags" Target="../tags/tag94.xml"/><Relationship Id="rId4" Type="http://schemas.openxmlformats.org/officeDocument/2006/relationships/tags" Target="../tags/tag88.xml"/><Relationship Id="rId9" Type="http://schemas.openxmlformats.org/officeDocument/2006/relationships/tags" Target="../tags/tag93.xml"/><Relationship Id="rId14" Type="http://schemas.openxmlformats.org/officeDocument/2006/relationships/image" Target="../media/image3.emf"/></Relationships>
</file>

<file path=ppt/slideLayouts/_rels/slideLayout100.xml.rels><?xml version="1.0" encoding="UTF-8" standalone="yes"?>
<Relationships xmlns="http://schemas.openxmlformats.org/package/2006/relationships"><Relationship Id="rId8" Type="http://schemas.openxmlformats.org/officeDocument/2006/relationships/tags" Target="../tags/tag527.xml"/><Relationship Id="rId3" Type="http://schemas.openxmlformats.org/officeDocument/2006/relationships/tags" Target="../tags/tag522.xml"/><Relationship Id="rId7" Type="http://schemas.openxmlformats.org/officeDocument/2006/relationships/tags" Target="../tags/tag526.xml"/><Relationship Id="rId12" Type="http://schemas.openxmlformats.org/officeDocument/2006/relationships/image" Target="../media/image1.emf"/><Relationship Id="rId2" Type="http://schemas.openxmlformats.org/officeDocument/2006/relationships/tags" Target="../tags/tag521.xml"/><Relationship Id="rId1" Type="http://schemas.openxmlformats.org/officeDocument/2006/relationships/tags" Target="../tags/tag520.xml"/><Relationship Id="rId6" Type="http://schemas.openxmlformats.org/officeDocument/2006/relationships/tags" Target="../tags/tag525.xml"/><Relationship Id="rId11" Type="http://schemas.openxmlformats.org/officeDocument/2006/relationships/oleObject" Target="../embeddings/oleObject8.bin"/><Relationship Id="rId5" Type="http://schemas.openxmlformats.org/officeDocument/2006/relationships/tags" Target="../tags/tag524.xml"/><Relationship Id="rId10" Type="http://schemas.openxmlformats.org/officeDocument/2006/relationships/slideMaster" Target="../slideMasters/slideMaster7.xml"/><Relationship Id="rId4" Type="http://schemas.openxmlformats.org/officeDocument/2006/relationships/tags" Target="../tags/tag523.xml"/><Relationship Id="rId9" Type="http://schemas.openxmlformats.org/officeDocument/2006/relationships/tags" Target="../tags/tag528.xml"/></Relationships>
</file>

<file path=ppt/slideLayouts/_rels/slideLayout101.xml.rels><?xml version="1.0" encoding="UTF-8" standalone="yes"?>
<Relationships xmlns="http://schemas.openxmlformats.org/package/2006/relationships"><Relationship Id="rId8" Type="http://schemas.openxmlformats.org/officeDocument/2006/relationships/tags" Target="../tags/tag536.xml"/><Relationship Id="rId3" Type="http://schemas.openxmlformats.org/officeDocument/2006/relationships/tags" Target="../tags/tag531.xml"/><Relationship Id="rId7" Type="http://schemas.openxmlformats.org/officeDocument/2006/relationships/tags" Target="../tags/tag535.xml"/><Relationship Id="rId12" Type="http://schemas.openxmlformats.org/officeDocument/2006/relationships/image" Target="../media/image1.emf"/><Relationship Id="rId2" Type="http://schemas.openxmlformats.org/officeDocument/2006/relationships/tags" Target="../tags/tag530.xml"/><Relationship Id="rId1" Type="http://schemas.openxmlformats.org/officeDocument/2006/relationships/tags" Target="../tags/tag529.xml"/><Relationship Id="rId6" Type="http://schemas.openxmlformats.org/officeDocument/2006/relationships/tags" Target="../tags/tag534.xml"/><Relationship Id="rId11" Type="http://schemas.openxmlformats.org/officeDocument/2006/relationships/oleObject" Target="../embeddings/oleObject8.bin"/><Relationship Id="rId5" Type="http://schemas.openxmlformats.org/officeDocument/2006/relationships/tags" Target="../tags/tag533.xml"/><Relationship Id="rId10" Type="http://schemas.openxmlformats.org/officeDocument/2006/relationships/slideMaster" Target="../slideMasters/slideMaster7.xml"/><Relationship Id="rId4" Type="http://schemas.openxmlformats.org/officeDocument/2006/relationships/tags" Target="../tags/tag532.xml"/><Relationship Id="rId9" Type="http://schemas.openxmlformats.org/officeDocument/2006/relationships/tags" Target="../tags/tag537.xml"/></Relationships>
</file>

<file path=ppt/slideLayouts/_rels/slideLayout102.xml.rels><?xml version="1.0" encoding="UTF-8" standalone="yes"?>
<Relationships xmlns="http://schemas.openxmlformats.org/package/2006/relationships"><Relationship Id="rId8" Type="http://schemas.openxmlformats.org/officeDocument/2006/relationships/tags" Target="../tags/tag545.xml"/><Relationship Id="rId3" Type="http://schemas.openxmlformats.org/officeDocument/2006/relationships/tags" Target="../tags/tag540.xml"/><Relationship Id="rId7" Type="http://schemas.openxmlformats.org/officeDocument/2006/relationships/tags" Target="../tags/tag544.xml"/><Relationship Id="rId12" Type="http://schemas.openxmlformats.org/officeDocument/2006/relationships/image" Target="../media/image1.emf"/><Relationship Id="rId2" Type="http://schemas.openxmlformats.org/officeDocument/2006/relationships/tags" Target="../tags/tag539.xml"/><Relationship Id="rId1" Type="http://schemas.openxmlformats.org/officeDocument/2006/relationships/tags" Target="../tags/tag538.xml"/><Relationship Id="rId6" Type="http://schemas.openxmlformats.org/officeDocument/2006/relationships/tags" Target="../tags/tag543.xml"/><Relationship Id="rId11" Type="http://schemas.openxmlformats.org/officeDocument/2006/relationships/oleObject" Target="../embeddings/oleObject9.bin"/><Relationship Id="rId5" Type="http://schemas.openxmlformats.org/officeDocument/2006/relationships/tags" Target="../tags/tag542.xml"/><Relationship Id="rId10" Type="http://schemas.openxmlformats.org/officeDocument/2006/relationships/slideMaster" Target="../slideMasters/slideMaster7.xml"/><Relationship Id="rId4" Type="http://schemas.openxmlformats.org/officeDocument/2006/relationships/tags" Target="../tags/tag541.xml"/><Relationship Id="rId9" Type="http://schemas.openxmlformats.org/officeDocument/2006/relationships/tags" Target="../tags/tag546.xml"/></Relationships>
</file>

<file path=ppt/slideLayouts/_rels/slideLayout103.xml.rels><?xml version="1.0" encoding="UTF-8" standalone="yes"?>
<Relationships xmlns="http://schemas.openxmlformats.org/package/2006/relationships"><Relationship Id="rId8" Type="http://schemas.openxmlformats.org/officeDocument/2006/relationships/tags" Target="../tags/tag554.xml"/><Relationship Id="rId13" Type="http://schemas.openxmlformats.org/officeDocument/2006/relationships/oleObject" Target="../embeddings/oleObject10.bin"/><Relationship Id="rId3" Type="http://schemas.openxmlformats.org/officeDocument/2006/relationships/tags" Target="../tags/tag549.xml"/><Relationship Id="rId7" Type="http://schemas.openxmlformats.org/officeDocument/2006/relationships/tags" Target="../tags/tag553.xml"/><Relationship Id="rId12" Type="http://schemas.openxmlformats.org/officeDocument/2006/relationships/slideMaster" Target="../slideMasters/slideMaster7.xml"/><Relationship Id="rId2" Type="http://schemas.openxmlformats.org/officeDocument/2006/relationships/tags" Target="../tags/tag548.xml"/><Relationship Id="rId1" Type="http://schemas.openxmlformats.org/officeDocument/2006/relationships/tags" Target="../tags/tag547.xml"/><Relationship Id="rId6" Type="http://schemas.openxmlformats.org/officeDocument/2006/relationships/tags" Target="../tags/tag552.xml"/><Relationship Id="rId11" Type="http://schemas.openxmlformats.org/officeDocument/2006/relationships/tags" Target="../tags/tag557.xml"/><Relationship Id="rId5" Type="http://schemas.openxmlformats.org/officeDocument/2006/relationships/tags" Target="../tags/tag551.xml"/><Relationship Id="rId10" Type="http://schemas.openxmlformats.org/officeDocument/2006/relationships/tags" Target="../tags/tag556.xml"/><Relationship Id="rId4" Type="http://schemas.openxmlformats.org/officeDocument/2006/relationships/tags" Target="../tags/tag550.xml"/><Relationship Id="rId9" Type="http://schemas.openxmlformats.org/officeDocument/2006/relationships/tags" Target="../tags/tag555.xml"/><Relationship Id="rId14" Type="http://schemas.openxmlformats.org/officeDocument/2006/relationships/image" Target="../media/image1.emf"/></Relationships>
</file>

<file path=ppt/slideLayouts/_rels/slideLayout104.xml.rels><?xml version="1.0" encoding="UTF-8" standalone="yes"?>
<Relationships xmlns="http://schemas.openxmlformats.org/package/2006/relationships"><Relationship Id="rId8" Type="http://schemas.openxmlformats.org/officeDocument/2006/relationships/tags" Target="../tags/tag565.xml"/><Relationship Id="rId13" Type="http://schemas.openxmlformats.org/officeDocument/2006/relationships/oleObject" Target="../embeddings/oleObject11.bin"/><Relationship Id="rId3" Type="http://schemas.openxmlformats.org/officeDocument/2006/relationships/tags" Target="../tags/tag560.xml"/><Relationship Id="rId7" Type="http://schemas.openxmlformats.org/officeDocument/2006/relationships/tags" Target="../tags/tag564.xml"/><Relationship Id="rId12" Type="http://schemas.openxmlformats.org/officeDocument/2006/relationships/slideMaster" Target="../slideMasters/slideMaster7.xml"/><Relationship Id="rId2" Type="http://schemas.openxmlformats.org/officeDocument/2006/relationships/tags" Target="../tags/tag559.xml"/><Relationship Id="rId1" Type="http://schemas.openxmlformats.org/officeDocument/2006/relationships/tags" Target="../tags/tag558.xml"/><Relationship Id="rId6" Type="http://schemas.openxmlformats.org/officeDocument/2006/relationships/tags" Target="../tags/tag563.xml"/><Relationship Id="rId11" Type="http://schemas.openxmlformats.org/officeDocument/2006/relationships/tags" Target="../tags/tag568.xml"/><Relationship Id="rId5" Type="http://schemas.openxmlformats.org/officeDocument/2006/relationships/tags" Target="../tags/tag562.xml"/><Relationship Id="rId10" Type="http://schemas.openxmlformats.org/officeDocument/2006/relationships/tags" Target="../tags/tag567.xml"/><Relationship Id="rId4" Type="http://schemas.openxmlformats.org/officeDocument/2006/relationships/tags" Target="../tags/tag561.xml"/><Relationship Id="rId9" Type="http://schemas.openxmlformats.org/officeDocument/2006/relationships/tags" Target="../tags/tag566.xml"/><Relationship Id="rId14" Type="http://schemas.openxmlformats.org/officeDocument/2006/relationships/image" Target="../media/image3.emf"/></Relationships>
</file>

<file path=ppt/slideLayouts/_rels/slideLayout105.xml.rels><?xml version="1.0" encoding="UTF-8" standalone="yes"?>
<Relationships xmlns="http://schemas.openxmlformats.org/package/2006/relationships"><Relationship Id="rId8" Type="http://schemas.openxmlformats.org/officeDocument/2006/relationships/tags" Target="../tags/tag576.xml"/><Relationship Id="rId13" Type="http://schemas.openxmlformats.org/officeDocument/2006/relationships/image" Target="../media/image1.emf"/><Relationship Id="rId3" Type="http://schemas.openxmlformats.org/officeDocument/2006/relationships/tags" Target="../tags/tag571.xml"/><Relationship Id="rId7" Type="http://schemas.openxmlformats.org/officeDocument/2006/relationships/tags" Target="../tags/tag575.xml"/><Relationship Id="rId12" Type="http://schemas.openxmlformats.org/officeDocument/2006/relationships/oleObject" Target="../embeddings/oleObject12.bin"/><Relationship Id="rId2" Type="http://schemas.openxmlformats.org/officeDocument/2006/relationships/tags" Target="../tags/tag570.xml"/><Relationship Id="rId1" Type="http://schemas.openxmlformats.org/officeDocument/2006/relationships/tags" Target="../tags/tag569.xml"/><Relationship Id="rId6" Type="http://schemas.openxmlformats.org/officeDocument/2006/relationships/tags" Target="../tags/tag574.xml"/><Relationship Id="rId11" Type="http://schemas.openxmlformats.org/officeDocument/2006/relationships/slideMaster" Target="../slideMasters/slideMaster7.xml"/><Relationship Id="rId5" Type="http://schemas.openxmlformats.org/officeDocument/2006/relationships/tags" Target="../tags/tag573.xml"/><Relationship Id="rId10" Type="http://schemas.openxmlformats.org/officeDocument/2006/relationships/tags" Target="../tags/tag578.xml"/><Relationship Id="rId4" Type="http://schemas.openxmlformats.org/officeDocument/2006/relationships/tags" Target="../tags/tag572.xml"/><Relationship Id="rId9" Type="http://schemas.openxmlformats.org/officeDocument/2006/relationships/tags" Target="../tags/tag577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1.xml.rels><?xml version="1.0" encoding="UTF-8" standalone="yes"?>
<Relationships xmlns="http://schemas.openxmlformats.org/package/2006/relationships"><Relationship Id="rId8" Type="http://schemas.openxmlformats.org/officeDocument/2006/relationships/tags" Target="../tags/tag103.xml"/><Relationship Id="rId13" Type="http://schemas.openxmlformats.org/officeDocument/2006/relationships/image" Target="../media/image1.emf"/><Relationship Id="rId3" Type="http://schemas.openxmlformats.org/officeDocument/2006/relationships/tags" Target="../tags/tag98.xml"/><Relationship Id="rId7" Type="http://schemas.openxmlformats.org/officeDocument/2006/relationships/tags" Target="../tags/tag102.xml"/><Relationship Id="rId12" Type="http://schemas.openxmlformats.org/officeDocument/2006/relationships/oleObject" Target="../embeddings/oleObject12.bin"/><Relationship Id="rId2" Type="http://schemas.openxmlformats.org/officeDocument/2006/relationships/tags" Target="../tags/tag97.xml"/><Relationship Id="rId1" Type="http://schemas.openxmlformats.org/officeDocument/2006/relationships/tags" Target="../tags/tag96.xml"/><Relationship Id="rId6" Type="http://schemas.openxmlformats.org/officeDocument/2006/relationships/tags" Target="../tags/tag101.xml"/><Relationship Id="rId11" Type="http://schemas.openxmlformats.org/officeDocument/2006/relationships/slideMaster" Target="../slideMasters/slideMaster1.xml"/><Relationship Id="rId5" Type="http://schemas.openxmlformats.org/officeDocument/2006/relationships/tags" Target="../tags/tag100.xml"/><Relationship Id="rId10" Type="http://schemas.openxmlformats.org/officeDocument/2006/relationships/tags" Target="../tags/tag105.xml"/><Relationship Id="rId4" Type="http://schemas.openxmlformats.org/officeDocument/2006/relationships/tags" Target="../tags/tag99.xml"/><Relationship Id="rId9" Type="http://schemas.openxmlformats.org/officeDocument/2006/relationships/tags" Target="../tags/tag104.xml"/></Relationships>
</file>

<file path=ppt/slideLayouts/_rels/slideLayout1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3.bin"/><Relationship Id="rId3" Type="http://schemas.openxmlformats.org/officeDocument/2006/relationships/tags" Target="../tags/tag108.xml"/><Relationship Id="rId7" Type="http://schemas.openxmlformats.org/officeDocument/2006/relationships/slideMaster" Target="../slideMasters/slideMaster1.xml"/><Relationship Id="rId2" Type="http://schemas.openxmlformats.org/officeDocument/2006/relationships/tags" Target="../tags/tag107.xml"/><Relationship Id="rId1" Type="http://schemas.openxmlformats.org/officeDocument/2006/relationships/tags" Target="../tags/tag106.xml"/><Relationship Id="rId6" Type="http://schemas.openxmlformats.org/officeDocument/2006/relationships/tags" Target="../tags/tag111.xml"/><Relationship Id="rId5" Type="http://schemas.openxmlformats.org/officeDocument/2006/relationships/tags" Target="../tags/tag110.xml"/><Relationship Id="rId4" Type="http://schemas.openxmlformats.org/officeDocument/2006/relationships/tags" Target="../tags/tag109.xml"/><Relationship Id="rId9" Type="http://schemas.openxmlformats.org/officeDocument/2006/relationships/image" Target="../media/image2.emf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tags" Target="../tags/tag114.xml"/><Relationship Id="rId7" Type="http://schemas.openxmlformats.org/officeDocument/2006/relationships/image" Target="../media/image2.emf"/><Relationship Id="rId2" Type="http://schemas.openxmlformats.org/officeDocument/2006/relationships/tags" Target="../tags/tag113.xml"/><Relationship Id="rId1" Type="http://schemas.openxmlformats.org/officeDocument/2006/relationships/tags" Target="../tags/tag112.xml"/><Relationship Id="rId6" Type="http://schemas.openxmlformats.org/officeDocument/2006/relationships/oleObject" Target="../embeddings/oleObject14.bin"/><Relationship Id="rId5" Type="http://schemas.openxmlformats.org/officeDocument/2006/relationships/slideMaster" Target="../slideMasters/slideMaster1.xml"/><Relationship Id="rId4" Type="http://schemas.openxmlformats.org/officeDocument/2006/relationships/tags" Target="../tags/tag115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117.xml"/><Relationship Id="rId1" Type="http://schemas.openxmlformats.org/officeDocument/2006/relationships/tags" Target="../tags/tag116.xml"/><Relationship Id="rId6" Type="http://schemas.openxmlformats.org/officeDocument/2006/relationships/image" Target="../media/image4.png"/><Relationship Id="rId5" Type="http://schemas.openxmlformats.org/officeDocument/2006/relationships/image" Target="../media/image2.emf"/><Relationship Id="rId4" Type="http://schemas.openxmlformats.org/officeDocument/2006/relationships/oleObject" Target="../embeddings/oleObject15.bin"/></Relationships>
</file>

<file path=ppt/slideLayouts/_rels/slideLayout15.xml.rels><?xml version="1.0" encoding="UTF-8" standalone="yes"?>
<Relationships xmlns="http://schemas.openxmlformats.org/package/2006/relationships"><Relationship Id="rId8" Type="http://schemas.openxmlformats.org/officeDocument/2006/relationships/tags" Target="../tags/tag125.xml"/><Relationship Id="rId3" Type="http://schemas.openxmlformats.org/officeDocument/2006/relationships/tags" Target="../tags/tag120.xml"/><Relationship Id="rId7" Type="http://schemas.openxmlformats.org/officeDocument/2006/relationships/tags" Target="../tags/tag124.xml"/><Relationship Id="rId12" Type="http://schemas.openxmlformats.org/officeDocument/2006/relationships/image" Target="../media/image1.emf"/><Relationship Id="rId2" Type="http://schemas.openxmlformats.org/officeDocument/2006/relationships/tags" Target="../tags/tag119.xml"/><Relationship Id="rId1" Type="http://schemas.openxmlformats.org/officeDocument/2006/relationships/tags" Target="../tags/tag118.xml"/><Relationship Id="rId6" Type="http://schemas.openxmlformats.org/officeDocument/2006/relationships/tags" Target="../tags/tag123.xml"/><Relationship Id="rId11" Type="http://schemas.openxmlformats.org/officeDocument/2006/relationships/oleObject" Target="../embeddings/oleObject8.bin"/><Relationship Id="rId5" Type="http://schemas.openxmlformats.org/officeDocument/2006/relationships/tags" Target="../tags/tag122.xml"/><Relationship Id="rId10" Type="http://schemas.openxmlformats.org/officeDocument/2006/relationships/slideMaster" Target="../slideMasters/slideMaster1.xml"/><Relationship Id="rId4" Type="http://schemas.openxmlformats.org/officeDocument/2006/relationships/tags" Target="../tags/tag121.xml"/><Relationship Id="rId9" Type="http://schemas.openxmlformats.org/officeDocument/2006/relationships/tags" Target="../tags/tag126.xml"/></Relationships>
</file>

<file path=ppt/slideLayouts/_rels/slideLayout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emf"/><Relationship Id="rId3" Type="http://schemas.openxmlformats.org/officeDocument/2006/relationships/tags" Target="../tags/tag129.xml"/><Relationship Id="rId7" Type="http://schemas.openxmlformats.org/officeDocument/2006/relationships/oleObject" Target="../embeddings/oleObject3.bin"/><Relationship Id="rId2" Type="http://schemas.openxmlformats.org/officeDocument/2006/relationships/tags" Target="../tags/tag128.xml"/><Relationship Id="rId1" Type="http://schemas.openxmlformats.org/officeDocument/2006/relationships/tags" Target="../tags/tag127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131.xml"/><Relationship Id="rId4" Type="http://schemas.openxmlformats.org/officeDocument/2006/relationships/tags" Target="../tags/tag130.xml"/></Relationships>
</file>

<file path=ppt/slideLayouts/_rels/slideLayout17.xml.rels><?xml version="1.0" encoding="UTF-8" standalone="yes"?>
<Relationships xmlns="http://schemas.openxmlformats.org/package/2006/relationships"><Relationship Id="rId8" Type="http://schemas.openxmlformats.org/officeDocument/2006/relationships/slideMaster" Target="../slideMasters/slideMaster1.xml"/><Relationship Id="rId3" Type="http://schemas.openxmlformats.org/officeDocument/2006/relationships/tags" Target="../tags/tag134.xml"/><Relationship Id="rId7" Type="http://schemas.openxmlformats.org/officeDocument/2006/relationships/tags" Target="../tags/tag138.xml"/><Relationship Id="rId2" Type="http://schemas.openxmlformats.org/officeDocument/2006/relationships/tags" Target="../tags/tag133.xml"/><Relationship Id="rId1" Type="http://schemas.openxmlformats.org/officeDocument/2006/relationships/tags" Target="../tags/tag132.xml"/><Relationship Id="rId6" Type="http://schemas.openxmlformats.org/officeDocument/2006/relationships/tags" Target="../tags/tag137.xml"/><Relationship Id="rId5" Type="http://schemas.openxmlformats.org/officeDocument/2006/relationships/tags" Target="../tags/tag136.xml"/><Relationship Id="rId10" Type="http://schemas.openxmlformats.org/officeDocument/2006/relationships/image" Target="../media/image1.emf"/><Relationship Id="rId4" Type="http://schemas.openxmlformats.org/officeDocument/2006/relationships/tags" Target="../tags/tag135.xml"/><Relationship Id="rId9" Type="http://schemas.openxmlformats.org/officeDocument/2006/relationships/oleObject" Target="../embeddings/oleObject3.bin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.bin"/><Relationship Id="rId3" Type="http://schemas.openxmlformats.org/officeDocument/2006/relationships/tags" Target="../tags/tag141.xml"/><Relationship Id="rId7" Type="http://schemas.openxmlformats.org/officeDocument/2006/relationships/slideMaster" Target="../slideMasters/slideMaster1.xml"/><Relationship Id="rId2" Type="http://schemas.openxmlformats.org/officeDocument/2006/relationships/tags" Target="../tags/tag140.xml"/><Relationship Id="rId1" Type="http://schemas.openxmlformats.org/officeDocument/2006/relationships/tags" Target="../tags/tag139.xml"/><Relationship Id="rId6" Type="http://schemas.openxmlformats.org/officeDocument/2006/relationships/tags" Target="../tags/tag144.xml"/><Relationship Id="rId5" Type="http://schemas.openxmlformats.org/officeDocument/2006/relationships/tags" Target="../tags/tag143.xml"/><Relationship Id="rId4" Type="http://schemas.openxmlformats.org/officeDocument/2006/relationships/tags" Target="../tags/tag142.xml"/><Relationship Id="rId9" Type="http://schemas.openxmlformats.org/officeDocument/2006/relationships/image" Target="../media/image1.emf"/></Relationships>
</file>

<file path=ppt/slideLayouts/_rels/slideLayout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emf"/><Relationship Id="rId3" Type="http://schemas.openxmlformats.org/officeDocument/2006/relationships/tags" Target="../tags/tag28.xml"/><Relationship Id="rId7" Type="http://schemas.openxmlformats.org/officeDocument/2006/relationships/oleObject" Target="../embeddings/oleObject3.bin"/><Relationship Id="rId2" Type="http://schemas.openxmlformats.org/officeDocument/2006/relationships/tags" Target="../tags/tag27.xml"/><Relationship Id="rId1" Type="http://schemas.openxmlformats.org/officeDocument/2006/relationships/tags" Target="../tags/tag26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30.xml"/><Relationship Id="rId4" Type="http://schemas.openxmlformats.org/officeDocument/2006/relationships/tags" Target="../tags/tag29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emf"/><Relationship Id="rId3" Type="http://schemas.openxmlformats.org/officeDocument/2006/relationships/tags" Target="../tags/tag168.xml"/><Relationship Id="rId7" Type="http://schemas.openxmlformats.org/officeDocument/2006/relationships/oleObject" Target="../embeddings/oleObject2.bin"/><Relationship Id="rId2" Type="http://schemas.openxmlformats.org/officeDocument/2006/relationships/tags" Target="../tags/tag167.xml"/><Relationship Id="rId1" Type="http://schemas.openxmlformats.org/officeDocument/2006/relationships/tags" Target="../tags/tag166.xml"/><Relationship Id="rId6" Type="http://schemas.openxmlformats.org/officeDocument/2006/relationships/slideMaster" Target="../slideMasters/slideMaster2.xml"/><Relationship Id="rId5" Type="http://schemas.openxmlformats.org/officeDocument/2006/relationships/tags" Target="../tags/tag170.xml"/><Relationship Id="rId4" Type="http://schemas.openxmlformats.org/officeDocument/2006/relationships/tags" Target="../tags/tag169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.bin"/><Relationship Id="rId3" Type="http://schemas.openxmlformats.org/officeDocument/2006/relationships/tags" Target="../tags/tag173.xml"/><Relationship Id="rId7" Type="http://schemas.openxmlformats.org/officeDocument/2006/relationships/slideMaster" Target="../slideMasters/slideMaster2.xml"/><Relationship Id="rId2" Type="http://schemas.openxmlformats.org/officeDocument/2006/relationships/tags" Target="../tags/tag172.xml"/><Relationship Id="rId1" Type="http://schemas.openxmlformats.org/officeDocument/2006/relationships/tags" Target="../tags/tag171.xml"/><Relationship Id="rId6" Type="http://schemas.openxmlformats.org/officeDocument/2006/relationships/tags" Target="../tags/tag176.xml"/><Relationship Id="rId5" Type="http://schemas.openxmlformats.org/officeDocument/2006/relationships/tags" Target="../tags/tag175.xml"/><Relationship Id="rId4" Type="http://schemas.openxmlformats.org/officeDocument/2006/relationships/tags" Target="../tags/tag174.xml"/><Relationship Id="rId9" Type="http://schemas.openxmlformats.org/officeDocument/2006/relationships/image" Target="../media/image1.emf"/></Relationships>
</file>

<file path=ppt/slideLayouts/_rels/slideLayout2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.bin"/><Relationship Id="rId3" Type="http://schemas.openxmlformats.org/officeDocument/2006/relationships/tags" Target="../tags/tag179.xml"/><Relationship Id="rId7" Type="http://schemas.openxmlformats.org/officeDocument/2006/relationships/slideMaster" Target="../slideMasters/slideMaster2.xml"/><Relationship Id="rId2" Type="http://schemas.openxmlformats.org/officeDocument/2006/relationships/tags" Target="../tags/tag178.xml"/><Relationship Id="rId1" Type="http://schemas.openxmlformats.org/officeDocument/2006/relationships/tags" Target="../tags/tag177.xml"/><Relationship Id="rId6" Type="http://schemas.openxmlformats.org/officeDocument/2006/relationships/tags" Target="../tags/tag182.xml"/><Relationship Id="rId5" Type="http://schemas.openxmlformats.org/officeDocument/2006/relationships/tags" Target="../tags/tag181.xml"/><Relationship Id="rId4" Type="http://schemas.openxmlformats.org/officeDocument/2006/relationships/tags" Target="../tags/tag180.xml"/><Relationship Id="rId9" Type="http://schemas.openxmlformats.org/officeDocument/2006/relationships/image" Target="../media/image2.emf"/></Relationships>
</file>

<file path=ppt/slideLayouts/_rels/slideLayout2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5.bin"/><Relationship Id="rId3" Type="http://schemas.openxmlformats.org/officeDocument/2006/relationships/tags" Target="../tags/tag185.xml"/><Relationship Id="rId7" Type="http://schemas.openxmlformats.org/officeDocument/2006/relationships/slideMaster" Target="../slideMasters/slideMaster2.xml"/><Relationship Id="rId2" Type="http://schemas.openxmlformats.org/officeDocument/2006/relationships/tags" Target="../tags/tag184.xml"/><Relationship Id="rId1" Type="http://schemas.openxmlformats.org/officeDocument/2006/relationships/tags" Target="../tags/tag183.xml"/><Relationship Id="rId6" Type="http://schemas.openxmlformats.org/officeDocument/2006/relationships/tags" Target="../tags/tag188.xml"/><Relationship Id="rId5" Type="http://schemas.openxmlformats.org/officeDocument/2006/relationships/tags" Target="../tags/tag187.xml"/><Relationship Id="rId4" Type="http://schemas.openxmlformats.org/officeDocument/2006/relationships/tags" Target="../tags/tag186.xml"/><Relationship Id="rId9" Type="http://schemas.openxmlformats.org/officeDocument/2006/relationships/image" Target="../media/image2.emf"/></Relationships>
</file>

<file path=ppt/slideLayouts/_rels/slideLayout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emf"/><Relationship Id="rId3" Type="http://schemas.openxmlformats.org/officeDocument/2006/relationships/tags" Target="../tags/tag33.xml"/><Relationship Id="rId7" Type="http://schemas.openxmlformats.org/officeDocument/2006/relationships/oleObject" Target="../embeddings/oleObject4.bin"/><Relationship Id="rId2" Type="http://schemas.openxmlformats.org/officeDocument/2006/relationships/tags" Target="../tags/tag32.xml"/><Relationship Id="rId1" Type="http://schemas.openxmlformats.org/officeDocument/2006/relationships/tags" Target="../tags/tag31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35.xml"/><Relationship Id="rId4" Type="http://schemas.openxmlformats.org/officeDocument/2006/relationships/tags" Target="../tags/tag34.xml"/></Relationships>
</file>

<file path=ppt/slideLayouts/_rels/slideLayout30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6.bin"/><Relationship Id="rId3" Type="http://schemas.openxmlformats.org/officeDocument/2006/relationships/tags" Target="../tags/tag191.xml"/><Relationship Id="rId7" Type="http://schemas.openxmlformats.org/officeDocument/2006/relationships/slideMaster" Target="../slideMasters/slideMaster2.xml"/><Relationship Id="rId2" Type="http://schemas.openxmlformats.org/officeDocument/2006/relationships/tags" Target="../tags/tag190.xml"/><Relationship Id="rId1" Type="http://schemas.openxmlformats.org/officeDocument/2006/relationships/tags" Target="../tags/tag189.xml"/><Relationship Id="rId6" Type="http://schemas.openxmlformats.org/officeDocument/2006/relationships/tags" Target="../tags/tag194.xml"/><Relationship Id="rId5" Type="http://schemas.openxmlformats.org/officeDocument/2006/relationships/tags" Target="../tags/tag193.xml"/><Relationship Id="rId4" Type="http://schemas.openxmlformats.org/officeDocument/2006/relationships/tags" Target="../tags/tag192.xml"/><Relationship Id="rId9" Type="http://schemas.openxmlformats.org/officeDocument/2006/relationships/image" Target="../media/image2.emf"/></Relationships>
</file>

<file path=ppt/slideLayouts/_rels/slideLayout31.xml.rels><?xml version="1.0" encoding="UTF-8" standalone="yes"?>
<Relationships xmlns="http://schemas.openxmlformats.org/package/2006/relationships"><Relationship Id="rId8" Type="http://schemas.openxmlformats.org/officeDocument/2006/relationships/slideMaster" Target="../slideMasters/slideMaster2.xml"/><Relationship Id="rId3" Type="http://schemas.openxmlformats.org/officeDocument/2006/relationships/tags" Target="../tags/tag197.xml"/><Relationship Id="rId7" Type="http://schemas.openxmlformats.org/officeDocument/2006/relationships/tags" Target="../tags/tag201.xml"/><Relationship Id="rId2" Type="http://schemas.openxmlformats.org/officeDocument/2006/relationships/tags" Target="../tags/tag196.xml"/><Relationship Id="rId1" Type="http://schemas.openxmlformats.org/officeDocument/2006/relationships/tags" Target="../tags/tag195.xml"/><Relationship Id="rId6" Type="http://schemas.openxmlformats.org/officeDocument/2006/relationships/tags" Target="../tags/tag200.xml"/><Relationship Id="rId5" Type="http://schemas.openxmlformats.org/officeDocument/2006/relationships/tags" Target="../tags/tag199.xml"/><Relationship Id="rId10" Type="http://schemas.openxmlformats.org/officeDocument/2006/relationships/image" Target="../media/image2.emf"/><Relationship Id="rId4" Type="http://schemas.openxmlformats.org/officeDocument/2006/relationships/tags" Target="../tags/tag198.xml"/><Relationship Id="rId9" Type="http://schemas.openxmlformats.org/officeDocument/2006/relationships/oleObject" Target="../embeddings/oleObject7.bin"/></Relationships>
</file>

<file path=ppt/slideLayouts/_rels/slideLayout32.xml.rels><?xml version="1.0" encoding="UTF-8" standalone="yes"?>
<Relationships xmlns="http://schemas.openxmlformats.org/package/2006/relationships"><Relationship Id="rId8" Type="http://schemas.openxmlformats.org/officeDocument/2006/relationships/tags" Target="../tags/tag209.xml"/><Relationship Id="rId3" Type="http://schemas.openxmlformats.org/officeDocument/2006/relationships/tags" Target="../tags/tag204.xml"/><Relationship Id="rId7" Type="http://schemas.openxmlformats.org/officeDocument/2006/relationships/tags" Target="../tags/tag208.xml"/><Relationship Id="rId12" Type="http://schemas.openxmlformats.org/officeDocument/2006/relationships/image" Target="../media/image1.emf"/><Relationship Id="rId2" Type="http://schemas.openxmlformats.org/officeDocument/2006/relationships/tags" Target="../tags/tag203.xml"/><Relationship Id="rId1" Type="http://schemas.openxmlformats.org/officeDocument/2006/relationships/tags" Target="../tags/tag202.xml"/><Relationship Id="rId6" Type="http://schemas.openxmlformats.org/officeDocument/2006/relationships/tags" Target="../tags/tag207.xml"/><Relationship Id="rId11" Type="http://schemas.openxmlformats.org/officeDocument/2006/relationships/oleObject" Target="../embeddings/oleObject8.bin"/><Relationship Id="rId5" Type="http://schemas.openxmlformats.org/officeDocument/2006/relationships/tags" Target="../tags/tag206.xml"/><Relationship Id="rId10" Type="http://schemas.openxmlformats.org/officeDocument/2006/relationships/slideMaster" Target="../slideMasters/slideMaster2.xml"/><Relationship Id="rId4" Type="http://schemas.openxmlformats.org/officeDocument/2006/relationships/tags" Target="../tags/tag205.xml"/><Relationship Id="rId9" Type="http://schemas.openxmlformats.org/officeDocument/2006/relationships/tags" Target="../tags/tag210.xml"/></Relationships>
</file>

<file path=ppt/slideLayouts/_rels/slideLayout33.xml.rels><?xml version="1.0" encoding="UTF-8" standalone="yes"?>
<Relationships xmlns="http://schemas.openxmlformats.org/package/2006/relationships"><Relationship Id="rId8" Type="http://schemas.openxmlformats.org/officeDocument/2006/relationships/tags" Target="../tags/tag218.xml"/><Relationship Id="rId3" Type="http://schemas.openxmlformats.org/officeDocument/2006/relationships/tags" Target="../tags/tag213.xml"/><Relationship Id="rId7" Type="http://schemas.openxmlformats.org/officeDocument/2006/relationships/tags" Target="../tags/tag217.xml"/><Relationship Id="rId12" Type="http://schemas.openxmlformats.org/officeDocument/2006/relationships/image" Target="../media/image1.emf"/><Relationship Id="rId2" Type="http://schemas.openxmlformats.org/officeDocument/2006/relationships/tags" Target="../tags/tag212.xml"/><Relationship Id="rId1" Type="http://schemas.openxmlformats.org/officeDocument/2006/relationships/tags" Target="../tags/tag211.xml"/><Relationship Id="rId6" Type="http://schemas.openxmlformats.org/officeDocument/2006/relationships/tags" Target="../tags/tag216.xml"/><Relationship Id="rId11" Type="http://schemas.openxmlformats.org/officeDocument/2006/relationships/oleObject" Target="../embeddings/oleObject9.bin"/><Relationship Id="rId5" Type="http://schemas.openxmlformats.org/officeDocument/2006/relationships/tags" Target="../tags/tag215.xml"/><Relationship Id="rId10" Type="http://schemas.openxmlformats.org/officeDocument/2006/relationships/slideMaster" Target="../slideMasters/slideMaster2.xml"/><Relationship Id="rId4" Type="http://schemas.openxmlformats.org/officeDocument/2006/relationships/tags" Target="../tags/tag214.xml"/><Relationship Id="rId9" Type="http://schemas.openxmlformats.org/officeDocument/2006/relationships/tags" Target="../tags/tag219.xml"/></Relationships>
</file>

<file path=ppt/slideLayouts/_rels/slideLayout34.xml.rels><?xml version="1.0" encoding="UTF-8" standalone="yes"?>
<Relationships xmlns="http://schemas.openxmlformats.org/package/2006/relationships"><Relationship Id="rId8" Type="http://schemas.openxmlformats.org/officeDocument/2006/relationships/tags" Target="../tags/tag227.xml"/><Relationship Id="rId13" Type="http://schemas.openxmlformats.org/officeDocument/2006/relationships/oleObject" Target="../embeddings/oleObject10.bin"/><Relationship Id="rId3" Type="http://schemas.openxmlformats.org/officeDocument/2006/relationships/tags" Target="../tags/tag222.xml"/><Relationship Id="rId7" Type="http://schemas.openxmlformats.org/officeDocument/2006/relationships/tags" Target="../tags/tag226.xml"/><Relationship Id="rId12" Type="http://schemas.openxmlformats.org/officeDocument/2006/relationships/slideMaster" Target="../slideMasters/slideMaster2.xml"/><Relationship Id="rId2" Type="http://schemas.openxmlformats.org/officeDocument/2006/relationships/tags" Target="../tags/tag221.xml"/><Relationship Id="rId1" Type="http://schemas.openxmlformats.org/officeDocument/2006/relationships/tags" Target="../tags/tag220.xml"/><Relationship Id="rId6" Type="http://schemas.openxmlformats.org/officeDocument/2006/relationships/tags" Target="../tags/tag225.xml"/><Relationship Id="rId11" Type="http://schemas.openxmlformats.org/officeDocument/2006/relationships/tags" Target="../tags/tag230.xml"/><Relationship Id="rId5" Type="http://schemas.openxmlformats.org/officeDocument/2006/relationships/tags" Target="../tags/tag224.xml"/><Relationship Id="rId10" Type="http://schemas.openxmlformats.org/officeDocument/2006/relationships/tags" Target="../tags/tag229.xml"/><Relationship Id="rId4" Type="http://schemas.openxmlformats.org/officeDocument/2006/relationships/tags" Target="../tags/tag223.xml"/><Relationship Id="rId9" Type="http://schemas.openxmlformats.org/officeDocument/2006/relationships/tags" Target="../tags/tag228.xml"/><Relationship Id="rId14" Type="http://schemas.openxmlformats.org/officeDocument/2006/relationships/image" Target="../media/image1.emf"/></Relationships>
</file>

<file path=ppt/slideLayouts/_rels/slideLayout35.xml.rels><?xml version="1.0" encoding="UTF-8" standalone="yes"?>
<Relationships xmlns="http://schemas.openxmlformats.org/package/2006/relationships"><Relationship Id="rId8" Type="http://schemas.openxmlformats.org/officeDocument/2006/relationships/tags" Target="../tags/tag238.xml"/><Relationship Id="rId13" Type="http://schemas.openxmlformats.org/officeDocument/2006/relationships/oleObject" Target="../embeddings/oleObject11.bin"/><Relationship Id="rId3" Type="http://schemas.openxmlformats.org/officeDocument/2006/relationships/tags" Target="../tags/tag233.xml"/><Relationship Id="rId7" Type="http://schemas.openxmlformats.org/officeDocument/2006/relationships/tags" Target="../tags/tag237.xml"/><Relationship Id="rId12" Type="http://schemas.openxmlformats.org/officeDocument/2006/relationships/slideMaster" Target="../slideMasters/slideMaster2.xml"/><Relationship Id="rId2" Type="http://schemas.openxmlformats.org/officeDocument/2006/relationships/tags" Target="../tags/tag232.xml"/><Relationship Id="rId1" Type="http://schemas.openxmlformats.org/officeDocument/2006/relationships/tags" Target="../tags/tag231.xml"/><Relationship Id="rId6" Type="http://schemas.openxmlformats.org/officeDocument/2006/relationships/tags" Target="../tags/tag236.xml"/><Relationship Id="rId11" Type="http://schemas.openxmlformats.org/officeDocument/2006/relationships/tags" Target="../tags/tag241.xml"/><Relationship Id="rId5" Type="http://schemas.openxmlformats.org/officeDocument/2006/relationships/tags" Target="../tags/tag235.xml"/><Relationship Id="rId10" Type="http://schemas.openxmlformats.org/officeDocument/2006/relationships/tags" Target="../tags/tag240.xml"/><Relationship Id="rId4" Type="http://schemas.openxmlformats.org/officeDocument/2006/relationships/tags" Target="../tags/tag234.xml"/><Relationship Id="rId9" Type="http://schemas.openxmlformats.org/officeDocument/2006/relationships/tags" Target="../tags/tag239.xml"/><Relationship Id="rId14" Type="http://schemas.openxmlformats.org/officeDocument/2006/relationships/image" Target="../media/image3.emf"/></Relationships>
</file>

<file path=ppt/slideLayouts/_rels/slideLayout36.xml.rels><?xml version="1.0" encoding="UTF-8" standalone="yes"?>
<Relationships xmlns="http://schemas.openxmlformats.org/package/2006/relationships"><Relationship Id="rId8" Type="http://schemas.openxmlformats.org/officeDocument/2006/relationships/tags" Target="../tags/tag249.xml"/><Relationship Id="rId13" Type="http://schemas.openxmlformats.org/officeDocument/2006/relationships/image" Target="../media/image1.emf"/><Relationship Id="rId3" Type="http://schemas.openxmlformats.org/officeDocument/2006/relationships/tags" Target="../tags/tag244.xml"/><Relationship Id="rId7" Type="http://schemas.openxmlformats.org/officeDocument/2006/relationships/tags" Target="../tags/tag248.xml"/><Relationship Id="rId12" Type="http://schemas.openxmlformats.org/officeDocument/2006/relationships/oleObject" Target="../embeddings/oleObject12.bin"/><Relationship Id="rId2" Type="http://schemas.openxmlformats.org/officeDocument/2006/relationships/tags" Target="../tags/tag243.xml"/><Relationship Id="rId1" Type="http://schemas.openxmlformats.org/officeDocument/2006/relationships/tags" Target="../tags/tag242.xml"/><Relationship Id="rId6" Type="http://schemas.openxmlformats.org/officeDocument/2006/relationships/tags" Target="../tags/tag247.xml"/><Relationship Id="rId11" Type="http://schemas.openxmlformats.org/officeDocument/2006/relationships/slideMaster" Target="../slideMasters/slideMaster2.xml"/><Relationship Id="rId5" Type="http://schemas.openxmlformats.org/officeDocument/2006/relationships/tags" Target="../tags/tag246.xml"/><Relationship Id="rId10" Type="http://schemas.openxmlformats.org/officeDocument/2006/relationships/tags" Target="../tags/tag251.xml"/><Relationship Id="rId4" Type="http://schemas.openxmlformats.org/officeDocument/2006/relationships/tags" Target="../tags/tag245.xml"/><Relationship Id="rId9" Type="http://schemas.openxmlformats.org/officeDocument/2006/relationships/tags" Target="../tags/tag250.xml"/></Relationships>
</file>

<file path=ppt/slideLayouts/_rels/slideLayout37.xml.rels><?xml version="1.0" encoding="UTF-8" standalone="yes"?>
<Relationships xmlns="http://schemas.openxmlformats.org/package/2006/relationships"><Relationship Id="rId3" Type="http://schemas.openxmlformats.org/officeDocument/2006/relationships/tags" Target="../tags/tag254.xml"/><Relationship Id="rId7" Type="http://schemas.openxmlformats.org/officeDocument/2006/relationships/image" Target="../media/image1.emf"/><Relationship Id="rId2" Type="http://schemas.openxmlformats.org/officeDocument/2006/relationships/tags" Target="../tags/tag253.xml"/><Relationship Id="rId1" Type="http://schemas.openxmlformats.org/officeDocument/2006/relationships/tags" Target="../tags/tag252.xml"/><Relationship Id="rId6" Type="http://schemas.openxmlformats.org/officeDocument/2006/relationships/oleObject" Target="../embeddings/oleObject3.bin"/><Relationship Id="rId5" Type="http://schemas.openxmlformats.org/officeDocument/2006/relationships/slideMaster" Target="../slideMasters/slideMaster2.xml"/><Relationship Id="rId4" Type="http://schemas.openxmlformats.org/officeDocument/2006/relationships/tags" Target="../tags/tag255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8.bin"/><Relationship Id="rId3" Type="http://schemas.openxmlformats.org/officeDocument/2006/relationships/tags" Target="../tags/tag258.xml"/><Relationship Id="rId7" Type="http://schemas.openxmlformats.org/officeDocument/2006/relationships/slideMaster" Target="../slideMasters/slideMaster2.xml"/><Relationship Id="rId2" Type="http://schemas.openxmlformats.org/officeDocument/2006/relationships/tags" Target="../tags/tag257.xml"/><Relationship Id="rId1" Type="http://schemas.openxmlformats.org/officeDocument/2006/relationships/tags" Target="../tags/tag256.xml"/><Relationship Id="rId6" Type="http://schemas.openxmlformats.org/officeDocument/2006/relationships/tags" Target="../tags/tag261.xml"/><Relationship Id="rId5" Type="http://schemas.openxmlformats.org/officeDocument/2006/relationships/tags" Target="../tags/tag260.xml"/><Relationship Id="rId4" Type="http://schemas.openxmlformats.org/officeDocument/2006/relationships/tags" Target="../tags/tag259.xml"/><Relationship Id="rId9" Type="http://schemas.openxmlformats.org/officeDocument/2006/relationships/image" Target="../media/image1.emf"/></Relationships>
</file>

<file path=ppt/slideLayouts/_rels/slideLayout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5.bin"/><Relationship Id="rId3" Type="http://schemas.openxmlformats.org/officeDocument/2006/relationships/tags" Target="../tags/tag38.xml"/><Relationship Id="rId7" Type="http://schemas.openxmlformats.org/officeDocument/2006/relationships/slideMaster" Target="../slideMasters/slideMaster1.xml"/><Relationship Id="rId2" Type="http://schemas.openxmlformats.org/officeDocument/2006/relationships/tags" Target="../tags/tag37.xml"/><Relationship Id="rId1" Type="http://schemas.openxmlformats.org/officeDocument/2006/relationships/tags" Target="../tags/tag36.xml"/><Relationship Id="rId6" Type="http://schemas.openxmlformats.org/officeDocument/2006/relationships/tags" Target="../tags/tag41.xml"/><Relationship Id="rId5" Type="http://schemas.openxmlformats.org/officeDocument/2006/relationships/tags" Target="../tags/tag40.xml"/><Relationship Id="rId4" Type="http://schemas.openxmlformats.org/officeDocument/2006/relationships/tags" Target="../tags/tag39.xml"/><Relationship Id="rId9" Type="http://schemas.openxmlformats.org/officeDocument/2006/relationships/image" Target="../media/image2.emf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7.bin"/><Relationship Id="rId2" Type="http://schemas.openxmlformats.org/officeDocument/2006/relationships/slideMaster" Target="../slideMasters/slideMaster3.xml"/><Relationship Id="rId1" Type="http://schemas.openxmlformats.org/officeDocument/2006/relationships/tags" Target="../tags/tag281.xml"/><Relationship Id="rId4" Type="http://schemas.openxmlformats.org/officeDocument/2006/relationships/image" Target="../media/image7.emf"/></Relationships>
</file>

<file path=ppt/slideLayouts/_rels/slideLayout4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8.bin"/><Relationship Id="rId2" Type="http://schemas.openxmlformats.org/officeDocument/2006/relationships/slideMaster" Target="../slideMasters/slideMaster3.xml"/><Relationship Id="rId1" Type="http://schemas.openxmlformats.org/officeDocument/2006/relationships/tags" Target="../tags/tag282.xml"/><Relationship Id="rId4" Type="http://schemas.openxmlformats.org/officeDocument/2006/relationships/image" Target="../media/image8.emf"/></Relationships>
</file>

<file path=ppt/slideLayouts/_rels/slideLayout4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9.bin"/><Relationship Id="rId2" Type="http://schemas.openxmlformats.org/officeDocument/2006/relationships/slideMaster" Target="../slideMasters/slideMaster3.xml"/><Relationship Id="rId1" Type="http://schemas.openxmlformats.org/officeDocument/2006/relationships/tags" Target="../tags/tag283.xml"/><Relationship Id="rId4" Type="http://schemas.openxmlformats.org/officeDocument/2006/relationships/image" Target="../media/image9.emf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0.bin"/><Relationship Id="rId2" Type="http://schemas.openxmlformats.org/officeDocument/2006/relationships/slideMaster" Target="../slideMasters/slideMaster3.xml"/><Relationship Id="rId1" Type="http://schemas.openxmlformats.org/officeDocument/2006/relationships/tags" Target="../tags/tag284.xml"/><Relationship Id="rId4" Type="http://schemas.openxmlformats.org/officeDocument/2006/relationships/image" Target="../media/image10.emf"/></Relationships>
</file>

<file path=ppt/slideLayouts/_rels/slideLayout4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emf"/><Relationship Id="rId3" Type="http://schemas.openxmlformats.org/officeDocument/2006/relationships/tags" Target="../tags/tag289.xml"/><Relationship Id="rId7" Type="http://schemas.openxmlformats.org/officeDocument/2006/relationships/oleObject" Target="../embeddings/oleObject2.bin"/><Relationship Id="rId2" Type="http://schemas.openxmlformats.org/officeDocument/2006/relationships/tags" Target="../tags/tag288.xml"/><Relationship Id="rId1" Type="http://schemas.openxmlformats.org/officeDocument/2006/relationships/tags" Target="../tags/tag287.xml"/><Relationship Id="rId6" Type="http://schemas.openxmlformats.org/officeDocument/2006/relationships/slideMaster" Target="../slideMasters/slideMaster4.xml"/><Relationship Id="rId5" Type="http://schemas.openxmlformats.org/officeDocument/2006/relationships/tags" Target="../tags/tag291.xml"/><Relationship Id="rId10" Type="http://schemas.openxmlformats.org/officeDocument/2006/relationships/image" Target="../media/image13.png"/><Relationship Id="rId4" Type="http://schemas.openxmlformats.org/officeDocument/2006/relationships/tags" Target="../tags/tag290.xml"/><Relationship Id="rId9" Type="http://schemas.openxmlformats.org/officeDocument/2006/relationships/image" Target="../media/image12.png"/></Relationships>
</file>

<file path=ppt/slideLayouts/_rels/slideLayout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6.bin"/><Relationship Id="rId3" Type="http://schemas.openxmlformats.org/officeDocument/2006/relationships/tags" Target="../tags/tag44.xml"/><Relationship Id="rId7" Type="http://schemas.openxmlformats.org/officeDocument/2006/relationships/slideMaster" Target="../slideMasters/slideMaster1.xml"/><Relationship Id="rId2" Type="http://schemas.openxmlformats.org/officeDocument/2006/relationships/tags" Target="../tags/tag43.xml"/><Relationship Id="rId1" Type="http://schemas.openxmlformats.org/officeDocument/2006/relationships/tags" Target="../tags/tag42.xml"/><Relationship Id="rId6" Type="http://schemas.openxmlformats.org/officeDocument/2006/relationships/tags" Target="../tags/tag47.xml"/><Relationship Id="rId5" Type="http://schemas.openxmlformats.org/officeDocument/2006/relationships/tags" Target="../tags/tag46.xml"/><Relationship Id="rId4" Type="http://schemas.openxmlformats.org/officeDocument/2006/relationships/tags" Target="../tags/tag45.xml"/><Relationship Id="rId9" Type="http://schemas.openxmlformats.org/officeDocument/2006/relationships/image" Target="../media/image2.emf"/></Relationships>
</file>

<file path=ppt/slideLayouts/_rels/slideLayout50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8.bin"/><Relationship Id="rId3" Type="http://schemas.openxmlformats.org/officeDocument/2006/relationships/tags" Target="../tags/tag294.xml"/><Relationship Id="rId7" Type="http://schemas.openxmlformats.org/officeDocument/2006/relationships/slideMaster" Target="../slideMasters/slideMaster4.xml"/><Relationship Id="rId2" Type="http://schemas.openxmlformats.org/officeDocument/2006/relationships/tags" Target="../tags/tag293.xml"/><Relationship Id="rId1" Type="http://schemas.openxmlformats.org/officeDocument/2006/relationships/tags" Target="../tags/tag292.xml"/><Relationship Id="rId6" Type="http://schemas.openxmlformats.org/officeDocument/2006/relationships/tags" Target="../tags/tag297.xml"/><Relationship Id="rId5" Type="http://schemas.openxmlformats.org/officeDocument/2006/relationships/tags" Target="../tags/tag296.xml"/><Relationship Id="rId4" Type="http://schemas.openxmlformats.org/officeDocument/2006/relationships/tags" Target="../tags/tag295.xml"/><Relationship Id="rId9" Type="http://schemas.openxmlformats.org/officeDocument/2006/relationships/image" Target="../media/image1.emf"/></Relationships>
</file>

<file path=ppt/slideLayouts/_rels/slideLayout5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8.bin"/><Relationship Id="rId3" Type="http://schemas.openxmlformats.org/officeDocument/2006/relationships/tags" Target="../tags/tag300.xml"/><Relationship Id="rId7" Type="http://schemas.openxmlformats.org/officeDocument/2006/relationships/slideMaster" Target="../slideMasters/slideMaster4.xml"/><Relationship Id="rId2" Type="http://schemas.openxmlformats.org/officeDocument/2006/relationships/tags" Target="../tags/tag299.xml"/><Relationship Id="rId1" Type="http://schemas.openxmlformats.org/officeDocument/2006/relationships/tags" Target="../tags/tag298.xml"/><Relationship Id="rId6" Type="http://schemas.openxmlformats.org/officeDocument/2006/relationships/tags" Target="../tags/tag303.xml"/><Relationship Id="rId5" Type="http://schemas.openxmlformats.org/officeDocument/2006/relationships/tags" Target="../tags/tag302.xml"/><Relationship Id="rId4" Type="http://schemas.openxmlformats.org/officeDocument/2006/relationships/tags" Target="../tags/tag301.xml"/><Relationship Id="rId9" Type="http://schemas.openxmlformats.org/officeDocument/2006/relationships/image" Target="../media/image1.emf"/></Relationships>
</file>

<file path=ppt/slideLayouts/_rels/slideLayout52.xml.rels><?xml version="1.0" encoding="UTF-8" standalone="yes"?>
<Relationships xmlns="http://schemas.openxmlformats.org/package/2006/relationships"><Relationship Id="rId8" Type="http://schemas.openxmlformats.org/officeDocument/2006/relationships/tags" Target="../tags/tag311.xml"/><Relationship Id="rId3" Type="http://schemas.openxmlformats.org/officeDocument/2006/relationships/tags" Target="../tags/tag306.xml"/><Relationship Id="rId7" Type="http://schemas.openxmlformats.org/officeDocument/2006/relationships/tags" Target="../tags/tag310.xml"/><Relationship Id="rId12" Type="http://schemas.openxmlformats.org/officeDocument/2006/relationships/image" Target="../media/image1.emf"/><Relationship Id="rId2" Type="http://schemas.openxmlformats.org/officeDocument/2006/relationships/tags" Target="../tags/tag305.xml"/><Relationship Id="rId1" Type="http://schemas.openxmlformats.org/officeDocument/2006/relationships/tags" Target="../tags/tag304.xml"/><Relationship Id="rId6" Type="http://schemas.openxmlformats.org/officeDocument/2006/relationships/tags" Target="../tags/tag309.xml"/><Relationship Id="rId11" Type="http://schemas.openxmlformats.org/officeDocument/2006/relationships/oleObject" Target="../embeddings/oleObject8.bin"/><Relationship Id="rId5" Type="http://schemas.openxmlformats.org/officeDocument/2006/relationships/tags" Target="../tags/tag308.xml"/><Relationship Id="rId10" Type="http://schemas.openxmlformats.org/officeDocument/2006/relationships/slideMaster" Target="../slideMasters/slideMaster4.xml"/><Relationship Id="rId4" Type="http://schemas.openxmlformats.org/officeDocument/2006/relationships/tags" Target="../tags/tag307.xml"/><Relationship Id="rId9" Type="http://schemas.openxmlformats.org/officeDocument/2006/relationships/tags" Target="../tags/tag312.xml"/></Relationships>
</file>

<file path=ppt/slideLayouts/_rels/slideLayout53.xml.rels><?xml version="1.0" encoding="UTF-8" standalone="yes"?>
<Relationships xmlns="http://schemas.openxmlformats.org/package/2006/relationships"><Relationship Id="rId8" Type="http://schemas.openxmlformats.org/officeDocument/2006/relationships/tags" Target="../tags/tag320.xml"/><Relationship Id="rId3" Type="http://schemas.openxmlformats.org/officeDocument/2006/relationships/tags" Target="../tags/tag315.xml"/><Relationship Id="rId7" Type="http://schemas.openxmlformats.org/officeDocument/2006/relationships/tags" Target="../tags/tag319.xml"/><Relationship Id="rId12" Type="http://schemas.openxmlformats.org/officeDocument/2006/relationships/image" Target="../media/image1.emf"/><Relationship Id="rId2" Type="http://schemas.openxmlformats.org/officeDocument/2006/relationships/tags" Target="../tags/tag314.xml"/><Relationship Id="rId1" Type="http://schemas.openxmlformats.org/officeDocument/2006/relationships/tags" Target="../tags/tag313.xml"/><Relationship Id="rId6" Type="http://schemas.openxmlformats.org/officeDocument/2006/relationships/tags" Target="../tags/tag318.xml"/><Relationship Id="rId11" Type="http://schemas.openxmlformats.org/officeDocument/2006/relationships/oleObject" Target="../embeddings/oleObject8.bin"/><Relationship Id="rId5" Type="http://schemas.openxmlformats.org/officeDocument/2006/relationships/tags" Target="../tags/tag317.xml"/><Relationship Id="rId10" Type="http://schemas.openxmlformats.org/officeDocument/2006/relationships/slideMaster" Target="../slideMasters/slideMaster4.xml"/><Relationship Id="rId4" Type="http://schemas.openxmlformats.org/officeDocument/2006/relationships/tags" Target="../tags/tag316.xml"/><Relationship Id="rId9" Type="http://schemas.openxmlformats.org/officeDocument/2006/relationships/tags" Target="../tags/tag321.xml"/></Relationships>
</file>

<file path=ppt/slideLayouts/_rels/slideLayout54.xml.rels><?xml version="1.0" encoding="UTF-8" standalone="yes"?>
<Relationships xmlns="http://schemas.openxmlformats.org/package/2006/relationships"><Relationship Id="rId8" Type="http://schemas.openxmlformats.org/officeDocument/2006/relationships/tags" Target="../tags/tag329.xml"/><Relationship Id="rId3" Type="http://schemas.openxmlformats.org/officeDocument/2006/relationships/tags" Target="../tags/tag324.xml"/><Relationship Id="rId7" Type="http://schemas.openxmlformats.org/officeDocument/2006/relationships/tags" Target="../tags/tag328.xml"/><Relationship Id="rId12" Type="http://schemas.openxmlformats.org/officeDocument/2006/relationships/image" Target="../media/image1.emf"/><Relationship Id="rId2" Type="http://schemas.openxmlformats.org/officeDocument/2006/relationships/tags" Target="../tags/tag323.xml"/><Relationship Id="rId1" Type="http://schemas.openxmlformats.org/officeDocument/2006/relationships/tags" Target="../tags/tag322.xml"/><Relationship Id="rId6" Type="http://schemas.openxmlformats.org/officeDocument/2006/relationships/tags" Target="../tags/tag327.xml"/><Relationship Id="rId11" Type="http://schemas.openxmlformats.org/officeDocument/2006/relationships/oleObject" Target="../embeddings/oleObject9.bin"/><Relationship Id="rId5" Type="http://schemas.openxmlformats.org/officeDocument/2006/relationships/tags" Target="../tags/tag326.xml"/><Relationship Id="rId10" Type="http://schemas.openxmlformats.org/officeDocument/2006/relationships/slideMaster" Target="../slideMasters/slideMaster4.xml"/><Relationship Id="rId4" Type="http://schemas.openxmlformats.org/officeDocument/2006/relationships/tags" Target="../tags/tag325.xml"/><Relationship Id="rId9" Type="http://schemas.openxmlformats.org/officeDocument/2006/relationships/tags" Target="../tags/tag330.xml"/></Relationships>
</file>

<file path=ppt/slideLayouts/_rels/slideLayout55.xml.rels><?xml version="1.0" encoding="UTF-8" standalone="yes"?>
<Relationships xmlns="http://schemas.openxmlformats.org/package/2006/relationships"><Relationship Id="rId8" Type="http://schemas.openxmlformats.org/officeDocument/2006/relationships/tags" Target="../tags/tag338.xml"/><Relationship Id="rId13" Type="http://schemas.openxmlformats.org/officeDocument/2006/relationships/oleObject" Target="../embeddings/oleObject10.bin"/><Relationship Id="rId3" Type="http://schemas.openxmlformats.org/officeDocument/2006/relationships/tags" Target="../tags/tag333.xml"/><Relationship Id="rId7" Type="http://schemas.openxmlformats.org/officeDocument/2006/relationships/tags" Target="../tags/tag337.xml"/><Relationship Id="rId12" Type="http://schemas.openxmlformats.org/officeDocument/2006/relationships/slideMaster" Target="../slideMasters/slideMaster4.xml"/><Relationship Id="rId2" Type="http://schemas.openxmlformats.org/officeDocument/2006/relationships/tags" Target="../tags/tag332.xml"/><Relationship Id="rId1" Type="http://schemas.openxmlformats.org/officeDocument/2006/relationships/tags" Target="../tags/tag331.xml"/><Relationship Id="rId6" Type="http://schemas.openxmlformats.org/officeDocument/2006/relationships/tags" Target="../tags/tag336.xml"/><Relationship Id="rId11" Type="http://schemas.openxmlformats.org/officeDocument/2006/relationships/tags" Target="../tags/tag341.xml"/><Relationship Id="rId5" Type="http://schemas.openxmlformats.org/officeDocument/2006/relationships/tags" Target="../tags/tag335.xml"/><Relationship Id="rId10" Type="http://schemas.openxmlformats.org/officeDocument/2006/relationships/tags" Target="../tags/tag340.xml"/><Relationship Id="rId4" Type="http://schemas.openxmlformats.org/officeDocument/2006/relationships/tags" Target="../tags/tag334.xml"/><Relationship Id="rId9" Type="http://schemas.openxmlformats.org/officeDocument/2006/relationships/tags" Target="../tags/tag339.xml"/><Relationship Id="rId14" Type="http://schemas.openxmlformats.org/officeDocument/2006/relationships/image" Target="../media/image1.emf"/></Relationships>
</file>

<file path=ppt/slideLayouts/_rels/slideLayout56.xml.rels><?xml version="1.0" encoding="UTF-8" standalone="yes"?>
<Relationships xmlns="http://schemas.openxmlformats.org/package/2006/relationships"><Relationship Id="rId8" Type="http://schemas.openxmlformats.org/officeDocument/2006/relationships/tags" Target="../tags/tag349.xml"/><Relationship Id="rId13" Type="http://schemas.openxmlformats.org/officeDocument/2006/relationships/oleObject" Target="../embeddings/oleObject11.bin"/><Relationship Id="rId3" Type="http://schemas.openxmlformats.org/officeDocument/2006/relationships/tags" Target="../tags/tag344.xml"/><Relationship Id="rId7" Type="http://schemas.openxmlformats.org/officeDocument/2006/relationships/tags" Target="../tags/tag348.xml"/><Relationship Id="rId12" Type="http://schemas.openxmlformats.org/officeDocument/2006/relationships/slideMaster" Target="../slideMasters/slideMaster4.xml"/><Relationship Id="rId2" Type="http://schemas.openxmlformats.org/officeDocument/2006/relationships/tags" Target="../tags/tag343.xml"/><Relationship Id="rId1" Type="http://schemas.openxmlformats.org/officeDocument/2006/relationships/tags" Target="../tags/tag342.xml"/><Relationship Id="rId6" Type="http://schemas.openxmlformats.org/officeDocument/2006/relationships/tags" Target="../tags/tag347.xml"/><Relationship Id="rId11" Type="http://schemas.openxmlformats.org/officeDocument/2006/relationships/tags" Target="../tags/tag352.xml"/><Relationship Id="rId5" Type="http://schemas.openxmlformats.org/officeDocument/2006/relationships/tags" Target="../tags/tag346.xml"/><Relationship Id="rId10" Type="http://schemas.openxmlformats.org/officeDocument/2006/relationships/tags" Target="../tags/tag351.xml"/><Relationship Id="rId4" Type="http://schemas.openxmlformats.org/officeDocument/2006/relationships/tags" Target="../tags/tag345.xml"/><Relationship Id="rId9" Type="http://schemas.openxmlformats.org/officeDocument/2006/relationships/tags" Target="../tags/tag350.xml"/><Relationship Id="rId14" Type="http://schemas.openxmlformats.org/officeDocument/2006/relationships/image" Target="../media/image3.emf"/></Relationships>
</file>

<file path=ppt/slideLayouts/_rels/slideLayout57.xml.rels><?xml version="1.0" encoding="UTF-8" standalone="yes"?>
<Relationships xmlns="http://schemas.openxmlformats.org/package/2006/relationships"><Relationship Id="rId8" Type="http://schemas.openxmlformats.org/officeDocument/2006/relationships/tags" Target="../tags/tag360.xml"/><Relationship Id="rId13" Type="http://schemas.openxmlformats.org/officeDocument/2006/relationships/image" Target="../media/image1.emf"/><Relationship Id="rId3" Type="http://schemas.openxmlformats.org/officeDocument/2006/relationships/tags" Target="../tags/tag355.xml"/><Relationship Id="rId7" Type="http://schemas.openxmlformats.org/officeDocument/2006/relationships/tags" Target="../tags/tag359.xml"/><Relationship Id="rId12" Type="http://schemas.openxmlformats.org/officeDocument/2006/relationships/oleObject" Target="../embeddings/oleObject12.bin"/><Relationship Id="rId2" Type="http://schemas.openxmlformats.org/officeDocument/2006/relationships/tags" Target="../tags/tag354.xml"/><Relationship Id="rId1" Type="http://schemas.openxmlformats.org/officeDocument/2006/relationships/tags" Target="../tags/tag353.xml"/><Relationship Id="rId6" Type="http://schemas.openxmlformats.org/officeDocument/2006/relationships/tags" Target="../tags/tag358.xml"/><Relationship Id="rId11" Type="http://schemas.openxmlformats.org/officeDocument/2006/relationships/slideMaster" Target="../slideMasters/slideMaster4.xml"/><Relationship Id="rId5" Type="http://schemas.openxmlformats.org/officeDocument/2006/relationships/tags" Target="../tags/tag357.xml"/><Relationship Id="rId10" Type="http://schemas.openxmlformats.org/officeDocument/2006/relationships/tags" Target="../tags/tag362.xml"/><Relationship Id="rId4" Type="http://schemas.openxmlformats.org/officeDocument/2006/relationships/tags" Target="../tags/tag356.xml"/><Relationship Id="rId9" Type="http://schemas.openxmlformats.org/officeDocument/2006/relationships/tags" Target="../tags/tag361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emf"/><Relationship Id="rId3" Type="http://schemas.openxmlformats.org/officeDocument/2006/relationships/tags" Target="../tags/tag385.xml"/><Relationship Id="rId7" Type="http://schemas.openxmlformats.org/officeDocument/2006/relationships/oleObject" Target="../embeddings/oleObject2.bin"/><Relationship Id="rId2" Type="http://schemas.openxmlformats.org/officeDocument/2006/relationships/tags" Target="../tags/tag384.xml"/><Relationship Id="rId1" Type="http://schemas.openxmlformats.org/officeDocument/2006/relationships/tags" Target="../tags/tag383.xml"/><Relationship Id="rId6" Type="http://schemas.openxmlformats.org/officeDocument/2006/relationships/slideMaster" Target="../slideMasters/slideMaster5.xml"/><Relationship Id="rId5" Type="http://schemas.openxmlformats.org/officeDocument/2006/relationships/tags" Target="../tags/tag387.xml"/><Relationship Id="rId4" Type="http://schemas.openxmlformats.org/officeDocument/2006/relationships/tags" Target="../tags/tag386.xml"/><Relationship Id="rId9" Type="http://schemas.openxmlformats.org/officeDocument/2006/relationships/image" Target="../media/image16.png"/></Relationships>
</file>

<file path=ppt/slideLayouts/_rels/slideLayout6.xml.rels><?xml version="1.0" encoding="UTF-8" standalone="yes"?>
<Relationships xmlns="http://schemas.openxmlformats.org/package/2006/relationships"><Relationship Id="rId8" Type="http://schemas.openxmlformats.org/officeDocument/2006/relationships/slideMaster" Target="../slideMasters/slideMaster1.xml"/><Relationship Id="rId3" Type="http://schemas.openxmlformats.org/officeDocument/2006/relationships/tags" Target="../tags/tag50.xml"/><Relationship Id="rId7" Type="http://schemas.openxmlformats.org/officeDocument/2006/relationships/tags" Target="../tags/tag54.xml"/><Relationship Id="rId2" Type="http://schemas.openxmlformats.org/officeDocument/2006/relationships/tags" Target="../tags/tag49.xml"/><Relationship Id="rId1" Type="http://schemas.openxmlformats.org/officeDocument/2006/relationships/tags" Target="../tags/tag48.xml"/><Relationship Id="rId6" Type="http://schemas.openxmlformats.org/officeDocument/2006/relationships/tags" Target="../tags/tag53.xml"/><Relationship Id="rId5" Type="http://schemas.openxmlformats.org/officeDocument/2006/relationships/tags" Target="../tags/tag52.xml"/><Relationship Id="rId10" Type="http://schemas.openxmlformats.org/officeDocument/2006/relationships/image" Target="../media/image2.emf"/><Relationship Id="rId4" Type="http://schemas.openxmlformats.org/officeDocument/2006/relationships/tags" Target="../tags/tag51.xml"/><Relationship Id="rId9" Type="http://schemas.openxmlformats.org/officeDocument/2006/relationships/oleObject" Target="../embeddings/oleObject7.bin"/></Relationships>
</file>

<file path=ppt/slideLayouts/_rels/slideLayout60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.bin"/><Relationship Id="rId3" Type="http://schemas.openxmlformats.org/officeDocument/2006/relationships/tags" Target="../tags/tag390.xml"/><Relationship Id="rId7" Type="http://schemas.openxmlformats.org/officeDocument/2006/relationships/slideMaster" Target="../slideMasters/slideMaster5.xml"/><Relationship Id="rId2" Type="http://schemas.openxmlformats.org/officeDocument/2006/relationships/tags" Target="../tags/tag389.xml"/><Relationship Id="rId1" Type="http://schemas.openxmlformats.org/officeDocument/2006/relationships/tags" Target="../tags/tag388.xml"/><Relationship Id="rId6" Type="http://schemas.openxmlformats.org/officeDocument/2006/relationships/tags" Target="../tags/tag393.xml"/><Relationship Id="rId5" Type="http://schemas.openxmlformats.org/officeDocument/2006/relationships/tags" Target="../tags/tag392.xml"/><Relationship Id="rId4" Type="http://schemas.openxmlformats.org/officeDocument/2006/relationships/tags" Target="../tags/tag391.xml"/><Relationship Id="rId9" Type="http://schemas.openxmlformats.org/officeDocument/2006/relationships/image" Target="../media/image1.emf"/></Relationships>
</file>

<file path=ppt/slideLayouts/_rels/slideLayout6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.bin"/><Relationship Id="rId3" Type="http://schemas.openxmlformats.org/officeDocument/2006/relationships/tags" Target="../tags/tag396.xml"/><Relationship Id="rId7" Type="http://schemas.openxmlformats.org/officeDocument/2006/relationships/slideMaster" Target="../slideMasters/slideMaster5.xml"/><Relationship Id="rId2" Type="http://schemas.openxmlformats.org/officeDocument/2006/relationships/tags" Target="../tags/tag395.xml"/><Relationship Id="rId1" Type="http://schemas.openxmlformats.org/officeDocument/2006/relationships/tags" Target="../tags/tag394.xml"/><Relationship Id="rId6" Type="http://schemas.openxmlformats.org/officeDocument/2006/relationships/tags" Target="../tags/tag399.xml"/><Relationship Id="rId5" Type="http://schemas.openxmlformats.org/officeDocument/2006/relationships/tags" Target="../tags/tag398.xml"/><Relationship Id="rId4" Type="http://schemas.openxmlformats.org/officeDocument/2006/relationships/tags" Target="../tags/tag397.xml"/><Relationship Id="rId9" Type="http://schemas.openxmlformats.org/officeDocument/2006/relationships/image" Target="../media/image2.emf"/></Relationships>
</file>

<file path=ppt/slideLayouts/_rels/slideLayout6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5.bin"/><Relationship Id="rId3" Type="http://schemas.openxmlformats.org/officeDocument/2006/relationships/tags" Target="../tags/tag402.xml"/><Relationship Id="rId7" Type="http://schemas.openxmlformats.org/officeDocument/2006/relationships/slideMaster" Target="../slideMasters/slideMaster5.xml"/><Relationship Id="rId2" Type="http://schemas.openxmlformats.org/officeDocument/2006/relationships/tags" Target="../tags/tag401.xml"/><Relationship Id="rId1" Type="http://schemas.openxmlformats.org/officeDocument/2006/relationships/tags" Target="../tags/tag400.xml"/><Relationship Id="rId6" Type="http://schemas.openxmlformats.org/officeDocument/2006/relationships/tags" Target="../tags/tag405.xml"/><Relationship Id="rId5" Type="http://schemas.openxmlformats.org/officeDocument/2006/relationships/tags" Target="../tags/tag404.xml"/><Relationship Id="rId4" Type="http://schemas.openxmlformats.org/officeDocument/2006/relationships/tags" Target="../tags/tag403.xml"/><Relationship Id="rId9" Type="http://schemas.openxmlformats.org/officeDocument/2006/relationships/image" Target="../media/image2.emf"/></Relationships>
</file>

<file path=ppt/slideLayouts/_rels/slideLayout6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6.bin"/><Relationship Id="rId3" Type="http://schemas.openxmlformats.org/officeDocument/2006/relationships/tags" Target="../tags/tag408.xml"/><Relationship Id="rId7" Type="http://schemas.openxmlformats.org/officeDocument/2006/relationships/slideMaster" Target="../slideMasters/slideMaster5.xml"/><Relationship Id="rId2" Type="http://schemas.openxmlformats.org/officeDocument/2006/relationships/tags" Target="../tags/tag407.xml"/><Relationship Id="rId1" Type="http://schemas.openxmlformats.org/officeDocument/2006/relationships/tags" Target="../tags/tag406.xml"/><Relationship Id="rId6" Type="http://schemas.openxmlformats.org/officeDocument/2006/relationships/tags" Target="../tags/tag411.xml"/><Relationship Id="rId5" Type="http://schemas.openxmlformats.org/officeDocument/2006/relationships/tags" Target="../tags/tag410.xml"/><Relationship Id="rId4" Type="http://schemas.openxmlformats.org/officeDocument/2006/relationships/tags" Target="../tags/tag409.xml"/><Relationship Id="rId9" Type="http://schemas.openxmlformats.org/officeDocument/2006/relationships/image" Target="../media/image2.emf"/></Relationships>
</file>

<file path=ppt/slideLayouts/_rels/slideLayout64.xml.rels><?xml version="1.0" encoding="UTF-8" standalone="yes"?>
<Relationships xmlns="http://schemas.openxmlformats.org/package/2006/relationships"><Relationship Id="rId8" Type="http://schemas.openxmlformats.org/officeDocument/2006/relationships/slideMaster" Target="../slideMasters/slideMaster5.xml"/><Relationship Id="rId3" Type="http://schemas.openxmlformats.org/officeDocument/2006/relationships/tags" Target="../tags/tag414.xml"/><Relationship Id="rId7" Type="http://schemas.openxmlformats.org/officeDocument/2006/relationships/tags" Target="../tags/tag418.xml"/><Relationship Id="rId2" Type="http://schemas.openxmlformats.org/officeDocument/2006/relationships/tags" Target="../tags/tag413.xml"/><Relationship Id="rId1" Type="http://schemas.openxmlformats.org/officeDocument/2006/relationships/tags" Target="../tags/tag412.xml"/><Relationship Id="rId6" Type="http://schemas.openxmlformats.org/officeDocument/2006/relationships/tags" Target="../tags/tag417.xml"/><Relationship Id="rId5" Type="http://schemas.openxmlformats.org/officeDocument/2006/relationships/tags" Target="../tags/tag416.xml"/><Relationship Id="rId10" Type="http://schemas.openxmlformats.org/officeDocument/2006/relationships/image" Target="../media/image2.emf"/><Relationship Id="rId4" Type="http://schemas.openxmlformats.org/officeDocument/2006/relationships/tags" Target="../tags/tag415.xml"/><Relationship Id="rId9" Type="http://schemas.openxmlformats.org/officeDocument/2006/relationships/oleObject" Target="../embeddings/oleObject7.bin"/></Relationships>
</file>

<file path=ppt/slideLayouts/_rels/slideLayout65.xml.rels><?xml version="1.0" encoding="UTF-8" standalone="yes"?>
<Relationships xmlns="http://schemas.openxmlformats.org/package/2006/relationships"><Relationship Id="rId8" Type="http://schemas.openxmlformats.org/officeDocument/2006/relationships/tags" Target="../tags/tag426.xml"/><Relationship Id="rId3" Type="http://schemas.openxmlformats.org/officeDocument/2006/relationships/tags" Target="../tags/tag421.xml"/><Relationship Id="rId7" Type="http://schemas.openxmlformats.org/officeDocument/2006/relationships/tags" Target="../tags/tag425.xml"/><Relationship Id="rId12" Type="http://schemas.openxmlformats.org/officeDocument/2006/relationships/image" Target="../media/image1.emf"/><Relationship Id="rId2" Type="http://schemas.openxmlformats.org/officeDocument/2006/relationships/tags" Target="../tags/tag420.xml"/><Relationship Id="rId1" Type="http://schemas.openxmlformats.org/officeDocument/2006/relationships/tags" Target="../tags/tag419.xml"/><Relationship Id="rId6" Type="http://schemas.openxmlformats.org/officeDocument/2006/relationships/tags" Target="../tags/tag424.xml"/><Relationship Id="rId11" Type="http://schemas.openxmlformats.org/officeDocument/2006/relationships/oleObject" Target="../embeddings/oleObject8.bin"/><Relationship Id="rId5" Type="http://schemas.openxmlformats.org/officeDocument/2006/relationships/tags" Target="../tags/tag423.xml"/><Relationship Id="rId10" Type="http://schemas.openxmlformats.org/officeDocument/2006/relationships/slideMaster" Target="../slideMasters/slideMaster5.xml"/><Relationship Id="rId4" Type="http://schemas.openxmlformats.org/officeDocument/2006/relationships/tags" Target="../tags/tag422.xml"/><Relationship Id="rId9" Type="http://schemas.openxmlformats.org/officeDocument/2006/relationships/tags" Target="../tags/tag427.xml"/></Relationships>
</file>

<file path=ppt/slideLayouts/_rels/slideLayout66.xml.rels><?xml version="1.0" encoding="UTF-8" standalone="yes"?>
<Relationships xmlns="http://schemas.openxmlformats.org/package/2006/relationships"><Relationship Id="rId8" Type="http://schemas.openxmlformats.org/officeDocument/2006/relationships/tags" Target="../tags/tag435.xml"/><Relationship Id="rId13" Type="http://schemas.openxmlformats.org/officeDocument/2006/relationships/image" Target="../media/image1.emf"/><Relationship Id="rId3" Type="http://schemas.openxmlformats.org/officeDocument/2006/relationships/tags" Target="../tags/tag430.xml"/><Relationship Id="rId7" Type="http://schemas.openxmlformats.org/officeDocument/2006/relationships/tags" Target="../tags/tag434.xml"/><Relationship Id="rId12" Type="http://schemas.openxmlformats.org/officeDocument/2006/relationships/oleObject" Target="../embeddings/oleObject9.bin"/><Relationship Id="rId2" Type="http://schemas.openxmlformats.org/officeDocument/2006/relationships/tags" Target="../tags/tag429.xml"/><Relationship Id="rId1" Type="http://schemas.openxmlformats.org/officeDocument/2006/relationships/tags" Target="../tags/tag428.xml"/><Relationship Id="rId6" Type="http://schemas.openxmlformats.org/officeDocument/2006/relationships/tags" Target="../tags/tag433.xml"/><Relationship Id="rId11" Type="http://schemas.openxmlformats.org/officeDocument/2006/relationships/slideMaster" Target="../slideMasters/slideMaster5.xml"/><Relationship Id="rId5" Type="http://schemas.openxmlformats.org/officeDocument/2006/relationships/tags" Target="../tags/tag432.xml"/><Relationship Id="rId10" Type="http://schemas.openxmlformats.org/officeDocument/2006/relationships/tags" Target="../tags/tag437.xml"/><Relationship Id="rId4" Type="http://schemas.openxmlformats.org/officeDocument/2006/relationships/tags" Target="../tags/tag431.xml"/><Relationship Id="rId9" Type="http://schemas.openxmlformats.org/officeDocument/2006/relationships/tags" Target="../tags/tag436.xml"/><Relationship Id="rId14" Type="http://schemas.openxmlformats.org/officeDocument/2006/relationships/image" Target="../media/image15.png"/></Relationships>
</file>

<file path=ppt/slideLayouts/_rels/slideLayout67.xml.rels><?xml version="1.0" encoding="UTF-8" standalone="yes"?>
<Relationships xmlns="http://schemas.openxmlformats.org/package/2006/relationships"><Relationship Id="rId8" Type="http://schemas.openxmlformats.org/officeDocument/2006/relationships/tags" Target="../tags/tag445.xml"/><Relationship Id="rId13" Type="http://schemas.openxmlformats.org/officeDocument/2006/relationships/oleObject" Target="../embeddings/oleObject10.bin"/><Relationship Id="rId3" Type="http://schemas.openxmlformats.org/officeDocument/2006/relationships/tags" Target="../tags/tag440.xml"/><Relationship Id="rId7" Type="http://schemas.openxmlformats.org/officeDocument/2006/relationships/tags" Target="../tags/tag444.xml"/><Relationship Id="rId12" Type="http://schemas.openxmlformats.org/officeDocument/2006/relationships/slideMaster" Target="../slideMasters/slideMaster5.xml"/><Relationship Id="rId2" Type="http://schemas.openxmlformats.org/officeDocument/2006/relationships/tags" Target="../tags/tag439.xml"/><Relationship Id="rId1" Type="http://schemas.openxmlformats.org/officeDocument/2006/relationships/tags" Target="../tags/tag438.xml"/><Relationship Id="rId6" Type="http://schemas.openxmlformats.org/officeDocument/2006/relationships/tags" Target="../tags/tag443.xml"/><Relationship Id="rId11" Type="http://schemas.openxmlformats.org/officeDocument/2006/relationships/tags" Target="../tags/tag448.xml"/><Relationship Id="rId5" Type="http://schemas.openxmlformats.org/officeDocument/2006/relationships/tags" Target="../tags/tag442.xml"/><Relationship Id="rId15" Type="http://schemas.openxmlformats.org/officeDocument/2006/relationships/image" Target="../media/image15.png"/><Relationship Id="rId10" Type="http://schemas.openxmlformats.org/officeDocument/2006/relationships/tags" Target="../tags/tag447.xml"/><Relationship Id="rId4" Type="http://schemas.openxmlformats.org/officeDocument/2006/relationships/tags" Target="../tags/tag441.xml"/><Relationship Id="rId9" Type="http://schemas.openxmlformats.org/officeDocument/2006/relationships/tags" Target="../tags/tag446.xml"/><Relationship Id="rId14" Type="http://schemas.openxmlformats.org/officeDocument/2006/relationships/image" Target="../media/image1.emf"/></Relationships>
</file>

<file path=ppt/slideLayouts/_rels/slideLayout68.xml.rels><?xml version="1.0" encoding="UTF-8" standalone="yes"?>
<Relationships xmlns="http://schemas.openxmlformats.org/package/2006/relationships"><Relationship Id="rId8" Type="http://schemas.openxmlformats.org/officeDocument/2006/relationships/tags" Target="../tags/tag456.xml"/><Relationship Id="rId13" Type="http://schemas.openxmlformats.org/officeDocument/2006/relationships/oleObject" Target="../embeddings/oleObject11.bin"/><Relationship Id="rId3" Type="http://schemas.openxmlformats.org/officeDocument/2006/relationships/tags" Target="../tags/tag451.xml"/><Relationship Id="rId7" Type="http://schemas.openxmlformats.org/officeDocument/2006/relationships/tags" Target="../tags/tag455.xml"/><Relationship Id="rId12" Type="http://schemas.openxmlformats.org/officeDocument/2006/relationships/slideMaster" Target="../slideMasters/slideMaster5.xml"/><Relationship Id="rId2" Type="http://schemas.openxmlformats.org/officeDocument/2006/relationships/tags" Target="../tags/tag450.xml"/><Relationship Id="rId1" Type="http://schemas.openxmlformats.org/officeDocument/2006/relationships/tags" Target="../tags/tag449.xml"/><Relationship Id="rId6" Type="http://schemas.openxmlformats.org/officeDocument/2006/relationships/tags" Target="../tags/tag454.xml"/><Relationship Id="rId11" Type="http://schemas.openxmlformats.org/officeDocument/2006/relationships/tags" Target="../tags/tag459.xml"/><Relationship Id="rId5" Type="http://schemas.openxmlformats.org/officeDocument/2006/relationships/tags" Target="../tags/tag453.xml"/><Relationship Id="rId15" Type="http://schemas.openxmlformats.org/officeDocument/2006/relationships/image" Target="../media/image15.png"/><Relationship Id="rId10" Type="http://schemas.openxmlformats.org/officeDocument/2006/relationships/tags" Target="../tags/tag458.xml"/><Relationship Id="rId4" Type="http://schemas.openxmlformats.org/officeDocument/2006/relationships/tags" Target="../tags/tag452.xml"/><Relationship Id="rId9" Type="http://schemas.openxmlformats.org/officeDocument/2006/relationships/tags" Target="../tags/tag457.xml"/><Relationship Id="rId14" Type="http://schemas.openxmlformats.org/officeDocument/2006/relationships/image" Target="../media/image3.emf"/></Relationships>
</file>

<file path=ppt/slideLayouts/_rels/slideLayout69.xml.rels><?xml version="1.0" encoding="UTF-8" standalone="yes"?>
<Relationships xmlns="http://schemas.openxmlformats.org/package/2006/relationships"><Relationship Id="rId8" Type="http://schemas.openxmlformats.org/officeDocument/2006/relationships/tags" Target="../tags/tag467.xml"/><Relationship Id="rId13" Type="http://schemas.openxmlformats.org/officeDocument/2006/relationships/image" Target="../media/image1.emf"/><Relationship Id="rId3" Type="http://schemas.openxmlformats.org/officeDocument/2006/relationships/tags" Target="../tags/tag462.xml"/><Relationship Id="rId7" Type="http://schemas.openxmlformats.org/officeDocument/2006/relationships/tags" Target="../tags/tag466.xml"/><Relationship Id="rId12" Type="http://schemas.openxmlformats.org/officeDocument/2006/relationships/oleObject" Target="../embeddings/oleObject12.bin"/><Relationship Id="rId2" Type="http://schemas.openxmlformats.org/officeDocument/2006/relationships/tags" Target="../tags/tag461.xml"/><Relationship Id="rId1" Type="http://schemas.openxmlformats.org/officeDocument/2006/relationships/tags" Target="../tags/tag460.xml"/><Relationship Id="rId6" Type="http://schemas.openxmlformats.org/officeDocument/2006/relationships/tags" Target="../tags/tag465.xml"/><Relationship Id="rId11" Type="http://schemas.openxmlformats.org/officeDocument/2006/relationships/slideMaster" Target="../slideMasters/slideMaster5.xml"/><Relationship Id="rId5" Type="http://schemas.openxmlformats.org/officeDocument/2006/relationships/tags" Target="../tags/tag464.xml"/><Relationship Id="rId10" Type="http://schemas.openxmlformats.org/officeDocument/2006/relationships/tags" Target="../tags/tag469.xml"/><Relationship Id="rId4" Type="http://schemas.openxmlformats.org/officeDocument/2006/relationships/tags" Target="../tags/tag463.xml"/><Relationship Id="rId9" Type="http://schemas.openxmlformats.org/officeDocument/2006/relationships/tags" Target="../tags/tag468.xml"/><Relationship Id="rId14" Type="http://schemas.openxmlformats.org/officeDocument/2006/relationships/image" Target="../media/image15.png"/></Relationships>
</file>

<file path=ppt/slideLayouts/_rels/slideLayout7.xml.rels><?xml version="1.0" encoding="UTF-8" standalone="yes"?>
<Relationships xmlns="http://schemas.openxmlformats.org/package/2006/relationships"><Relationship Id="rId8" Type="http://schemas.openxmlformats.org/officeDocument/2006/relationships/tags" Target="../tags/tag62.xml"/><Relationship Id="rId3" Type="http://schemas.openxmlformats.org/officeDocument/2006/relationships/tags" Target="../tags/tag57.xml"/><Relationship Id="rId7" Type="http://schemas.openxmlformats.org/officeDocument/2006/relationships/tags" Target="../tags/tag61.xml"/><Relationship Id="rId12" Type="http://schemas.openxmlformats.org/officeDocument/2006/relationships/image" Target="../media/image1.emf"/><Relationship Id="rId2" Type="http://schemas.openxmlformats.org/officeDocument/2006/relationships/tags" Target="../tags/tag56.xml"/><Relationship Id="rId1" Type="http://schemas.openxmlformats.org/officeDocument/2006/relationships/tags" Target="../tags/tag55.xml"/><Relationship Id="rId6" Type="http://schemas.openxmlformats.org/officeDocument/2006/relationships/tags" Target="../tags/tag60.xml"/><Relationship Id="rId11" Type="http://schemas.openxmlformats.org/officeDocument/2006/relationships/oleObject" Target="../embeddings/oleObject8.bin"/><Relationship Id="rId5" Type="http://schemas.openxmlformats.org/officeDocument/2006/relationships/tags" Target="../tags/tag59.xml"/><Relationship Id="rId10" Type="http://schemas.openxmlformats.org/officeDocument/2006/relationships/slideMaster" Target="../slideMasters/slideMaster1.xml"/><Relationship Id="rId4" Type="http://schemas.openxmlformats.org/officeDocument/2006/relationships/tags" Target="../tags/tag58.xml"/><Relationship Id="rId9" Type="http://schemas.openxmlformats.org/officeDocument/2006/relationships/tags" Target="../tags/tag63.xml"/></Relationships>
</file>

<file path=ppt/slideLayouts/_rels/slideLayout70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3.bin"/><Relationship Id="rId3" Type="http://schemas.openxmlformats.org/officeDocument/2006/relationships/tags" Target="../tags/tag472.xml"/><Relationship Id="rId7" Type="http://schemas.openxmlformats.org/officeDocument/2006/relationships/slideMaster" Target="../slideMasters/slideMaster5.xml"/><Relationship Id="rId2" Type="http://schemas.openxmlformats.org/officeDocument/2006/relationships/tags" Target="../tags/tag471.xml"/><Relationship Id="rId1" Type="http://schemas.openxmlformats.org/officeDocument/2006/relationships/tags" Target="../tags/tag470.xml"/><Relationship Id="rId6" Type="http://schemas.openxmlformats.org/officeDocument/2006/relationships/tags" Target="../tags/tag475.xml"/><Relationship Id="rId5" Type="http://schemas.openxmlformats.org/officeDocument/2006/relationships/tags" Target="../tags/tag474.xml"/><Relationship Id="rId10" Type="http://schemas.openxmlformats.org/officeDocument/2006/relationships/image" Target="../media/image15.png"/><Relationship Id="rId4" Type="http://schemas.openxmlformats.org/officeDocument/2006/relationships/tags" Target="../tags/tag473.xml"/><Relationship Id="rId9" Type="http://schemas.openxmlformats.org/officeDocument/2006/relationships/image" Target="../media/image2.emf"/></Relationships>
</file>

<file path=ppt/slideLayouts/_rels/slideLayout71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5.xml"/><Relationship Id="rId2" Type="http://schemas.openxmlformats.org/officeDocument/2006/relationships/tags" Target="../tags/tag477.xml"/><Relationship Id="rId1" Type="http://schemas.openxmlformats.org/officeDocument/2006/relationships/tags" Target="../tags/tag476.xml"/><Relationship Id="rId6" Type="http://schemas.openxmlformats.org/officeDocument/2006/relationships/image" Target="../media/image17.png"/><Relationship Id="rId5" Type="http://schemas.openxmlformats.org/officeDocument/2006/relationships/image" Target="../media/image2.emf"/><Relationship Id="rId4" Type="http://schemas.openxmlformats.org/officeDocument/2006/relationships/oleObject" Target="../embeddings/oleObject15.bin"/></Relationships>
</file>

<file path=ppt/slideLayouts/_rels/slideLayout72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5.xml"/><Relationship Id="rId2" Type="http://schemas.openxmlformats.org/officeDocument/2006/relationships/tags" Target="../tags/tag479.xml"/><Relationship Id="rId1" Type="http://schemas.openxmlformats.org/officeDocument/2006/relationships/tags" Target="../tags/tag478.xml"/><Relationship Id="rId5" Type="http://schemas.openxmlformats.org/officeDocument/2006/relationships/image" Target="../media/image2.emf"/><Relationship Id="rId4" Type="http://schemas.openxmlformats.org/officeDocument/2006/relationships/oleObject" Target="../embeddings/oleObject15.bin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8.xml.rels><?xml version="1.0" encoding="UTF-8" standalone="yes"?>
<Relationships xmlns="http://schemas.openxmlformats.org/package/2006/relationships"><Relationship Id="rId8" Type="http://schemas.openxmlformats.org/officeDocument/2006/relationships/slideMaster" Target="../slideMasters/slideMaster5.xml"/><Relationship Id="rId3" Type="http://schemas.openxmlformats.org/officeDocument/2006/relationships/tags" Target="../tags/tag482.xml"/><Relationship Id="rId7" Type="http://schemas.openxmlformats.org/officeDocument/2006/relationships/tags" Target="../tags/tag486.xml"/><Relationship Id="rId2" Type="http://schemas.openxmlformats.org/officeDocument/2006/relationships/tags" Target="../tags/tag481.xml"/><Relationship Id="rId1" Type="http://schemas.openxmlformats.org/officeDocument/2006/relationships/tags" Target="../tags/tag480.xml"/><Relationship Id="rId6" Type="http://schemas.openxmlformats.org/officeDocument/2006/relationships/tags" Target="../tags/tag485.xml"/><Relationship Id="rId5" Type="http://schemas.openxmlformats.org/officeDocument/2006/relationships/tags" Target="../tags/tag484.xml"/><Relationship Id="rId10" Type="http://schemas.openxmlformats.org/officeDocument/2006/relationships/image" Target="../media/image1.emf"/><Relationship Id="rId4" Type="http://schemas.openxmlformats.org/officeDocument/2006/relationships/tags" Target="../tags/tag483.xml"/><Relationship Id="rId9" Type="http://schemas.openxmlformats.org/officeDocument/2006/relationships/oleObject" Target="../embeddings/oleObject3.bin"/></Relationships>
</file>

<file path=ppt/slideLayouts/_rels/slideLayout7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emf"/><Relationship Id="rId3" Type="http://schemas.openxmlformats.org/officeDocument/2006/relationships/tags" Target="../tags/tag489.xml"/><Relationship Id="rId7" Type="http://schemas.openxmlformats.org/officeDocument/2006/relationships/oleObject" Target="../embeddings/oleObject3.bin"/><Relationship Id="rId2" Type="http://schemas.openxmlformats.org/officeDocument/2006/relationships/tags" Target="../tags/tag488.xml"/><Relationship Id="rId1" Type="http://schemas.openxmlformats.org/officeDocument/2006/relationships/tags" Target="../tags/tag487.xml"/><Relationship Id="rId6" Type="http://schemas.openxmlformats.org/officeDocument/2006/relationships/slideMaster" Target="../slideMasters/slideMaster5.xml"/><Relationship Id="rId5" Type="http://schemas.openxmlformats.org/officeDocument/2006/relationships/tags" Target="../tags/tag491.xml"/><Relationship Id="rId4" Type="http://schemas.openxmlformats.org/officeDocument/2006/relationships/tags" Target="../tags/tag490.xml"/></Relationships>
</file>

<file path=ppt/slideLayouts/_rels/slideLayout8.xml.rels><?xml version="1.0" encoding="UTF-8" standalone="yes"?>
<Relationships xmlns="http://schemas.openxmlformats.org/package/2006/relationships"><Relationship Id="rId8" Type="http://schemas.openxmlformats.org/officeDocument/2006/relationships/tags" Target="../tags/tag71.xml"/><Relationship Id="rId13" Type="http://schemas.openxmlformats.org/officeDocument/2006/relationships/image" Target="../media/image1.emf"/><Relationship Id="rId3" Type="http://schemas.openxmlformats.org/officeDocument/2006/relationships/tags" Target="../tags/tag66.xml"/><Relationship Id="rId7" Type="http://schemas.openxmlformats.org/officeDocument/2006/relationships/tags" Target="../tags/tag70.xml"/><Relationship Id="rId12" Type="http://schemas.openxmlformats.org/officeDocument/2006/relationships/oleObject" Target="../embeddings/oleObject9.bin"/><Relationship Id="rId2" Type="http://schemas.openxmlformats.org/officeDocument/2006/relationships/tags" Target="../tags/tag65.xml"/><Relationship Id="rId1" Type="http://schemas.openxmlformats.org/officeDocument/2006/relationships/tags" Target="../tags/tag64.xml"/><Relationship Id="rId6" Type="http://schemas.openxmlformats.org/officeDocument/2006/relationships/tags" Target="../tags/tag69.xml"/><Relationship Id="rId11" Type="http://schemas.openxmlformats.org/officeDocument/2006/relationships/slideMaster" Target="../slideMasters/slideMaster1.xml"/><Relationship Id="rId5" Type="http://schemas.openxmlformats.org/officeDocument/2006/relationships/tags" Target="../tags/tag68.xml"/><Relationship Id="rId10" Type="http://schemas.openxmlformats.org/officeDocument/2006/relationships/tags" Target="../tags/tag73.xml"/><Relationship Id="rId4" Type="http://schemas.openxmlformats.org/officeDocument/2006/relationships/tags" Target="../tags/tag67.xml"/><Relationship Id="rId9" Type="http://schemas.openxmlformats.org/officeDocument/2006/relationships/tags" Target="../tags/tag72.xml"/></Relationships>
</file>

<file path=ppt/slideLayouts/_rels/slideLayout80.xml.rels><?xml version="1.0" encoding="UTF-8" standalone="yes"?>
<Relationships xmlns="http://schemas.openxmlformats.org/package/2006/relationships"><Relationship Id="rId3" Type="http://schemas.openxmlformats.org/officeDocument/2006/relationships/tags" Target="../tags/tag494.xml"/><Relationship Id="rId7" Type="http://schemas.openxmlformats.org/officeDocument/2006/relationships/image" Target="../media/image2.emf"/><Relationship Id="rId2" Type="http://schemas.openxmlformats.org/officeDocument/2006/relationships/tags" Target="../tags/tag493.xml"/><Relationship Id="rId1" Type="http://schemas.openxmlformats.org/officeDocument/2006/relationships/tags" Target="../tags/tag492.xml"/><Relationship Id="rId6" Type="http://schemas.openxmlformats.org/officeDocument/2006/relationships/oleObject" Target="../embeddings/oleObject14.bin"/><Relationship Id="rId5" Type="http://schemas.openxmlformats.org/officeDocument/2006/relationships/slideMaster" Target="../slideMasters/slideMaster5.xml"/><Relationship Id="rId4" Type="http://schemas.openxmlformats.org/officeDocument/2006/relationships/tags" Target="../tags/tag495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.xml.rels><?xml version="1.0" encoding="UTF-8" standalone="yes"?>
<Relationships xmlns="http://schemas.openxmlformats.org/package/2006/relationships"><Relationship Id="rId8" Type="http://schemas.openxmlformats.org/officeDocument/2006/relationships/tags" Target="../tags/tag81.xml"/><Relationship Id="rId13" Type="http://schemas.openxmlformats.org/officeDocument/2006/relationships/oleObject" Target="../embeddings/oleObject10.bin"/><Relationship Id="rId3" Type="http://schemas.openxmlformats.org/officeDocument/2006/relationships/tags" Target="../tags/tag76.xml"/><Relationship Id="rId7" Type="http://schemas.openxmlformats.org/officeDocument/2006/relationships/tags" Target="../tags/tag80.xml"/><Relationship Id="rId12" Type="http://schemas.openxmlformats.org/officeDocument/2006/relationships/slideMaster" Target="../slideMasters/slideMaster1.xml"/><Relationship Id="rId2" Type="http://schemas.openxmlformats.org/officeDocument/2006/relationships/tags" Target="../tags/tag75.xml"/><Relationship Id="rId1" Type="http://schemas.openxmlformats.org/officeDocument/2006/relationships/tags" Target="../tags/tag74.xml"/><Relationship Id="rId6" Type="http://schemas.openxmlformats.org/officeDocument/2006/relationships/tags" Target="../tags/tag79.xml"/><Relationship Id="rId11" Type="http://schemas.openxmlformats.org/officeDocument/2006/relationships/tags" Target="../tags/tag84.xml"/><Relationship Id="rId5" Type="http://schemas.openxmlformats.org/officeDocument/2006/relationships/tags" Target="../tags/tag78.xml"/><Relationship Id="rId10" Type="http://schemas.openxmlformats.org/officeDocument/2006/relationships/tags" Target="../tags/tag83.xml"/><Relationship Id="rId4" Type="http://schemas.openxmlformats.org/officeDocument/2006/relationships/tags" Target="../tags/tag77.xml"/><Relationship Id="rId9" Type="http://schemas.openxmlformats.org/officeDocument/2006/relationships/tags" Target="../tags/tag82.xml"/><Relationship Id="rId14" Type="http://schemas.openxmlformats.org/officeDocument/2006/relationships/image" Target="../media/image1.emf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emf"/><Relationship Id="rId3" Type="http://schemas.openxmlformats.org/officeDocument/2006/relationships/tags" Target="../tags/tag498.xml"/><Relationship Id="rId7" Type="http://schemas.openxmlformats.org/officeDocument/2006/relationships/oleObject" Target="../embeddings/oleObject2.bin"/><Relationship Id="rId2" Type="http://schemas.openxmlformats.org/officeDocument/2006/relationships/tags" Target="../tags/tag497.xml"/><Relationship Id="rId1" Type="http://schemas.openxmlformats.org/officeDocument/2006/relationships/tags" Target="../tags/tag496.xml"/><Relationship Id="rId6" Type="http://schemas.openxmlformats.org/officeDocument/2006/relationships/slideMaster" Target="../slideMasters/slideMaster6.xml"/><Relationship Id="rId5" Type="http://schemas.openxmlformats.org/officeDocument/2006/relationships/tags" Target="../tags/tag500.xml"/><Relationship Id="rId4" Type="http://schemas.openxmlformats.org/officeDocument/2006/relationships/tags" Target="../tags/tag49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emf"/><Relationship Id="rId3" Type="http://schemas.openxmlformats.org/officeDocument/2006/relationships/tags" Target="../tags/tag505.xml"/><Relationship Id="rId7" Type="http://schemas.openxmlformats.org/officeDocument/2006/relationships/oleObject" Target="../embeddings/oleObject2.bin"/><Relationship Id="rId2" Type="http://schemas.openxmlformats.org/officeDocument/2006/relationships/tags" Target="../tags/tag504.xml"/><Relationship Id="rId1" Type="http://schemas.openxmlformats.org/officeDocument/2006/relationships/tags" Target="../tags/tag503.xml"/><Relationship Id="rId6" Type="http://schemas.openxmlformats.org/officeDocument/2006/relationships/slideMaster" Target="../slideMasters/slideMaster7.xml"/><Relationship Id="rId5" Type="http://schemas.openxmlformats.org/officeDocument/2006/relationships/tags" Target="../tags/tag507.xml"/><Relationship Id="rId10" Type="http://schemas.openxmlformats.org/officeDocument/2006/relationships/image" Target="../media/image13.png"/><Relationship Id="rId4" Type="http://schemas.openxmlformats.org/officeDocument/2006/relationships/tags" Target="../tags/tag506.xml"/><Relationship Id="rId9" Type="http://schemas.openxmlformats.org/officeDocument/2006/relationships/image" Target="../media/image12.png"/></Relationships>
</file>

<file path=ppt/slideLayouts/_rels/slideLayout9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7.xml"/></Relationships>
</file>

<file path=ppt/slideLayouts/_rels/slideLayout9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7.xml"/></Relationships>
</file>

<file path=ppt/slideLayouts/_rels/slideLayout9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7.xml"/></Relationships>
</file>

<file path=ppt/slideLayouts/_rels/slideLayout9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8.bin"/><Relationship Id="rId3" Type="http://schemas.openxmlformats.org/officeDocument/2006/relationships/tags" Target="../tags/tag510.xml"/><Relationship Id="rId7" Type="http://schemas.openxmlformats.org/officeDocument/2006/relationships/slideMaster" Target="../slideMasters/slideMaster7.xml"/><Relationship Id="rId2" Type="http://schemas.openxmlformats.org/officeDocument/2006/relationships/tags" Target="../tags/tag509.xml"/><Relationship Id="rId1" Type="http://schemas.openxmlformats.org/officeDocument/2006/relationships/tags" Target="../tags/tag508.xml"/><Relationship Id="rId6" Type="http://schemas.openxmlformats.org/officeDocument/2006/relationships/tags" Target="../tags/tag513.xml"/><Relationship Id="rId5" Type="http://schemas.openxmlformats.org/officeDocument/2006/relationships/tags" Target="../tags/tag512.xml"/><Relationship Id="rId4" Type="http://schemas.openxmlformats.org/officeDocument/2006/relationships/tags" Target="../tags/tag511.xml"/><Relationship Id="rId9" Type="http://schemas.openxmlformats.org/officeDocument/2006/relationships/image" Target="../media/image1.emf"/></Relationships>
</file>

<file path=ppt/slideLayouts/_rels/slideLayout9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8.bin"/><Relationship Id="rId3" Type="http://schemas.openxmlformats.org/officeDocument/2006/relationships/tags" Target="../tags/tag516.xml"/><Relationship Id="rId7" Type="http://schemas.openxmlformats.org/officeDocument/2006/relationships/slideMaster" Target="../slideMasters/slideMaster7.xml"/><Relationship Id="rId2" Type="http://schemas.openxmlformats.org/officeDocument/2006/relationships/tags" Target="../tags/tag515.xml"/><Relationship Id="rId1" Type="http://schemas.openxmlformats.org/officeDocument/2006/relationships/tags" Target="../tags/tag514.xml"/><Relationship Id="rId6" Type="http://schemas.openxmlformats.org/officeDocument/2006/relationships/tags" Target="../tags/tag519.xml"/><Relationship Id="rId5" Type="http://schemas.openxmlformats.org/officeDocument/2006/relationships/tags" Target="../tags/tag518.xml"/><Relationship Id="rId4" Type="http://schemas.openxmlformats.org/officeDocument/2006/relationships/tags" Target="../tags/tag517.xml"/><Relationship Id="rId9" Type="http://schemas.openxmlformats.org/officeDocument/2006/relationships/image" Target="../media/image1.emf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ct 6" hidden="1">
            <a:extLst>
              <a:ext uri="{FF2B5EF4-FFF2-40B4-BE49-F238E27FC236}">
                <a16:creationId xmlns:a16="http://schemas.microsoft.com/office/drawing/2014/main" id="{33B562A0-3D6C-45D0-9E85-8A28A804D0F1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7" imgW="592" imgH="591" progId="TCLayout.ActiveDocument.1">
                  <p:embed/>
                </p:oleObj>
              </mc:Choice>
              <mc:Fallback>
                <p:oleObj name="think-cell Slide" r:id="rId7" imgW="592" imgH="591" progId="TCLayout.ActiveDocument.1">
                  <p:embed/>
                  <p:pic>
                    <p:nvPicPr>
                      <p:cNvPr id="7" name="Object 6" hidden="1">
                        <a:extLst>
                          <a:ext uri="{FF2B5EF4-FFF2-40B4-BE49-F238E27FC236}">
                            <a16:creationId xmlns:a16="http://schemas.microsoft.com/office/drawing/2014/main" id="{33B562A0-3D6C-45D0-9E85-8A28A804D0F1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>
            <a:extLst>
              <a:ext uri="{FF2B5EF4-FFF2-40B4-BE49-F238E27FC236}">
                <a16:creationId xmlns:a16="http://schemas.microsoft.com/office/drawing/2014/main" id="{CC42428D-965F-410A-AAB0-2F4E028AF079}"/>
              </a:ext>
            </a:extLst>
          </p:cNvPr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accent1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Tx/>
              <a:buSzTx/>
              <a:buFontTx/>
              <a:buNone/>
              <a:tabLst/>
              <a:defRPr/>
            </a:pP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  <a:sym typeface="Arial" panose="020B0604020202020204" pitchFamily="34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9B2BB598-2691-4D01-A539-1D662EC06D72}"/>
              </a:ext>
            </a:extLst>
          </p:cNvPr>
          <p:cNvSpPr/>
          <p:nvPr userDrawn="1"/>
        </p:nvSpPr>
        <p:spPr>
          <a:xfrm>
            <a:off x="3176" y="2414017"/>
            <a:ext cx="12188824" cy="4434840"/>
          </a:xfrm>
          <a:prstGeom prst="rect">
            <a:avLst/>
          </a:prstGeom>
          <a:solidFill>
            <a:schemeClr val="accent1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6ABE5ED7-62AC-442E-9D78-2775559457BD}"/>
              </a:ext>
            </a:extLst>
          </p:cNvPr>
          <p:cNvSpPr/>
          <p:nvPr userDrawn="1"/>
        </p:nvSpPr>
        <p:spPr>
          <a:xfrm>
            <a:off x="3176" y="2171700"/>
            <a:ext cx="12188824" cy="186085"/>
          </a:xfrm>
          <a:prstGeom prst="rect">
            <a:avLst/>
          </a:prstGeom>
          <a:solidFill>
            <a:srgbClr val="C3922E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6" name="Documenttype">
            <a:extLst>
              <a:ext uri="{FF2B5EF4-FFF2-40B4-BE49-F238E27FC236}">
                <a16:creationId xmlns:a16="http://schemas.microsoft.com/office/drawing/2014/main" id="{0CADA7EB-5C2E-4AD4-A32E-534A28817C8A}"/>
              </a:ext>
            </a:extLst>
          </p:cNvPr>
          <p:cNvSpPr>
            <a:spLocks noGrp="1"/>
          </p:cNvSpPr>
          <p:nvPr>
            <p:ph type="body" sz="quarter" idx="13" hasCustomPrompt="1"/>
            <p:custDataLst>
              <p:tags r:id="rId3"/>
            </p:custDataLst>
          </p:nvPr>
        </p:nvSpPr>
        <p:spPr>
          <a:xfrm>
            <a:off x="550800" y="5369239"/>
            <a:ext cx="9726795" cy="215444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0" tIns="0" rIns="0" bIns="0" rtlCol="0" anchor="t" anchorCtr="0">
            <a:spAutoFit/>
          </a:bodyPr>
          <a:lstStyle>
            <a:lvl1pPr>
              <a:defRPr lang="en-US" sz="1400" dirty="0">
                <a:solidFill>
                  <a:schemeClr val="bg2"/>
                </a:solidFill>
              </a:defRPr>
            </a:lvl1pPr>
          </a:lstStyle>
          <a:p>
            <a:pPr lvl="0">
              <a:buNone/>
            </a:pPr>
            <a:r>
              <a:rPr lang="en-US" dirty="0"/>
              <a:t>Edit date or title/role</a:t>
            </a:r>
          </a:p>
        </p:txBody>
      </p:sp>
      <p:sp>
        <p:nvSpPr>
          <p:cNvPr id="18" name="Subtitle">
            <a:extLst>
              <a:ext uri="{FF2B5EF4-FFF2-40B4-BE49-F238E27FC236}">
                <a16:creationId xmlns:a16="http://schemas.microsoft.com/office/drawing/2014/main" id="{C85A1636-E33D-4640-A4BA-89E2008C1ED4}"/>
              </a:ext>
            </a:extLst>
          </p:cNvPr>
          <p:cNvSpPr>
            <a:spLocks noGrp="1"/>
          </p:cNvSpPr>
          <p:nvPr>
            <p:ph type="subTitle" idx="1"/>
            <p:custDataLst>
              <p:tags r:id="rId4"/>
            </p:custDataLst>
          </p:nvPr>
        </p:nvSpPr>
        <p:spPr>
          <a:xfrm>
            <a:off x="547688" y="4951630"/>
            <a:ext cx="9726795" cy="307777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0" tIns="0" rIns="0" bIns="0" rtlCol="0" anchor="t" anchorCtr="0">
            <a:spAutoFit/>
          </a:bodyPr>
          <a:lstStyle>
            <a:lvl1pPr>
              <a:defRPr lang="en-US" sz="2000" dirty="0">
                <a:solidFill>
                  <a:schemeClr val="bg2"/>
                </a:solidFill>
              </a:defRPr>
            </a:lvl1pPr>
          </a:lstStyle>
          <a:p>
            <a:pPr lvl="0">
              <a:buNone/>
            </a:pPr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20" name="Title">
            <a:extLst>
              <a:ext uri="{FF2B5EF4-FFF2-40B4-BE49-F238E27FC236}">
                <a16:creationId xmlns:a16="http://schemas.microsoft.com/office/drawing/2014/main" id="{AA4E4E19-7239-46DA-AE24-CE9556C9BE7D}"/>
              </a:ext>
            </a:extLst>
          </p:cNvPr>
          <p:cNvSpPr>
            <a:spLocks noGrp="1"/>
          </p:cNvSpPr>
          <p:nvPr>
            <p:ph type="title"/>
            <p:custDataLst>
              <p:tags r:id="rId5"/>
            </p:custDataLst>
          </p:nvPr>
        </p:nvSpPr>
        <p:spPr>
          <a:xfrm>
            <a:off x="551941" y="4153476"/>
            <a:ext cx="9726795" cy="677108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0" tIns="0" rIns="0" bIns="0" rtlCol="0" anchor="b" anchorCtr="0">
            <a:spAutoFit/>
          </a:bodyPr>
          <a:lstStyle>
            <a:lvl1pPr>
              <a:defRPr lang="en-US" sz="4400" dirty="0">
                <a:solidFill>
                  <a:schemeClr val="bg2"/>
                </a:solidFill>
              </a:defRPr>
            </a:lvl1pPr>
          </a:lstStyle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3" name="Footer Placeholder 5">
            <a:extLst>
              <a:ext uri="{FF2B5EF4-FFF2-40B4-BE49-F238E27FC236}">
                <a16:creationId xmlns:a16="http://schemas.microsoft.com/office/drawing/2014/main" id="{CDF1E86B-230A-4AE3-92EE-18802C00ED66}"/>
              </a:ext>
            </a:extLst>
          </p:cNvPr>
          <p:cNvSpPr txBox="1">
            <a:spLocks/>
          </p:cNvSpPr>
          <p:nvPr userDrawn="1"/>
        </p:nvSpPr>
        <p:spPr>
          <a:xfrm>
            <a:off x="547688" y="903956"/>
            <a:ext cx="4502836" cy="307777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defPPr>
              <a:defRPr lang="en-US"/>
            </a:defPPr>
            <a:lvl1pPr marL="0" algn="ctr" defTabSz="914400" rtl="0" eaLnBrk="1" latinLnBrk="0" hangingPunct="1">
              <a:defRPr sz="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Government of Khyber Pakhtunkhwa</a:t>
            </a:r>
          </a:p>
        </p:txBody>
      </p:sp>
    </p:spTree>
    <p:extLst>
      <p:ext uri="{BB962C8B-B14F-4D97-AF65-F5344CB8AC3E}">
        <p14:creationId xmlns:p14="http://schemas.microsoft.com/office/powerpoint/2010/main" val="275211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/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6" hidden="1">
            <a:extLst>
              <a:ext uri="{FF2B5EF4-FFF2-40B4-BE49-F238E27FC236}">
                <a16:creationId xmlns:a16="http://schemas.microsoft.com/office/drawing/2014/main" id="{C293AC4C-5B2F-4A0C-8C9B-7295BEE1F457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13" imgW="572" imgH="588" progId="TCLayout.ActiveDocument.1">
                  <p:embed/>
                </p:oleObj>
              </mc:Choice>
              <mc:Fallback>
                <p:oleObj name="think-cell Slide" r:id="rId13" imgW="572" imgH="588" progId="TCLayout.ActiveDocument.1">
                  <p:embed/>
                  <p:pic>
                    <p:nvPicPr>
                      <p:cNvPr id="3" name="Object 6" hidden="1">
                        <a:extLst>
                          <a:ext uri="{FF2B5EF4-FFF2-40B4-BE49-F238E27FC236}">
                            <a16:creationId xmlns:a16="http://schemas.microsoft.com/office/drawing/2014/main" id="{C293AC4C-5B2F-4A0C-8C9B-7295BEE1F45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1" hidden="1">
            <a:extLst>
              <a:ext uri="{FF2B5EF4-FFF2-40B4-BE49-F238E27FC236}">
                <a16:creationId xmlns:a16="http://schemas.microsoft.com/office/drawing/2014/main" id="{2D668F04-7049-40BA-8D63-D8BBB6921318}"/>
              </a:ext>
            </a:extLst>
          </p:cNvPr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accent1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Tx/>
              <a:buSzTx/>
              <a:buFontTx/>
              <a:buNone/>
              <a:tabLst/>
              <a:defRPr/>
            </a:pPr>
            <a:endParaRPr kumimoji="0" lang="en-US" sz="25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  <a:sym typeface="Arial" panose="020B0604020202020204" pitchFamily="34" charset="0"/>
            </a:endParaRPr>
          </a:p>
        </p:txBody>
      </p:sp>
      <p:sp>
        <p:nvSpPr>
          <p:cNvPr id="19" name="2. Slide Title">
            <a:extLst>
              <a:ext uri="{FF2B5EF4-FFF2-40B4-BE49-F238E27FC236}">
                <a16:creationId xmlns:a16="http://schemas.microsoft.com/office/drawing/2014/main" id="{0415F114-7B0E-43F2-8881-F0D9FB2A643B}"/>
              </a:ext>
            </a:extLst>
          </p:cNvPr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554736" y="519011"/>
            <a:ext cx="6967728" cy="384721"/>
          </a:xfrm>
        </p:spPr>
        <p:txBody>
          <a:bodyPr>
            <a:sp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RectangleLight">
            <a:extLst>
              <a:ext uri="{FF2B5EF4-FFF2-40B4-BE49-F238E27FC236}">
                <a16:creationId xmlns:a16="http://schemas.microsoft.com/office/drawing/2014/main" id="{2365F90A-9CD8-40EE-93CD-2729135A9569}"/>
              </a:ext>
            </a:extLst>
          </p:cNvPr>
          <p:cNvSpPr/>
          <p:nvPr userDrawn="1">
            <p:custDataLst>
              <p:tags r:id="rId4"/>
            </p:custDataLst>
          </p:nvPr>
        </p:nvSpPr>
        <p:spPr bwMode="ltGray">
          <a:xfrm>
            <a:off x="7830312" y="0"/>
            <a:ext cx="4361688" cy="6858000"/>
          </a:xfrm>
          <a:prstGeom prst="rect">
            <a:avLst/>
          </a:prstGeom>
          <a:solidFill>
            <a:srgbClr val="EFFCE4"/>
          </a:solidFill>
          <a:ln w="6350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0F0F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7" name="Slide Number">
            <a:extLst>
              <a:ext uri="{FF2B5EF4-FFF2-40B4-BE49-F238E27FC236}">
                <a16:creationId xmlns:a16="http://schemas.microsoft.com/office/drawing/2014/main" id="{3B7A7C0C-AC02-4989-860B-73442D510162}"/>
              </a:ext>
            </a:extLst>
          </p:cNvPr>
          <p:cNvSpPr>
            <a:spLocks noChangeArrowheads="1"/>
          </p:cNvSpPr>
          <p:nvPr userDrawn="1">
            <p:custDataLst>
              <p:tags r:id="rId5"/>
            </p:custDataLst>
          </p:nvPr>
        </p:nvSpPr>
        <p:spPr bwMode="black">
          <a:xfrm>
            <a:off x="11312525" y="6498754"/>
            <a:ext cx="325501" cy="1384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0" tIns="0" rIns="0" bIns="0" anchor="b">
            <a:spAutoFit/>
          </a:bodyPr>
          <a:lstStyle/>
          <a:p>
            <a:pPr marL="0" marR="0" lvl="0" indent="0" algn="r" defTabSz="61074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ABDCABE-3F10-B64C-92F1-862014417034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pPr marL="0" marR="0" lvl="0" indent="0" algn="r" defTabSz="61074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</p:txBody>
      </p:sp>
      <p:sp>
        <p:nvSpPr>
          <p:cNvPr id="20" name="3. Subtitle">
            <a:extLst>
              <a:ext uri="{FF2B5EF4-FFF2-40B4-BE49-F238E27FC236}">
                <a16:creationId xmlns:a16="http://schemas.microsoft.com/office/drawing/2014/main" id="{712BED6B-950C-4FB8-AEE1-14FA61D013FF}"/>
              </a:ext>
            </a:extLst>
          </p:cNvPr>
          <p:cNvSpPr>
            <a:spLocks noGrp="1"/>
          </p:cNvSpPr>
          <p:nvPr>
            <p:ph type="subTitle" idx="1"/>
            <p:custDataLst>
              <p:tags r:id="rId6"/>
            </p:custDataLst>
          </p:nvPr>
        </p:nvSpPr>
        <p:spPr>
          <a:xfrm>
            <a:off x="554738" y="976471"/>
            <a:ext cx="6967728" cy="276999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l">
              <a:buNone/>
              <a:defRPr sz="1800" b="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21" name="5. Source" hidden="1">
            <a:extLst>
              <a:ext uri="{FF2B5EF4-FFF2-40B4-BE49-F238E27FC236}">
                <a16:creationId xmlns:a16="http://schemas.microsoft.com/office/drawing/2014/main" id="{F25A304F-F50E-4F96-991D-CFEB07060178}"/>
              </a:ext>
            </a:extLst>
          </p:cNvPr>
          <p:cNvSpPr txBox="1"/>
          <p:nvPr userDrawn="1">
            <p:custDataLst>
              <p:tags r:id="rId7"/>
            </p:custDataLst>
          </p:nvPr>
        </p:nvSpPr>
        <p:spPr>
          <a:xfrm>
            <a:off x="554735" y="6501669"/>
            <a:ext cx="6967729" cy="123111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lang="en-US" sz="900" dirty="0">
                <a:cs typeface="Arial" panose="020B0604020202020204" pitchFamily="34" charset="0"/>
              </a:defRPr>
            </a:lvl1pPr>
            <a:lvl2pPr marL="228600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"/>
              <a:defRPr sz="1600">
                <a:cs typeface="Arial" panose="020B0604020202020204" pitchFamily="34" charset="0"/>
              </a:defRPr>
            </a:lvl2pPr>
            <a:lvl3pPr marL="515938" indent="-2873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—"/>
              <a:defRPr sz="1600">
                <a:cs typeface="Arial" panose="020B0604020202020204" pitchFamily="34" charset="0"/>
              </a:defRPr>
            </a:lvl3pPr>
            <a:lvl4pPr marL="742950" indent="-18256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»"/>
              <a:defRPr sz="1600">
                <a:cs typeface="Arial" panose="020B0604020202020204" pitchFamily="34" charset="0"/>
              </a:defRPr>
            </a:lvl4pPr>
            <a:lvl5pPr marL="914400" indent="-1365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›"/>
              <a:defRPr sz="1600">
                <a:cs typeface="Arial" panose="020B0604020202020204" pitchFamily="34" charset="0"/>
              </a:defRPr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Tx/>
              <a:buSzTx/>
              <a:buFont typeface="Segoe UI" panose="020B0502040204020203" pitchFamily="34" charset="0"/>
              <a:buChar char="​"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Source: …</a:t>
            </a:r>
          </a:p>
        </p:txBody>
      </p:sp>
      <p:sp>
        <p:nvSpPr>
          <p:cNvPr id="10" name="1. On-page tracker">
            <a:extLst>
              <a:ext uri="{FF2B5EF4-FFF2-40B4-BE49-F238E27FC236}">
                <a16:creationId xmlns:a16="http://schemas.microsoft.com/office/drawing/2014/main" id="{7C393009-0681-4A8F-A1E9-19E10A949DCD}"/>
              </a:ext>
            </a:extLst>
          </p:cNvPr>
          <p:cNvSpPr>
            <a:spLocks noGrp="1"/>
          </p:cNvSpPr>
          <p:nvPr>
            <p:ph type="body" sz="quarter" idx="10" hasCustomPrompt="1"/>
            <p:custDataLst>
              <p:tags r:id="rId8"/>
            </p:custDataLst>
          </p:nvPr>
        </p:nvSpPr>
        <p:spPr>
          <a:xfrm>
            <a:off x="554735" y="41597"/>
            <a:ext cx="3843338" cy="123111"/>
          </a:xfrm>
          <a:prstGeom prst="rect">
            <a:avLst/>
          </a:prstGeom>
          <a:ln w="6350">
            <a:noFill/>
            <a:miter lim="800000"/>
          </a:ln>
        </p:spPr>
        <p:txBody>
          <a:bodyPr vert="horz" wrap="square" lIns="0" tIns="0" rIns="0" bIns="0" rtlCol="0">
            <a:spAutoFit/>
          </a:bodyPr>
          <a:lstStyle>
            <a:lvl1pPr>
              <a:defRPr lang="en-US" sz="800" b="0" dirty="0">
                <a:cs typeface="+mn-cs"/>
              </a:defRPr>
            </a:lvl1pPr>
          </a:lstStyle>
          <a:p>
            <a:pPr lvl="0">
              <a:buNone/>
            </a:pPr>
            <a:r>
              <a:rPr lang="en-US" dirty="0"/>
              <a:t>Add tracker</a:t>
            </a: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4726724E-39EB-4427-A8AA-44412DA77211}"/>
              </a:ext>
            </a:extLst>
          </p:cNvPr>
          <p:cNvCxnSpPr>
            <a:cxnSpLocks/>
          </p:cNvCxnSpPr>
          <p:nvPr userDrawn="1"/>
        </p:nvCxnSpPr>
        <p:spPr>
          <a:xfrm>
            <a:off x="547688" y="6450133"/>
            <a:ext cx="623544" cy="0"/>
          </a:xfrm>
          <a:prstGeom prst="line">
            <a:avLst/>
          </a:prstGeom>
          <a:ln w="6350" cap="flat">
            <a:solidFill>
              <a:schemeClr val="tx1"/>
            </a:solidFill>
            <a:miter lim="800000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TopLineRight">
            <a:extLst>
              <a:ext uri="{FF2B5EF4-FFF2-40B4-BE49-F238E27FC236}">
                <a16:creationId xmlns:a16="http://schemas.microsoft.com/office/drawing/2014/main" id="{283AA53C-33A4-4DA5-9E72-12C2883CAF2A}"/>
              </a:ext>
            </a:extLst>
          </p:cNvPr>
          <p:cNvCxnSpPr/>
          <p:nvPr userDrawn="1">
            <p:custDataLst>
              <p:tags r:id="rId9"/>
            </p:custDataLst>
          </p:nvPr>
        </p:nvCxnSpPr>
        <p:spPr>
          <a:xfrm>
            <a:off x="8173371" y="937377"/>
            <a:ext cx="3465576" cy="0"/>
          </a:xfrm>
          <a:prstGeom prst="line">
            <a:avLst/>
          </a:prstGeom>
          <a:ln w="6350">
            <a:solidFill>
              <a:schemeClr val="tx1"/>
            </a:solidFill>
            <a:miter lim="800000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TopLineLeft">
            <a:extLst>
              <a:ext uri="{FF2B5EF4-FFF2-40B4-BE49-F238E27FC236}">
                <a16:creationId xmlns:a16="http://schemas.microsoft.com/office/drawing/2014/main" id="{D0F7ADBC-6D86-4EAD-85BB-DADD184C60BD}"/>
              </a:ext>
            </a:extLst>
          </p:cNvPr>
          <p:cNvCxnSpPr/>
          <p:nvPr userDrawn="1">
            <p:custDataLst>
              <p:tags r:id="rId10"/>
            </p:custDataLst>
          </p:nvPr>
        </p:nvCxnSpPr>
        <p:spPr>
          <a:xfrm>
            <a:off x="554736" y="937377"/>
            <a:ext cx="6967728" cy="0"/>
          </a:xfrm>
          <a:prstGeom prst="line">
            <a:avLst/>
          </a:prstGeom>
          <a:ln w="6350">
            <a:solidFill>
              <a:schemeClr val="tx1"/>
            </a:solidFill>
            <a:miter lim="800000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66E3AEA7-76E4-4DBB-B219-BB82D650A1EE}"/>
              </a:ext>
            </a:extLst>
          </p:cNvPr>
          <p:cNvCxnSpPr/>
          <p:nvPr userDrawn="1">
            <p:custDataLst>
              <p:tags r:id="rId11"/>
            </p:custDataLst>
          </p:nvPr>
        </p:nvCxnSpPr>
        <p:spPr>
          <a:xfrm>
            <a:off x="554736" y="937377"/>
            <a:ext cx="6967728" cy="0"/>
          </a:xfrm>
          <a:prstGeom prst="line">
            <a:avLst/>
          </a:prstGeom>
          <a:ln w="6350">
            <a:solidFill>
              <a:schemeClr val="tx1"/>
            </a:solidFill>
            <a:miter lim="800000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70164878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1/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6" hidden="1">
            <a:extLst>
              <a:ext uri="{FF2B5EF4-FFF2-40B4-BE49-F238E27FC236}">
                <a16:creationId xmlns:a16="http://schemas.microsoft.com/office/drawing/2014/main" id="{DA8D6A48-EE20-4EB4-A234-9F3B16C02872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11" imgW="413" imgH="416" progId="TCLayout.ActiveDocument.1">
                  <p:embed/>
                </p:oleObj>
              </mc:Choice>
              <mc:Fallback>
                <p:oleObj name="think-cell Slide" r:id="rId11" imgW="413" imgH="416" progId="TCLayout.ActiveDocument.1">
                  <p:embed/>
                  <p:pic>
                    <p:nvPicPr>
                      <p:cNvPr id="3" name="Object 6" hidden="1">
                        <a:extLst>
                          <a:ext uri="{FF2B5EF4-FFF2-40B4-BE49-F238E27FC236}">
                            <a16:creationId xmlns:a16="http://schemas.microsoft.com/office/drawing/2014/main" id="{DA8D6A48-EE20-4EB4-A234-9F3B16C02872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1" hidden="1">
            <a:extLst>
              <a:ext uri="{FF2B5EF4-FFF2-40B4-BE49-F238E27FC236}">
                <a16:creationId xmlns:a16="http://schemas.microsoft.com/office/drawing/2014/main" id="{67C50C85-5FB9-4798-A8A4-1DA5B9F3ACC9}"/>
              </a:ext>
            </a:extLst>
          </p:cNvPr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accent1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Tx/>
              <a:buSzTx/>
              <a:buFontTx/>
              <a:buNone/>
              <a:tabLst/>
              <a:defRPr/>
            </a:pPr>
            <a:endParaRPr kumimoji="0" lang="en-US" sz="25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  <a:sym typeface="Arial" panose="020B0604020202020204" pitchFamily="34" charset="0"/>
            </a:endParaRPr>
          </a:p>
        </p:txBody>
      </p:sp>
      <p:sp>
        <p:nvSpPr>
          <p:cNvPr id="6" name="RectangleLight">
            <a:extLst>
              <a:ext uri="{FF2B5EF4-FFF2-40B4-BE49-F238E27FC236}">
                <a16:creationId xmlns:a16="http://schemas.microsoft.com/office/drawing/2014/main" id="{3FA229FA-A3E6-464F-8FAE-54175450EBEB}"/>
              </a:ext>
            </a:extLst>
          </p:cNvPr>
          <p:cNvSpPr/>
          <p:nvPr userDrawn="1">
            <p:custDataLst>
              <p:tags r:id="rId3"/>
            </p:custDataLst>
          </p:nvPr>
        </p:nvSpPr>
        <p:spPr bwMode="ltGray">
          <a:xfrm>
            <a:off x="3413760" y="0"/>
            <a:ext cx="8778240" cy="6858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6350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0F0F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9" name="2. Slide Title">
            <a:extLst>
              <a:ext uri="{FF2B5EF4-FFF2-40B4-BE49-F238E27FC236}">
                <a16:creationId xmlns:a16="http://schemas.microsoft.com/office/drawing/2014/main" id="{6647A441-8DE4-4236-BCC7-B694B2C59E00}"/>
              </a:ext>
            </a:extLst>
          </p:cNvPr>
          <p:cNvSpPr>
            <a:spLocks noGrp="1"/>
          </p:cNvSpPr>
          <p:nvPr>
            <p:ph type="title"/>
            <p:custDataLst>
              <p:tags r:id="rId4"/>
            </p:custDataLst>
          </p:nvPr>
        </p:nvSpPr>
        <p:spPr>
          <a:xfrm>
            <a:off x="554736" y="2744369"/>
            <a:ext cx="2514600" cy="769441"/>
          </a:xfrm>
        </p:spPr>
        <p:txBody>
          <a:bodyPr anchor="b">
            <a:noAutofit/>
          </a:bodyPr>
          <a:lstStyle>
            <a:lvl1pPr>
              <a:defRPr sz="2400">
                <a:solidFill>
                  <a:srgbClr val="000000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0" name="3. Subtitle">
            <a:extLst>
              <a:ext uri="{FF2B5EF4-FFF2-40B4-BE49-F238E27FC236}">
                <a16:creationId xmlns:a16="http://schemas.microsoft.com/office/drawing/2014/main" id="{A4DBA574-6D59-4DFD-82A7-9B1E9AEB906E}"/>
              </a:ext>
            </a:extLst>
          </p:cNvPr>
          <p:cNvSpPr>
            <a:spLocks noGrp="1"/>
          </p:cNvSpPr>
          <p:nvPr>
            <p:ph type="subTitle" idx="1"/>
            <p:custDataLst>
              <p:tags r:id="rId5"/>
            </p:custDataLst>
          </p:nvPr>
        </p:nvSpPr>
        <p:spPr>
          <a:xfrm>
            <a:off x="554736" y="3659644"/>
            <a:ext cx="2514600" cy="631583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l">
              <a:buNone/>
              <a:defRPr sz="1800" b="0">
                <a:solidFill>
                  <a:schemeClr val="bg2">
                    <a:lumMod val="75000"/>
                  </a:schemeClr>
                </a:solidFill>
              </a:defRPr>
            </a:lvl1pPr>
            <a:lvl2pPr marL="457178" indent="0" algn="ctr">
              <a:buNone/>
              <a:defRPr sz="2000"/>
            </a:lvl2pPr>
            <a:lvl3pPr marL="914354" indent="0" algn="ctr">
              <a:buNone/>
              <a:defRPr sz="1800"/>
            </a:lvl3pPr>
            <a:lvl4pPr marL="1371532" indent="0" algn="ctr">
              <a:buNone/>
              <a:defRPr sz="1600"/>
            </a:lvl4pPr>
            <a:lvl5pPr marL="1828709" indent="0" algn="ctr">
              <a:buNone/>
              <a:defRPr sz="1600"/>
            </a:lvl5pPr>
            <a:lvl6pPr marL="2285886" indent="0" algn="ctr">
              <a:buNone/>
              <a:defRPr sz="1600"/>
            </a:lvl6pPr>
            <a:lvl7pPr marL="2743062" indent="0" algn="ctr">
              <a:buNone/>
              <a:defRPr sz="1600"/>
            </a:lvl7pPr>
            <a:lvl8pPr marL="3200240" indent="0" algn="ctr">
              <a:buNone/>
              <a:defRPr sz="1600"/>
            </a:lvl8pPr>
            <a:lvl9pPr marL="3657418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21" name="5. Source" hidden="1">
            <a:extLst>
              <a:ext uri="{FF2B5EF4-FFF2-40B4-BE49-F238E27FC236}">
                <a16:creationId xmlns:a16="http://schemas.microsoft.com/office/drawing/2014/main" id="{25B2DE14-9B3F-4199-B082-9FEB12CE57EA}"/>
              </a:ext>
            </a:extLst>
          </p:cNvPr>
          <p:cNvSpPr txBox="1"/>
          <p:nvPr userDrawn="1">
            <p:custDataLst>
              <p:tags r:id="rId6"/>
            </p:custDataLst>
          </p:nvPr>
        </p:nvSpPr>
        <p:spPr>
          <a:xfrm>
            <a:off x="554735" y="6501669"/>
            <a:ext cx="7277861" cy="123111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lang="en-US" sz="900" dirty="0">
                <a:cs typeface="Arial" panose="020B0604020202020204" pitchFamily="34" charset="0"/>
              </a:defRPr>
            </a:lvl1pPr>
            <a:lvl2pPr marL="228600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"/>
              <a:defRPr sz="1600">
                <a:cs typeface="Arial" panose="020B0604020202020204" pitchFamily="34" charset="0"/>
              </a:defRPr>
            </a:lvl2pPr>
            <a:lvl3pPr marL="515938" indent="-2873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—"/>
              <a:defRPr sz="1600">
                <a:cs typeface="Arial" panose="020B0604020202020204" pitchFamily="34" charset="0"/>
              </a:defRPr>
            </a:lvl3pPr>
            <a:lvl4pPr marL="742950" indent="-18256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»"/>
              <a:defRPr sz="1600">
                <a:cs typeface="Arial" panose="020B0604020202020204" pitchFamily="34" charset="0"/>
              </a:defRPr>
            </a:lvl4pPr>
            <a:lvl5pPr marL="914400" indent="-1365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›"/>
              <a:defRPr sz="1600">
                <a:cs typeface="Arial" panose="020B0604020202020204" pitchFamily="34" charset="0"/>
              </a:defRPr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Tx/>
              <a:buSzTx/>
              <a:buFont typeface="Segoe UI" panose="020B0502040204020203" pitchFamily="34" charset="0"/>
              <a:buChar char="​"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Source: …</a:t>
            </a: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5772DBDA-FB37-4E42-BF1B-A630FCA6154F}"/>
              </a:ext>
            </a:extLst>
          </p:cNvPr>
          <p:cNvCxnSpPr>
            <a:cxnSpLocks/>
          </p:cNvCxnSpPr>
          <p:nvPr userDrawn="1"/>
        </p:nvCxnSpPr>
        <p:spPr>
          <a:xfrm>
            <a:off x="547688" y="6450133"/>
            <a:ext cx="623544" cy="0"/>
          </a:xfrm>
          <a:prstGeom prst="line">
            <a:avLst/>
          </a:prstGeom>
          <a:ln w="6350" cap="flat">
            <a:solidFill>
              <a:schemeClr val="bg2">
                <a:lumMod val="75000"/>
              </a:schemeClr>
            </a:solidFill>
            <a:miter lim="800000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TopLineRight">
            <a:extLst>
              <a:ext uri="{FF2B5EF4-FFF2-40B4-BE49-F238E27FC236}">
                <a16:creationId xmlns:a16="http://schemas.microsoft.com/office/drawing/2014/main" id="{0925431E-93BB-4CAF-8412-89898F216A82}"/>
              </a:ext>
            </a:extLst>
          </p:cNvPr>
          <p:cNvCxnSpPr/>
          <p:nvPr userDrawn="1">
            <p:custDataLst>
              <p:tags r:id="rId7"/>
            </p:custDataLst>
          </p:nvPr>
        </p:nvCxnSpPr>
        <p:spPr>
          <a:xfrm>
            <a:off x="3719322" y="937377"/>
            <a:ext cx="7918704" cy="0"/>
          </a:xfrm>
          <a:prstGeom prst="line">
            <a:avLst/>
          </a:prstGeom>
          <a:ln w="6350">
            <a:solidFill>
              <a:schemeClr val="tx2">
                <a:lumMod val="50000"/>
              </a:schemeClr>
            </a:solidFill>
            <a:miter lim="800000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TopLineLeft">
            <a:extLst>
              <a:ext uri="{FF2B5EF4-FFF2-40B4-BE49-F238E27FC236}">
                <a16:creationId xmlns:a16="http://schemas.microsoft.com/office/drawing/2014/main" id="{D19401A5-72E5-4C46-8FAA-8600CAC41277}"/>
              </a:ext>
            </a:extLst>
          </p:cNvPr>
          <p:cNvCxnSpPr/>
          <p:nvPr userDrawn="1">
            <p:custDataLst>
              <p:tags r:id="rId8"/>
            </p:custDataLst>
          </p:nvPr>
        </p:nvCxnSpPr>
        <p:spPr>
          <a:xfrm>
            <a:off x="554736" y="937377"/>
            <a:ext cx="2514600" cy="0"/>
          </a:xfrm>
          <a:prstGeom prst="line">
            <a:avLst/>
          </a:prstGeom>
          <a:ln w="6350">
            <a:solidFill>
              <a:schemeClr val="tx2">
                <a:lumMod val="50000"/>
              </a:schemeClr>
            </a:solidFill>
            <a:miter lim="800000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Slide Number">
            <a:extLst>
              <a:ext uri="{FF2B5EF4-FFF2-40B4-BE49-F238E27FC236}">
                <a16:creationId xmlns:a16="http://schemas.microsoft.com/office/drawing/2014/main" id="{D0E8D6D4-65CF-4E97-809E-C2399703986A}"/>
              </a:ext>
            </a:extLst>
          </p:cNvPr>
          <p:cNvSpPr>
            <a:spLocks noChangeArrowheads="1"/>
          </p:cNvSpPr>
          <p:nvPr userDrawn="1">
            <p:custDataLst>
              <p:tags r:id="rId9"/>
            </p:custDataLst>
          </p:nvPr>
        </p:nvSpPr>
        <p:spPr bwMode="black">
          <a:xfrm>
            <a:off x="11671114" y="6606330"/>
            <a:ext cx="325501" cy="1384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0" tIns="0" rIns="0" bIns="0" anchor="b">
            <a:spAutoFit/>
          </a:bodyPr>
          <a:lstStyle/>
          <a:p>
            <a:pPr marL="0" marR="0" lvl="0" indent="0" algn="r" defTabSz="61074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ABDCABE-3F10-B64C-92F1-862014417034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pPr marL="0" marR="0" lvl="0" indent="0" algn="r" defTabSz="61074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30857571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/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6" hidden="1">
            <a:extLst>
              <a:ext uri="{FF2B5EF4-FFF2-40B4-BE49-F238E27FC236}">
                <a16:creationId xmlns:a16="http://schemas.microsoft.com/office/drawing/2014/main" id="{DA8D6A48-EE20-4EB4-A234-9F3B16C02872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11" imgW="413" imgH="416" progId="TCLayout.ActiveDocument.1">
                  <p:embed/>
                </p:oleObj>
              </mc:Choice>
              <mc:Fallback>
                <p:oleObj name="think-cell Slide" r:id="rId11" imgW="413" imgH="416" progId="TCLayout.ActiveDocument.1">
                  <p:embed/>
                  <p:pic>
                    <p:nvPicPr>
                      <p:cNvPr id="3" name="Object 6" hidden="1">
                        <a:extLst>
                          <a:ext uri="{FF2B5EF4-FFF2-40B4-BE49-F238E27FC236}">
                            <a16:creationId xmlns:a16="http://schemas.microsoft.com/office/drawing/2014/main" id="{DA8D6A48-EE20-4EB4-A234-9F3B16C02872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1" hidden="1">
            <a:extLst>
              <a:ext uri="{FF2B5EF4-FFF2-40B4-BE49-F238E27FC236}">
                <a16:creationId xmlns:a16="http://schemas.microsoft.com/office/drawing/2014/main" id="{67C50C85-5FB9-4798-A8A4-1DA5B9F3ACC9}"/>
              </a:ext>
            </a:extLst>
          </p:cNvPr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accent1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Tx/>
              <a:buSzTx/>
              <a:buFontTx/>
              <a:buNone/>
              <a:tabLst/>
              <a:defRPr/>
            </a:pPr>
            <a:endParaRPr kumimoji="0" lang="en-US" sz="25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  <a:sym typeface="Arial" panose="020B0604020202020204" pitchFamily="34" charset="0"/>
            </a:endParaRPr>
          </a:p>
        </p:txBody>
      </p:sp>
      <p:sp>
        <p:nvSpPr>
          <p:cNvPr id="6" name="RectangleLight">
            <a:extLst>
              <a:ext uri="{FF2B5EF4-FFF2-40B4-BE49-F238E27FC236}">
                <a16:creationId xmlns:a16="http://schemas.microsoft.com/office/drawing/2014/main" id="{3FA229FA-A3E6-464F-8FAE-54175450EBEB}"/>
              </a:ext>
            </a:extLst>
          </p:cNvPr>
          <p:cNvSpPr/>
          <p:nvPr userDrawn="1">
            <p:custDataLst>
              <p:tags r:id="rId3"/>
            </p:custDataLst>
          </p:nvPr>
        </p:nvSpPr>
        <p:spPr bwMode="ltGray">
          <a:xfrm>
            <a:off x="3413760" y="0"/>
            <a:ext cx="8778240" cy="6858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6350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0F0F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9" name="2. Slide Title">
            <a:extLst>
              <a:ext uri="{FF2B5EF4-FFF2-40B4-BE49-F238E27FC236}">
                <a16:creationId xmlns:a16="http://schemas.microsoft.com/office/drawing/2014/main" id="{6647A441-8DE4-4236-BCC7-B694B2C59E00}"/>
              </a:ext>
            </a:extLst>
          </p:cNvPr>
          <p:cNvSpPr>
            <a:spLocks noGrp="1"/>
          </p:cNvSpPr>
          <p:nvPr>
            <p:ph type="title"/>
            <p:custDataLst>
              <p:tags r:id="rId4"/>
            </p:custDataLst>
          </p:nvPr>
        </p:nvSpPr>
        <p:spPr>
          <a:xfrm>
            <a:off x="554736" y="2744369"/>
            <a:ext cx="2514600" cy="769441"/>
          </a:xfrm>
        </p:spPr>
        <p:txBody>
          <a:bodyPr anchor="b">
            <a:noAutofit/>
          </a:bodyPr>
          <a:lstStyle>
            <a:lvl1pPr>
              <a:defRPr sz="2400">
                <a:solidFill>
                  <a:srgbClr val="000000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0" name="3. Subtitle">
            <a:extLst>
              <a:ext uri="{FF2B5EF4-FFF2-40B4-BE49-F238E27FC236}">
                <a16:creationId xmlns:a16="http://schemas.microsoft.com/office/drawing/2014/main" id="{A4DBA574-6D59-4DFD-82A7-9B1E9AEB906E}"/>
              </a:ext>
            </a:extLst>
          </p:cNvPr>
          <p:cNvSpPr>
            <a:spLocks noGrp="1"/>
          </p:cNvSpPr>
          <p:nvPr>
            <p:ph type="subTitle" idx="1"/>
            <p:custDataLst>
              <p:tags r:id="rId5"/>
            </p:custDataLst>
          </p:nvPr>
        </p:nvSpPr>
        <p:spPr>
          <a:xfrm>
            <a:off x="554736" y="3659644"/>
            <a:ext cx="2514600" cy="631583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l">
              <a:buNone/>
              <a:defRPr sz="1800" b="0">
                <a:solidFill>
                  <a:schemeClr val="bg2">
                    <a:lumMod val="75000"/>
                  </a:schemeClr>
                </a:solidFill>
              </a:defRPr>
            </a:lvl1pPr>
            <a:lvl2pPr marL="457178" indent="0" algn="ctr">
              <a:buNone/>
              <a:defRPr sz="2000"/>
            </a:lvl2pPr>
            <a:lvl3pPr marL="914354" indent="0" algn="ctr">
              <a:buNone/>
              <a:defRPr sz="1800"/>
            </a:lvl3pPr>
            <a:lvl4pPr marL="1371532" indent="0" algn="ctr">
              <a:buNone/>
              <a:defRPr sz="1600"/>
            </a:lvl4pPr>
            <a:lvl5pPr marL="1828709" indent="0" algn="ctr">
              <a:buNone/>
              <a:defRPr sz="1600"/>
            </a:lvl5pPr>
            <a:lvl6pPr marL="2285886" indent="0" algn="ctr">
              <a:buNone/>
              <a:defRPr sz="1600"/>
            </a:lvl6pPr>
            <a:lvl7pPr marL="2743062" indent="0" algn="ctr">
              <a:buNone/>
              <a:defRPr sz="1600"/>
            </a:lvl7pPr>
            <a:lvl8pPr marL="3200240" indent="0" algn="ctr">
              <a:buNone/>
              <a:defRPr sz="1600"/>
            </a:lvl8pPr>
            <a:lvl9pPr marL="3657418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21" name="5. Source" hidden="1">
            <a:extLst>
              <a:ext uri="{FF2B5EF4-FFF2-40B4-BE49-F238E27FC236}">
                <a16:creationId xmlns:a16="http://schemas.microsoft.com/office/drawing/2014/main" id="{25B2DE14-9B3F-4199-B082-9FEB12CE57EA}"/>
              </a:ext>
            </a:extLst>
          </p:cNvPr>
          <p:cNvSpPr txBox="1"/>
          <p:nvPr userDrawn="1">
            <p:custDataLst>
              <p:tags r:id="rId6"/>
            </p:custDataLst>
          </p:nvPr>
        </p:nvSpPr>
        <p:spPr>
          <a:xfrm>
            <a:off x="554735" y="6501669"/>
            <a:ext cx="7277861" cy="123111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lang="en-US" sz="900" dirty="0">
                <a:cs typeface="Arial" panose="020B0604020202020204" pitchFamily="34" charset="0"/>
              </a:defRPr>
            </a:lvl1pPr>
            <a:lvl2pPr marL="228600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"/>
              <a:defRPr sz="1600">
                <a:cs typeface="Arial" panose="020B0604020202020204" pitchFamily="34" charset="0"/>
              </a:defRPr>
            </a:lvl2pPr>
            <a:lvl3pPr marL="515938" indent="-2873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—"/>
              <a:defRPr sz="1600">
                <a:cs typeface="Arial" panose="020B0604020202020204" pitchFamily="34" charset="0"/>
              </a:defRPr>
            </a:lvl3pPr>
            <a:lvl4pPr marL="742950" indent="-18256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»"/>
              <a:defRPr sz="1600">
                <a:cs typeface="Arial" panose="020B0604020202020204" pitchFamily="34" charset="0"/>
              </a:defRPr>
            </a:lvl4pPr>
            <a:lvl5pPr marL="914400" indent="-1365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›"/>
              <a:defRPr sz="1600">
                <a:cs typeface="Arial" panose="020B0604020202020204" pitchFamily="34" charset="0"/>
              </a:defRPr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Tx/>
              <a:buSzTx/>
              <a:buFont typeface="Segoe UI" panose="020B0502040204020203" pitchFamily="34" charset="0"/>
              <a:buChar char="​"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Source: …</a:t>
            </a:r>
          </a:p>
        </p:txBody>
      </p:sp>
      <p:sp>
        <p:nvSpPr>
          <p:cNvPr id="10" name="1. On-page tracker">
            <a:extLst>
              <a:ext uri="{FF2B5EF4-FFF2-40B4-BE49-F238E27FC236}">
                <a16:creationId xmlns:a16="http://schemas.microsoft.com/office/drawing/2014/main" id="{96552B7E-7081-4EA8-9351-FE4C7216ADF2}"/>
              </a:ext>
            </a:extLst>
          </p:cNvPr>
          <p:cNvSpPr>
            <a:spLocks noGrp="1"/>
          </p:cNvSpPr>
          <p:nvPr>
            <p:ph type="body" sz="quarter" idx="10" hasCustomPrompt="1"/>
            <p:custDataLst>
              <p:tags r:id="rId7"/>
            </p:custDataLst>
          </p:nvPr>
        </p:nvSpPr>
        <p:spPr>
          <a:xfrm>
            <a:off x="554735" y="41597"/>
            <a:ext cx="2514601" cy="123111"/>
          </a:xfrm>
          <a:prstGeom prst="rect">
            <a:avLst/>
          </a:prstGeom>
          <a:ln w="6350">
            <a:noFill/>
            <a:miter lim="800000"/>
          </a:ln>
        </p:spPr>
        <p:txBody>
          <a:bodyPr vert="horz" wrap="square" lIns="0" tIns="0" rIns="0" bIns="0" rtlCol="0">
            <a:spAutoFit/>
          </a:bodyPr>
          <a:lstStyle>
            <a:lvl1pPr>
              <a:defRPr lang="en-US" sz="800" b="0" dirty="0">
                <a:cs typeface="+mn-cs"/>
              </a:defRPr>
            </a:lvl1pPr>
          </a:lstStyle>
          <a:p>
            <a:pPr lvl="0">
              <a:buNone/>
            </a:pPr>
            <a:r>
              <a:rPr lang="en-US" dirty="0"/>
              <a:t>Add tracker</a:t>
            </a: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5772DBDA-FB37-4E42-BF1B-A630FCA6154F}"/>
              </a:ext>
            </a:extLst>
          </p:cNvPr>
          <p:cNvCxnSpPr>
            <a:cxnSpLocks/>
          </p:cNvCxnSpPr>
          <p:nvPr userDrawn="1"/>
        </p:nvCxnSpPr>
        <p:spPr>
          <a:xfrm>
            <a:off x="547688" y="6450133"/>
            <a:ext cx="623544" cy="0"/>
          </a:xfrm>
          <a:prstGeom prst="line">
            <a:avLst/>
          </a:prstGeom>
          <a:ln w="6350" cap="flat">
            <a:solidFill>
              <a:schemeClr val="bg2">
                <a:lumMod val="75000"/>
              </a:schemeClr>
            </a:solidFill>
            <a:miter lim="800000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TopLineLeft">
            <a:extLst>
              <a:ext uri="{FF2B5EF4-FFF2-40B4-BE49-F238E27FC236}">
                <a16:creationId xmlns:a16="http://schemas.microsoft.com/office/drawing/2014/main" id="{D19401A5-72E5-4C46-8FAA-8600CAC41277}"/>
              </a:ext>
            </a:extLst>
          </p:cNvPr>
          <p:cNvCxnSpPr/>
          <p:nvPr userDrawn="1">
            <p:custDataLst>
              <p:tags r:id="rId8"/>
            </p:custDataLst>
          </p:nvPr>
        </p:nvCxnSpPr>
        <p:spPr>
          <a:xfrm>
            <a:off x="554736" y="937377"/>
            <a:ext cx="2514600" cy="0"/>
          </a:xfrm>
          <a:prstGeom prst="line">
            <a:avLst/>
          </a:prstGeom>
          <a:ln w="6350">
            <a:solidFill>
              <a:schemeClr val="tx2">
                <a:lumMod val="50000"/>
              </a:schemeClr>
            </a:solidFill>
            <a:miter lim="800000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Slide Number">
            <a:extLst>
              <a:ext uri="{FF2B5EF4-FFF2-40B4-BE49-F238E27FC236}">
                <a16:creationId xmlns:a16="http://schemas.microsoft.com/office/drawing/2014/main" id="{D0E8D6D4-65CF-4E97-809E-C2399703986A}"/>
              </a:ext>
            </a:extLst>
          </p:cNvPr>
          <p:cNvSpPr>
            <a:spLocks noChangeArrowheads="1"/>
          </p:cNvSpPr>
          <p:nvPr userDrawn="1">
            <p:custDataLst>
              <p:tags r:id="rId9"/>
            </p:custDataLst>
          </p:nvPr>
        </p:nvSpPr>
        <p:spPr bwMode="black">
          <a:xfrm>
            <a:off x="11671114" y="6606330"/>
            <a:ext cx="325501" cy="1384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0" tIns="0" rIns="0" bIns="0" anchor="b">
            <a:spAutoFit/>
          </a:bodyPr>
          <a:lstStyle/>
          <a:p>
            <a:pPr marL="0" marR="0" lvl="0" indent="0" algn="r" defTabSz="61074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ABDCABE-3F10-B64C-92F1-862014417034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pPr marL="0" marR="0" lvl="0" indent="0" algn="r" defTabSz="61074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39899698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/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>
            <a:extLst>
              <a:ext uri="{FF2B5EF4-FFF2-40B4-BE49-F238E27FC236}">
                <a16:creationId xmlns:a16="http://schemas.microsoft.com/office/drawing/2014/main" id="{CEE6E84E-0DE7-4EEF-8932-BF42153B3B56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11" imgW="413" imgH="416" progId="TCLayout.ActiveDocument.1">
                  <p:embed/>
                </p:oleObj>
              </mc:Choice>
              <mc:Fallback>
                <p:oleObj name="think-cell Slide" r:id="rId11" imgW="413" imgH="416" progId="TCLayout.ActiveDocument.1">
                  <p:embed/>
                  <p:pic>
                    <p:nvPicPr>
                      <p:cNvPr id="3" name="Object 2" hidden="1">
                        <a:extLst>
                          <a:ext uri="{FF2B5EF4-FFF2-40B4-BE49-F238E27FC236}">
                            <a16:creationId xmlns:a16="http://schemas.microsoft.com/office/drawing/2014/main" id="{CEE6E84E-0DE7-4EEF-8932-BF42153B3B5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3" hidden="1">
            <a:extLst>
              <a:ext uri="{FF2B5EF4-FFF2-40B4-BE49-F238E27FC236}">
                <a16:creationId xmlns:a16="http://schemas.microsoft.com/office/drawing/2014/main" id="{29D2CA90-0144-4292-9526-98A508F53171}"/>
              </a:ext>
            </a:extLst>
          </p:cNvPr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accent1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Tx/>
              <a:buSzTx/>
              <a:buFontTx/>
              <a:buNone/>
              <a:tabLst/>
              <a:defRPr/>
            </a:pPr>
            <a:endParaRPr kumimoji="0" lang="en-US" sz="25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  <a:sym typeface="Arial" panose="020B0604020202020204" pitchFamily="34" charset="0"/>
            </a:endParaRPr>
          </a:p>
        </p:txBody>
      </p:sp>
      <p:sp>
        <p:nvSpPr>
          <p:cNvPr id="6" name="RectangleLight">
            <a:extLst>
              <a:ext uri="{FF2B5EF4-FFF2-40B4-BE49-F238E27FC236}">
                <a16:creationId xmlns:a16="http://schemas.microsoft.com/office/drawing/2014/main" id="{3FA229FA-A3E6-464F-8FAE-54175450EBEB}"/>
              </a:ext>
            </a:extLst>
          </p:cNvPr>
          <p:cNvSpPr/>
          <p:nvPr userDrawn="1">
            <p:custDataLst>
              <p:tags r:id="rId3"/>
            </p:custDataLst>
          </p:nvPr>
        </p:nvSpPr>
        <p:spPr bwMode="ltGray">
          <a:xfrm>
            <a:off x="4364736" y="0"/>
            <a:ext cx="7827264" cy="6858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6350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0F0F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9" name="2. Slide Title">
            <a:extLst>
              <a:ext uri="{FF2B5EF4-FFF2-40B4-BE49-F238E27FC236}">
                <a16:creationId xmlns:a16="http://schemas.microsoft.com/office/drawing/2014/main" id="{4EF89F43-35C6-451B-BBE8-87D2B8B83F5E}"/>
              </a:ext>
            </a:extLst>
          </p:cNvPr>
          <p:cNvSpPr>
            <a:spLocks noGrp="1"/>
          </p:cNvSpPr>
          <p:nvPr>
            <p:ph type="title"/>
            <p:custDataLst>
              <p:tags r:id="rId4"/>
            </p:custDataLst>
          </p:nvPr>
        </p:nvSpPr>
        <p:spPr>
          <a:xfrm>
            <a:off x="554736" y="2744369"/>
            <a:ext cx="3465576" cy="769441"/>
          </a:xfrm>
          <a:prstGeom prst="rect">
            <a:avLst/>
          </a:prstGeom>
        </p:spPr>
        <p:txBody>
          <a:bodyPr wrap="square" anchor="b">
            <a:noAutofit/>
          </a:bodyPr>
          <a:lstStyle>
            <a:lvl1pPr algn="l">
              <a:defRPr sz="2400">
                <a:solidFill>
                  <a:srgbClr val="000000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0" name="3. Subtitle">
            <a:extLst>
              <a:ext uri="{FF2B5EF4-FFF2-40B4-BE49-F238E27FC236}">
                <a16:creationId xmlns:a16="http://schemas.microsoft.com/office/drawing/2014/main" id="{9F06A69A-B095-4159-932B-3658DD253FDF}"/>
              </a:ext>
            </a:extLst>
          </p:cNvPr>
          <p:cNvSpPr>
            <a:spLocks noGrp="1"/>
          </p:cNvSpPr>
          <p:nvPr>
            <p:ph type="subTitle" idx="1"/>
            <p:custDataLst>
              <p:tags r:id="rId5"/>
            </p:custDataLst>
          </p:nvPr>
        </p:nvSpPr>
        <p:spPr>
          <a:xfrm>
            <a:off x="554735" y="3659644"/>
            <a:ext cx="3465575" cy="315792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l">
              <a:buNone/>
              <a:defRPr sz="1800" b="0">
                <a:solidFill>
                  <a:schemeClr val="bg2">
                    <a:lumMod val="75000"/>
                  </a:schemeClr>
                </a:solidFill>
              </a:defRPr>
            </a:lvl1pPr>
            <a:lvl2pPr marL="457178" indent="0" algn="ctr">
              <a:buNone/>
              <a:defRPr sz="2000"/>
            </a:lvl2pPr>
            <a:lvl3pPr marL="914354" indent="0" algn="ctr">
              <a:buNone/>
              <a:defRPr sz="1800"/>
            </a:lvl3pPr>
            <a:lvl4pPr marL="1371532" indent="0" algn="ctr">
              <a:buNone/>
              <a:defRPr sz="1600"/>
            </a:lvl4pPr>
            <a:lvl5pPr marL="1828709" indent="0" algn="ctr">
              <a:buNone/>
              <a:defRPr sz="1600"/>
            </a:lvl5pPr>
            <a:lvl6pPr marL="2285886" indent="0" algn="ctr">
              <a:buNone/>
              <a:defRPr sz="1600"/>
            </a:lvl6pPr>
            <a:lvl7pPr marL="2743062" indent="0" algn="ctr">
              <a:buNone/>
              <a:defRPr sz="1600"/>
            </a:lvl7pPr>
            <a:lvl8pPr marL="3200240" indent="0" algn="ctr">
              <a:buNone/>
              <a:defRPr sz="1600"/>
            </a:lvl8pPr>
            <a:lvl9pPr marL="3657418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21" name="5. Source" hidden="1">
            <a:extLst>
              <a:ext uri="{FF2B5EF4-FFF2-40B4-BE49-F238E27FC236}">
                <a16:creationId xmlns:a16="http://schemas.microsoft.com/office/drawing/2014/main" id="{DA204BE1-D5C8-4D03-9090-21D41FEC78E0}"/>
              </a:ext>
            </a:extLst>
          </p:cNvPr>
          <p:cNvSpPr txBox="1"/>
          <p:nvPr userDrawn="1">
            <p:custDataLst>
              <p:tags r:id="rId6"/>
            </p:custDataLst>
          </p:nvPr>
        </p:nvSpPr>
        <p:spPr>
          <a:xfrm>
            <a:off x="554735" y="6501669"/>
            <a:ext cx="7277861" cy="123111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lang="en-US" sz="900" dirty="0">
                <a:cs typeface="Arial" panose="020B0604020202020204" pitchFamily="34" charset="0"/>
              </a:defRPr>
            </a:lvl1pPr>
            <a:lvl2pPr marL="228600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"/>
              <a:defRPr sz="1600">
                <a:cs typeface="Arial" panose="020B0604020202020204" pitchFamily="34" charset="0"/>
              </a:defRPr>
            </a:lvl2pPr>
            <a:lvl3pPr marL="515938" indent="-2873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—"/>
              <a:defRPr sz="1600">
                <a:cs typeface="Arial" panose="020B0604020202020204" pitchFamily="34" charset="0"/>
              </a:defRPr>
            </a:lvl3pPr>
            <a:lvl4pPr marL="742950" indent="-18256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»"/>
              <a:defRPr sz="1600">
                <a:cs typeface="Arial" panose="020B0604020202020204" pitchFamily="34" charset="0"/>
              </a:defRPr>
            </a:lvl4pPr>
            <a:lvl5pPr marL="914400" indent="-1365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›"/>
              <a:defRPr sz="1600">
                <a:cs typeface="Arial" panose="020B0604020202020204" pitchFamily="34" charset="0"/>
              </a:defRPr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Tx/>
              <a:buSzTx/>
              <a:buFont typeface="Segoe UI" panose="020B0502040204020203" pitchFamily="34" charset="0"/>
              <a:buChar char="​"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Source: …</a:t>
            </a:r>
          </a:p>
        </p:txBody>
      </p:sp>
      <p:sp>
        <p:nvSpPr>
          <p:cNvPr id="10" name="1. On-page tracker">
            <a:extLst>
              <a:ext uri="{FF2B5EF4-FFF2-40B4-BE49-F238E27FC236}">
                <a16:creationId xmlns:a16="http://schemas.microsoft.com/office/drawing/2014/main" id="{79C07342-0520-417C-B878-54C94CBD8539}"/>
              </a:ext>
            </a:extLst>
          </p:cNvPr>
          <p:cNvSpPr>
            <a:spLocks noGrp="1"/>
          </p:cNvSpPr>
          <p:nvPr>
            <p:ph type="body" sz="quarter" idx="10" hasCustomPrompt="1"/>
            <p:custDataLst>
              <p:tags r:id="rId7"/>
            </p:custDataLst>
          </p:nvPr>
        </p:nvSpPr>
        <p:spPr>
          <a:xfrm>
            <a:off x="554735" y="41597"/>
            <a:ext cx="3465577" cy="123111"/>
          </a:xfrm>
          <a:prstGeom prst="rect">
            <a:avLst/>
          </a:prstGeom>
          <a:ln w="6350">
            <a:noFill/>
            <a:miter lim="800000"/>
          </a:ln>
        </p:spPr>
        <p:txBody>
          <a:bodyPr vert="horz" wrap="square" lIns="0" tIns="0" rIns="0" bIns="0" rtlCol="0">
            <a:spAutoFit/>
          </a:bodyPr>
          <a:lstStyle>
            <a:lvl1pPr>
              <a:defRPr lang="en-US" sz="800" b="0" dirty="0">
                <a:cs typeface="+mn-cs"/>
              </a:defRPr>
            </a:lvl1pPr>
          </a:lstStyle>
          <a:p>
            <a:pPr lvl="0">
              <a:buNone/>
            </a:pPr>
            <a:r>
              <a:rPr lang="en-US" dirty="0"/>
              <a:t>Add tracker</a:t>
            </a: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2D6D9AAC-8287-4317-918C-6755B5E17803}"/>
              </a:ext>
            </a:extLst>
          </p:cNvPr>
          <p:cNvCxnSpPr>
            <a:cxnSpLocks/>
          </p:cNvCxnSpPr>
          <p:nvPr userDrawn="1"/>
        </p:nvCxnSpPr>
        <p:spPr>
          <a:xfrm>
            <a:off x="547688" y="6450133"/>
            <a:ext cx="623544" cy="0"/>
          </a:xfrm>
          <a:prstGeom prst="line">
            <a:avLst/>
          </a:prstGeom>
          <a:ln w="6350" cap="flat">
            <a:solidFill>
              <a:schemeClr val="bg2">
                <a:lumMod val="75000"/>
              </a:schemeClr>
            </a:solidFill>
            <a:miter lim="800000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TopLineLeft">
            <a:extLst>
              <a:ext uri="{FF2B5EF4-FFF2-40B4-BE49-F238E27FC236}">
                <a16:creationId xmlns:a16="http://schemas.microsoft.com/office/drawing/2014/main" id="{04B50E07-5CF6-4FA4-80C0-5A97640377DD}"/>
              </a:ext>
            </a:extLst>
          </p:cNvPr>
          <p:cNvCxnSpPr/>
          <p:nvPr userDrawn="1">
            <p:custDataLst>
              <p:tags r:id="rId8"/>
            </p:custDataLst>
          </p:nvPr>
        </p:nvCxnSpPr>
        <p:spPr>
          <a:xfrm>
            <a:off x="554736" y="937377"/>
            <a:ext cx="3465576" cy="0"/>
          </a:xfrm>
          <a:prstGeom prst="line">
            <a:avLst/>
          </a:prstGeom>
          <a:ln w="6350">
            <a:solidFill>
              <a:schemeClr val="tx2">
                <a:lumMod val="50000"/>
              </a:schemeClr>
            </a:solidFill>
            <a:miter lim="800000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Slide Number">
            <a:extLst>
              <a:ext uri="{FF2B5EF4-FFF2-40B4-BE49-F238E27FC236}">
                <a16:creationId xmlns:a16="http://schemas.microsoft.com/office/drawing/2014/main" id="{D0E8D6D4-65CF-4E97-809E-C2399703986A}"/>
              </a:ext>
            </a:extLst>
          </p:cNvPr>
          <p:cNvSpPr>
            <a:spLocks noChangeArrowheads="1"/>
          </p:cNvSpPr>
          <p:nvPr userDrawn="1">
            <p:custDataLst>
              <p:tags r:id="rId9"/>
            </p:custDataLst>
          </p:nvPr>
        </p:nvSpPr>
        <p:spPr bwMode="black">
          <a:xfrm>
            <a:off x="11671114" y="6606330"/>
            <a:ext cx="325501" cy="1384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0" tIns="0" rIns="0" bIns="0" anchor="b">
            <a:spAutoFit/>
          </a:bodyPr>
          <a:lstStyle/>
          <a:p>
            <a:pPr marL="0" marR="0" lvl="0" indent="0" algn="r" defTabSz="61074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ABDCABE-3F10-B64C-92F1-862014417034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pPr marL="0" marR="0" lvl="0" indent="0" algn="r" defTabSz="61074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08647413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/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6" hidden="1">
            <a:extLst>
              <a:ext uri="{FF2B5EF4-FFF2-40B4-BE49-F238E27FC236}">
                <a16:creationId xmlns:a16="http://schemas.microsoft.com/office/drawing/2014/main" id="{9F7114D8-6025-4386-BA96-B034FE6B3CDB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13" imgW="413" imgH="416" progId="TCLayout.ActiveDocument.1">
                  <p:embed/>
                </p:oleObj>
              </mc:Choice>
              <mc:Fallback>
                <p:oleObj name="think-cell Slide" r:id="rId13" imgW="413" imgH="416" progId="TCLayout.ActiveDocument.1">
                  <p:embed/>
                  <p:pic>
                    <p:nvPicPr>
                      <p:cNvPr id="3" name="Object 6" hidden="1">
                        <a:extLst>
                          <a:ext uri="{FF2B5EF4-FFF2-40B4-BE49-F238E27FC236}">
                            <a16:creationId xmlns:a16="http://schemas.microsoft.com/office/drawing/2014/main" id="{9F7114D8-6025-4386-BA96-B034FE6B3CD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1" hidden="1">
            <a:extLst>
              <a:ext uri="{FF2B5EF4-FFF2-40B4-BE49-F238E27FC236}">
                <a16:creationId xmlns:a16="http://schemas.microsoft.com/office/drawing/2014/main" id="{1725BD87-3C3D-45F6-BBCF-F06FD867659F}"/>
              </a:ext>
            </a:extLst>
          </p:cNvPr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accent1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Tx/>
              <a:buSzTx/>
              <a:buFontTx/>
              <a:buNone/>
              <a:tabLst/>
              <a:defRPr/>
            </a:pPr>
            <a:endParaRPr kumimoji="0" lang="en-US" sz="25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  <a:sym typeface="Arial" panose="020B0604020202020204" pitchFamily="34" charset="0"/>
            </a:endParaRPr>
          </a:p>
        </p:txBody>
      </p:sp>
      <p:sp>
        <p:nvSpPr>
          <p:cNvPr id="7" name="RectangleLight">
            <a:extLst>
              <a:ext uri="{FF2B5EF4-FFF2-40B4-BE49-F238E27FC236}">
                <a16:creationId xmlns:a16="http://schemas.microsoft.com/office/drawing/2014/main" id="{2365F90A-9CD8-40EE-93CD-2729135A9569}"/>
              </a:ext>
            </a:extLst>
          </p:cNvPr>
          <p:cNvSpPr/>
          <p:nvPr userDrawn="1">
            <p:custDataLst>
              <p:tags r:id="rId3"/>
            </p:custDataLst>
          </p:nvPr>
        </p:nvSpPr>
        <p:spPr bwMode="ltGray">
          <a:xfrm>
            <a:off x="6092952" y="0"/>
            <a:ext cx="6099048" cy="6858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6350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0F0F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8" name="Slide Number">
            <a:extLst>
              <a:ext uri="{FF2B5EF4-FFF2-40B4-BE49-F238E27FC236}">
                <a16:creationId xmlns:a16="http://schemas.microsoft.com/office/drawing/2014/main" id="{D0E8D6D4-65CF-4E97-809E-C2399703986A}"/>
              </a:ext>
            </a:extLst>
          </p:cNvPr>
          <p:cNvSpPr>
            <a:spLocks noChangeArrowheads="1"/>
          </p:cNvSpPr>
          <p:nvPr userDrawn="1">
            <p:custDataLst>
              <p:tags r:id="rId4"/>
            </p:custDataLst>
          </p:nvPr>
        </p:nvSpPr>
        <p:spPr bwMode="black">
          <a:xfrm>
            <a:off x="11671114" y="6606330"/>
            <a:ext cx="325501" cy="1384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0" tIns="0" rIns="0" bIns="0" anchor="b">
            <a:spAutoFit/>
          </a:bodyPr>
          <a:lstStyle/>
          <a:p>
            <a:pPr marL="0" marR="0" lvl="0" indent="0" algn="r" defTabSz="61074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ABDCABE-3F10-B64C-92F1-862014417034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pPr marL="0" marR="0" lvl="0" indent="0" algn="r" defTabSz="61074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</p:txBody>
      </p:sp>
      <p:sp>
        <p:nvSpPr>
          <p:cNvPr id="19" name="2. Slide Title">
            <a:extLst>
              <a:ext uri="{FF2B5EF4-FFF2-40B4-BE49-F238E27FC236}">
                <a16:creationId xmlns:a16="http://schemas.microsoft.com/office/drawing/2014/main" id="{8FFC5EFA-01A0-4033-8D7E-3C2B1F490A33}"/>
              </a:ext>
            </a:extLst>
          </p:cNvPr>
          <p:cNvSpPr>
            <a:spLocks noGrp="1"/>
          </p:cNvSpPr>
          <p:nvPr>
            <p:ph type="title"/>
            <p:custDataLst>
              <p:tags r:id="rId5"/>
            </p:custDataLst>
          </p:nvPr>
        </p:nvSpPr>
        <p:spPr>
          <a:xfrm>
            <a:off x="554736" y="485150"/>
            <a:ext cx="5065776" cy="418582"/>
          </a:xfrm>
        </p:spPr>
        <p:txBody>
          <a:bodyPr>
            <a:spAutoFit/>
          </a:bodyPr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0" name="3. Subtitle">
            <a:extLst>
              <a:ext uri="{FF2B5EF4-FFF2-40B4-BE49-F238E27FC236}">
                <a16:creationId xmlns:a16="http://schemas.microsoft.com/office/drawing/2014/main" id="{1555BB7F-874D-4148-9E84-841F62C8E9D4}"/>
              </a:ext>
            </a:extLst>
          </p:cNvPr>
          <p:cNvSpPr>
            <a:spLocks noGrp="1"/>
          </p:cNvSpPr>
          <p:nvPr>
            <p:ph type="subTitle" idx="1"/>
            <p:custDataLst>
              <p:tags r:id="rId6"/>
            </p:custDataLst>
          </p:nvPr>
        </p:nvSpPr>
        <p:spPr>
          <a:xfrm>
            <a:off x="554738" y="976471"/>
            <a:ext cx="5065776" cy="315792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l">
              <a:buNone/>
              <a:defRPr sz="1800" b="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22" name="5. Source" hidden="1">
            <a:extLst>
              <a:ext uri="{FF2B5EF4-FFF2-40B4-BE49-F238E27FC236}">
                <a16:creationId xmlns:a16="http://schemas.microsoft.com/office/drawing/2014/main" id="{F5E9C22A-A356-4521-A359-338A663DFEA2}"/>
              </a:ext>
            </a:extLst>
          </p:cNvPr>
          <p:cNvSpPr txBox="1"/>
          <p:nvPr userDrawn="1">
            <p:custDataLst>
              <p:tags r:id="rId7"/>
            </p:custDataLst>
          </p:nvPr>
        </p:nvSpPr>
        <p:spPr>
          <a:xfrm>
            <a:off x="554735" y="6501669"/>
            <a:ext cx="7277861" cy="123111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lang="en-US" sz="900" dirty="0">
                <a:cs typeface="Arial" panose="020B0604020202020204" pitchFamily="34" charset="0"/>
              </a:defRPr>
            </a:lvl1pPr>
            <a:lvl2pPr marL="228600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"/>
              <a:defRPr sz="1600">
                <a:cs typeface="Arial" panose="020B0604020202020204" pitchFamily="34" charset="0"/>
              </a:defRPr>
            </a:lvl2pPr>
            <a:lvl3pPr marL="515938" indent="-2873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—"/>
              <a:defRPr sz="1600">
                <a:cs typeface="Arial" panose="020B0604020202020204" pitchFamily="34" charset="0"/>
              </a:defRPr>
            </a:lvl3pPr>
            <a:lvl4pPr marL="742950" indent="-18256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»"/>
              <a:defRPr sz="1600">
                <a:cs typeface="Arial" panose="020B0604020202020204" pitchFamily="34" charset="0"/>
              </a:defRPr>
            </a:lvl4pPr>
            <a:lvl5pPr marL="914400" indent="-1365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›"/>
              <a:defRPr sz="1600">
                <a:cs typeface="Arial" panose="020B0604020202020204" pitchFamily="34" charset="0"/>
              </a:defRPr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Tx/>
              <a:buSzTx/>
              <a:buFont typeface="Segoe UI" panose="020B0502040204020203" pitchFamily="34" charset="0"/>
              <a:buChar char="​"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Source: …</a:t>
            </a:r>
          </a:p>
        </p:txBody>
      </p:sp>
      <p:sp>
        <p:nvSpPr>
          <p:cNvPr id="10" name="1. On-page tracker">
            <a:extLst>
              <a:ext uri="{FF2B5EF4-FFF2-40B4-BE49-F238E27FC236}">
                <a16:creationId xmlns:a16="http://schemas.microsoft.com/office/drawing/2014/main" id="{E9BE4D1E-183A-499B-BFC7-798294EB7AE9}"/>
              </a:ext>
            </a:extLst>
          </p:cNvPr>
          <p:cNvSpPr>
            <a:spLocks noGrp="1"/>
          </p:cNvSpPr>
          <p:nvPr>
            <p:ph type="body" sz="quarter" idx="10" hasCustomPrompt="1"/>
            <p:custDataLst>
              <p:tags r:id="rId8"/>
            </p:custDataLst>
          </p:nvPr>
        </p:nvSpPr>
        <p:spPr>
          <a:xfrm>
            <a:off x="554735" y="41597"/>
            <a:ext cx="3843338" cy="123111"/>
          </a:xfrm>
          <a:prstGeom prst="rect">
            <a:avLst/>
          </a:prstGeom>
          <a:ln w="6350">
            <a:noFill/>
            <a:miter lim="800000"/>
          </a:ln>
        </p:spPr>
        <p:txBody>
          <a:bodyPr vert="horz" wrap="square" lIns="0" tIns="0" rIns="0" bIns="0" rtlCol="0">
            <a:spAutoFit/>
          </a:bodyPr>
          <a:lstStyle>
            <a:lvl1pPr>
              <a:defRPr lang="en-US" sz="800" b="0" dirty="0">
                <a:cs typeface="+mn-cs"/>
              </a:defRPr>
            </a:lvl1pPr>
          </a:lstStyle>
          <a:p>
            <a:pPr lvl="0">
              <a:buNone/>
            </a:pPr>
            <a:r>
              <a:rPr lang="en-US" dirty="0"/>
              <a:t>Add tracker</a:t>
            </a: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5281C890-544A-4E72-8093-FD345BC9BA7E}"/>
              </a:ext>
            </a:extLst>
          </p:cNvPr>
          <p:cNvCxnSpPr>
            <a:cxnSpLocks/>
          </p:cNvCxnSpPr>
          <p:nvPr userDrawn="1"/>
        </p:nvCxnSpPr>
        <p:spPr>
          <a:xfrm>
            <a:off x="547688" y="6450133"/>
            <a:ext cx="623544" cy="0"/>
          </a:xfrm>
          <a:prstGeom prst="line">
            <a:avLst/>
          </a:prstGeom>
          <a:ln w="6350" cap="flat">
            <a:solidFill>
              <a:schemeClr val="bg2">
                <a:lumMod val="75000"/>
              </a:schemeClr>
            </a:solidFill>
            <a:miter lim="800000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TopLineRight">
            <a:extLst>
              <a:ext uri="{FF2B5EF4-FFF2-40B4-BE49-F238E27FC236}">
                <a16:creationId xmlns:a16="http://schemas.microsoft.com/office/drawing/2014/main" id="{4621481D-27E5-4F87-B45B-41DC18907499}"/>
              </a:ext>
            </a:extLst>
          </p:cNvPr>
          <p:cNvCxnSpPr/>
          <p:nvPr userDrawn="1">
            <p:custDataLst>
              <p:tags r:id="rId9"/>
            </p:custDataLst>
          </p:nvPr>
        </p:nvCxnSpPr>
        <p:spPr>
          <a:xfrm>
            <a:off x="6573171" y="937377"/>
            <a:ext cx="5065776" cy="0"/>
          </a:xfrm>
          <a:prstGeom prst="line">
            <a:avLst/>
          </a:prstGeom>
          <a:ln w="6350">
            <a:solidFill>
              <a:schemeClr val="tx2">
                <a:lumMod val="50000"/>
              </a:schemeClr>
            </a:solidFill>
            <a:miter lim="800000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TopLineLeft">
            <a:extLst>
              <a:ext uri="{FF2B5EF4-FFF2-40B4-BE49-F238E27FC236}">
                <a16:creationId xmlns:a16="http://schemas.microsoft.com/office/drawing/2014/main" id="{29C45080-F0A3-4994-8BE9-0C272784001F}"/>
              </a:ext>
            </a:extLst>
          </p:cNvPr>
          <p:cNvCxnSpPr/>
          <p:nvPr userDrawn="1">
            <p:custDataLst>
              <p:tags r:id="rId10"/>
            </p:custDataLst>
          </p:nvPr>
        </p:nvCxnSpPr>
        <p:spPr>
          <a:xfrm>
            <a:off x="554736" y="937377"/>
            <a:ext cx="5065776" cy="0"/>
          </a:xfrm>
          <a:prstGeom prst="line">
            <a:avLst/>
          </a:prstGeom>
          <a:ln w="6350">
            <a:solidFill>
              <a:schemeClr val="tx2">
                <a:lumMod val="50000"/>
              </a:schemeClr>
            </a:solidFill>
            <a:miter lim="800000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90324EE6-02E1-4789-BCBA-CEC16E7B160F}"/>
              </a:ext>
            </a:extLst>
          </p:cNvPr>
          <p:cNvCxnSpPr/>
          <p:nvPr userDrawn="1">
            <p:custDataLst>
              <p:tags r:id="rId11"/>
            </p:custDataLst>
          </p:nvPr>
        </p:nvCxnSpPr>
        <p:spPr>
          <a:xfrm>
            <a:off x="554736" y="937377"/>
            <a:ext cx="5065776" cy="0"/>
          </a:xfrm>
          <a:prstGeom prst="line">
            <a:avLst/>
          </a:prstGeom>
          <a:ln w="6350">
            <a:solidFill>
              <a:schemeClr val="tx2">
                <a:lumMod val="50000"/>
              </a:schemeClr>
            </a:solidFill>
            <a:miter lim="800000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48273340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/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6" hidden="1">
            <a:extLst>
              <a:ext uri="{FF2B5EF4-FFF2-40B4-BE49-F238E27FC236}">
                <a16:creationId xmlns:a16="http://schemas.microsoft.com/office/drawing/2014/main" id="{C293AC4C-5B2F-4A0C-8C9B-7295BEE1F457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13" imgW="572" imgH="588" progId="TCLayout.ActiveDocument.1">
                  <p:embed/>
                </p:oleObj>
              </mc:Choice>
              <mc:Fallback>
                <p:oleObj name="think-cell Slide" r:id="rId13" imgW="572" imgH="588" progId="TCLayout.ActiveDocument.1">
                  <p:embed/>
                  <p:pic>
                    <p:nvPicPr>
                      <p:cNvPr id="3" name="Object 6" hidden="1">
                        <a:extLst>
                          <a:ext uri="{FF2B5EF4-FFF2-40B4-BE49-F238E27FC236}">
                            <a16:creationId xmlns:a16="http://schemas.microsoft.com/office/drawing/2014/main" id="{C293AC4C-5B2F-4A0C-8C9B-7295BEE1F45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1" hidden="1">
            <a:extLst>
              <a:ext uri="{FF2B5EF4-FFF2-40B4-BE49-F238E27FC236}">
                <a16:creationId xmlns:a16="http://schemas.microsoft.com/office/drawing/2014/main" id="{2D668F04-7049-40BA-8D63-D8BBB6921318}"/>
              </a:ext>
            </a:extLst>
          </p:cNvPr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accent1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Tx/>
              <a:buSzTx/>
              <a:buFontTx/>
              <a:buNone/>
              <a:tabLst/>
              <a:defRPr/>
            </a:pPr>
            <a:endParaRPr kumimoji="0" lang="en-US" sz="25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  <a:sym typeface="Arial" panose="020B0604020202020204" pitchFamily="34" charset="0"/>
            </a:endParaRPr>
          </a:p>
        </p:txBody>
      </p:sp>
      <p:sp>
        <p:nvSpPr>
          <p:cNvPr id="19" name="2. Slide Title">
            <a:extLst>
              <a:ext uri="{FF2B5EF4-FFF2-40B4-BE49-F238E27FC236}">
                <a16:creationId xmlns:a16="http://schemas.microsoft.com/office/drawing/2014/main" id="{0415F114-7B0E-43F2-8881-F0D9FB2A643B}"/>
              </a:ext>
            </a:extLst>
          </p:cNvPr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554736" y="485150"/>
            <a:ext cx="6967728" cy="418582"/>
          </a:xfrm>
        </p:spPr>
        <p:txBody>
          <a:bodyPr>
            <a:spAutoFit/>
          </a:bodyPr>
          <a:lstStyle>
            <a:lvl1pPr>
              <a:defRPr sz="2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" name="RectangleLight">
            <a:extLst>
              <a:ext uri="{FF2B5EF4-FFF2-40B4-BE49-F238E27FC236}">
                <a16:creationId xmlns:a16="http://schemas.microsoft.com/office/drawing/2014/main" id="{2365F90A-9CD8-40EE-93CD-2729135A9569}"/>
              </a:ext>
            </a:extLst>
          </p:cNvPr>
          <p:cNvSpPr/>
          <p:nvPr userDrawn="1">
            <p:custDataLst>
              <p:tags r:id="rId4"/>
            </p:custDataLst>
          </p:nvPr>
        </p:nvSpPr>
        <p:spPr bwMode="ltGray">
          <a:xfrm>
            <a:off x="7830312" y="0"/>
            <a:ext cx="4361688" cy="6858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6350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0F0F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0" name="3. Subtitle">
            <a:extLst>
              <a:ext uri="{FF2B5EF4-FFF2-40B4-BE49-F238E27FC236}">
                <a16:creationId xmlns:a16="http://schemas.microsoft.com/office/drawing/2014/main" id="{712BED6B-950C-4FB8-AEE1-14FA61D013FF}"/>
              </a:ext>
            </a:extLst>
          </p:cNvPr>
          <p:cNvSpPr>
            <a:spLocks noGrp="1"/>
          </p:cNvSpPr>
          <p:nvPr>
            <p:ph type="subTitle" idx="1"/>
            <p:custDataLst>
              <p:tags r:id="rId5"/>
            </p:custDataLst>
          </p:nvPr>
        </p:nvSpPr>
        <p:spPr>
          <a:xfrm>
            <a:off x="554738" y="976471"/>
            <a:ext cx="6967728" cy="315792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l">
              <a:buNone/>
              <a:defRPr sz="1800" b="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21" name="5. Source" hidden="1">
            <a:extLst>
              <a:ext uri="{FF2B5EF4-FFF2-40B4-BE49-F238E27FC236}">
                <a16:creationId xmlns:a16="http://schemas.microsoft.com/office/drawing/2014/main" id="{F25A304F-F50E-4F96-991D-CFEB07060178}"/>
              </a:ext>
            </a:extLst>
          </p:cNvPr>
          <p:cNvSpPr txBox="1"/>
          <p:nvPr userDrawn="1">
            <p:custDataLst>
              <p:tags r:id="rId6"/>
            </p:custDataLst>
          </p:nvPr>
        </p:nvSpPr>
        <p:spPr>
          <a:xfrm>
            <a:off x="554735" y="6501669"/>
            <a:ext cx="6967729" cy="123111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lang="en-US" sz="900" dirty="0">
                <a:cs typeface="Arial" panose="020B0604020202020204" pitchFamily="34" charset="0"/>
              </a:defRPr>
            </a:lvl1pPr>
            <a:lvl2pPr marL="228600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"/>
              <a:defRPr sz="1600">
                <a:cs typeface="Arial" panose="020B0604020202020204" pitchFamily="34" charset="0"/>
              </a:defRPr>
            </a:lvl2pPr>
            <a:lvl3pPr marL="515938" indent="-2873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—"/>
              <a:defRPr sz="1600">
                <a:cs typeface="Arial" panose="020B0604020202020204" pitchFamily="34" charset="0"/>
              </a:defRPr>
            </a:lvl3pPr>
            <a:lvl4pPr marL="742950" indent="-18256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»"/>
              <a:defRPr sz="1600">
                <a:cs typeface="Arial" panose="020B0604020202020204" pitchFamily="34" charset="0"/>
              </a:defRPr>
            </a:lvl4pPr>
            <a:lvl5pPr marL="914400" indent="-1365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›"/>
              <a:defRPr sz="1600">
                <a:cs typeface="Arial" panose="020B0604020202020204" pitchFamily="34" charset="0"/>
              </a:defRPr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Tx/>
              <a:buSzTx/>
              <a:buFont typeface="Segoe UI" panose="020B0502040204020203" pitchFamily="34" charset="0"/>
              <a:buChar char="​"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Source: …</a:t>
            </a:r>
          </a:p>
        </p:txBody>
      </p:sp>
      <p:sp>
        <p:nvSpPr>
          <p:cNvPr id="10" name="1. On-page tracker">
            <a:extLst>
              <a:ext uri="{FF2B5EF4-FFF2-40B4-BE49-F238E27FC236}">
                <a16:creationId xmlns:a16="http://schemas.microsoft.com/office/drawing/2014/main" id="{7C393009-0681-4A8F-A1E9-19E10A949DCD}"/>
              </a:ext>
            </a:extLst>
          </p:cNvPr>
          <p:cNvSpPr>
            <a:spLocks noGrp="1"/>
          </p:cNvSpPr>
          <p:nvPr>
            <p:ph type="body" sz="quarter" idx="10" hasCustomPrompt="1"/>
            <p:custDataLst>
              <p:tags r:id="rId7"/>
            </p:custDataLst>
          </p:nvPr>
        </p:nvSpPr>
        <p:spPr>
          <a:xfrm>
            <a:off x="554735" y="41597"/>
            <a:ext cx="3843338" cy="123111"/>
          </a:xfrm>
          <a:prstGeom prst="rect">
            <a:avLst/>
          </a:prstGeom>
          <a:ln w="6350">
            <a:noFill/>
            <a:miter lim="800000"/>
          </a:ln>
        </p:spPr>
        <p:txBody>
          <a:bodyPr vert="horz" wrap="square" lIns="0" tIns="0" rIns="0" bIns="0" rtlCol="0">
            <a:spAutoFit/>
          </a:bodyPr>
          <a:lstStyle>
            <a:lvl1pPr>
              <a:defRPr lang="en-US" sz="800" b="0" dirty="0">
                <a:cs typeface="+mn-cs"/>
              </a:defRPr>
            </a:lvl1pPr>
          </a:lstStyle>
          <a:p>
            <a:pPr lvl="0">
              <a:buNone/>
            </a:pPr>
            <a:r>
              <a:rPr lang="en-US" dirty="0"/>
              <a:t>Add tracker</a:t>
            </a: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4726724E-39EB-4427-A8AA-44412DA77211}"/>
              </a:ext>
            </a:extLst>
          </p:cNvPr>
          <p:cNvCxnSpPr>
            <a:cxnSpLocks/>
          </p:cNvCxnSpPr>
          <p:nvPr userDrawn="1"/>
        </p:nvCxnSpPr>
        <p:spPr>
          <a:xfrm>
            <a:off x="547688" y="6450133"/>
            <a:ext cx="623544" cy="0"/>
          </a:xfrm>
          <a:prstGeom prst="line">
            <a:avLst/>
          </a:prstGeom>
          <a:ln w="6350" cap="flat">
            <a:solidFill>
              <a:schemeClr val="bg2">
                <a:lumMod val="75000"/>
              </a:schemeClr>
            </a:solidFill>
            <a:miter lim="800000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TopLineRight">
            <a:extLst>
              <a:ext uri="{FF2B5EF4-FFF2-40B4-BE49-F238E27FC236}">
                <a16:creationId xmlns:a16="http://schemas.microsoft.com/office/drawing/2014/main" id="{283AA53C-33A4-4DA5-9E72-12C2883CAF2A}"/>
              </a:ext>
            </a:extLst>
          </p:cNvPr>
          <p:cNvCxnSpPr/>
          <p:nvPr userDrawn="1">
            <p:custDataLst>
              <p:tags r:id="rId8"/>
            </p:custDataLst>
          </p:nvPr>
        </p:nvCxnSpPr>
        <p:spPr>
          <a:xfrm>
            <a:off x="8173371" y="937377"/>
            <a:ext cx="3465576" cy="0"/>
          </a:xfrm>
          <a:prstGeom prst="line">
            <a:avLst/>
          </a:prstGeom>
          <a:ln w="6350">
            <a:solidFill>
              <a:schemeClr val="tx2">
                <a:lumMod val="50000"/>
              </a:schemeClr>
            </a:solidFill>
            <a:miter lim="800000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TopLineLeft">
            <a:extLst>
              <a:ext uri="{FF2B5EF4-FFF2-40B4-BE49-F238E27FC236}">
                <a16:creationId xmlns:a16="http://schemas.microsoft.com/office/drawing/2014/main" id="{D0F7ADBC-6D86-4EAD-85BB-DADD184C60BD}"/>
              </a:ext>
            </a:extLst>
          </p:cNvPr>
          <p:cNvCxnSpPr/>
          <p:nvPr userDrawn="1">
            <p:custDataLst>
              <p:tags r:id="rId9"/>
            </p:custDataLst>
          </p:nvPr>
        </p:nvCxnSpPr>
        <p:spPr>
          <a:xfrm>
            <a:off x="554736" y="937377"/>
            <a:ext cx="6967728" cy="0"/>
          </a:xfrm>
          <a:prstGeom prst="line">
            <a:avLst/>
          </a:prstGeom>
          <a:ln w="6350">
            <a:solidFill>
              <a:schemeClr val="tx2">
                <a:lumMod val="50000"/>
              </a:schemeClr>
            </a:solidFill>
            <a:miter lim="800000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66E3AEA7-76E4-4DBB-B219-BB82D650A1EE}"/>
              </a:ext>
            </a:extLst>
          </p:cNvPr>
          <p:cNvCxnSpPr/>
          <p:nvPr userDrawn="1">
            <p:custDataLst>
              <p:tags r:id="rId10"/>
            </p:custDataLst>
          </p:nvPr>
        </p:nvCxnSpPr>
        <p:spPr>
          <a:xfrm>
            <a:off x="554736" y="937377"/>
            <a:ext cx="6967728" cy="0"/>
          </a:xfrm>
          <a:prstGeom prst="line">
            <a:avLst/>
          </a:prstGeom>
          <a:ln w="6350">
            <a:solidFill>
              <a:schemeClr val="tx2">
                <a:lumMod val="50000"/>
              </a:schemeClr>
            </a:solidFill>
            <a:miter lim="800000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Slide Number">
            <a:extLst>
              <a:ext uri="{FF2B5EF4-FFF2-40B4-BE49-F238E27FC236}">
                <a16:creationId xmlns:a16="http://schemas.microsoft.com/office/drawing/2014/main" id="{D0E8D6D4-65CF-4E97-809E-C2399703986A}"/>
              </a:ext>
            </a:extLst>
          </p:cNvPr>
          <p:cNvSpPr>
            <a:spLocks noChangeArrowheads="1"/>
          </p:cNvSpPr>
          <p:nvPr userDrawn="1">
            <p:custDataLst>
              <p:tags r:id="rId11"/>
            </p:custDataLst>
          </p:nvPr>
        </p:nvSpPr>
        <p:spPr bwMode="black">
          <a:xfrm>
            <a:off x="11671114" y="6606330"/>
            <a:ext cx="325501" cy="1384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0" tIns="0" rIns="0" bIns="0" anchor="b">
            <a:spAutoFit/>
          </a:bodyPr>
          <a:lstStyle/>
          <a:p>
            <a:pPr marL="0" marR="0" lvl="0" indent="0" algn="r" defTabSz="61074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ABDCABE-3F10-B64C-92F1-862014417034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pPr marL="0" marR="0" lvl="0" indent="0" algn="r" defTabSz="61074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</p:txBody>
      </p:sp>
      <p:sp>
        <p:nvSpPr>
          <p:cNvPr id="25" name="Footer Placeholder 5">
            <a:extLst>
              <a:ext uri="{FF2B5EF4-FFF2-40B4-BE49-F238E27FC236}">
                <a16:creationId xmlns:a16="http://schemas.microsoft.com/office/drawing/2014/main" id="{5C41599A-8B2D-4A1E-BD19-DCE48FA92F66}"/>
              </a:ext>
            </a:extLst>
          </p:cNvPr>
          <p:cNvSpPr txBox="1">
            <a:spLocks/>
          </p:cNvSpPr>
          <p:nvPr userDrawn="1"/>
        </p:nvSpPr>
        <p:spPr>
          <a:xfrm>
            <a:off x="10108413" y="6615294"/>
            <a:ext cx="1615828" cy="138499"/>
          </a:xfrm>
          <a:prstGeom prst="rect">
            <a:avLst/>
          </a:prstGeom>
        </p:spPr>
        <p:txBody>
          <a:bodyPr vert="horz" wrap="none" lIns="0" tIns="0" rIns="0" bIns="0" rtlCol="0" anchor="ctr">
            <a:spAutoFit/>
          </a:bodyPr>
          <a:lstStyle>
            <a:defPPr>
              <a:defRPr lang="en-US"/>
            </a:defPPr>
            <a:lvl1pPr marL="0" algn="ctr" defTabSz="914400" rtl="0" eaLnBrk="1" latinLnBrk="0" hangingPunct="1">
              <a:defRPr sz="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Ferozsons Laboratories Limited</a:t>
            </a:r>
          </a:p>
        </p:txBody>
      </p:sp>
    </p:spTree>
    <p:extLst>
      <p:ext uri="{BB962C8B-B14F-4D97-AF65-F5344CB8AC3E}">
        <p14:creationId xmlns:p14="http://schemas.microsoft.com/office/powerpoint/2010/main" val="276851920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576">
          <p15:clr>
            <a:srgbClr val="FBAE40"/>
          </p15:clr>
        </p15:guide>
        <p15:guide id="2" pos="336">
          <p15:clr>
            <a:srgbClr val="FBAE40"/>
          </p15:clr>
        </p15:guide>
      </p15:sldGuideLst>
    </p:ext>
  </p:extLst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/4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6" hidden="1">
            <a:extLst>
              <a:ext uri="{FF2B5EF4-FFF2-40B4-BE49-F238E27FC236}">
                <a16:creationId xmlns:a16="http://schemas.microsoft.com/office/drawing/2014/main" id="{9F7114D8-6025-4386-BA96-B034FE6B3CDB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12" imgW="413" imgH="416" progId="TCLayout.ActiveDocument.1">
                  <p:embed/>
                </p:oleObj>
              </mc:Choice>
              <mc:Fallback>
                <p:oleObj name="think-cell Slide" r:id="rId12" imgW="413" imgH="416" progId="TCLayout.ActiveDocument.1">
                  <p:embed/>
                  <p:pic>
                    <p:nvPicPr>
                      <p:cNvPr id="3" name="Object 6" hidden="1">
                        <a:extLst>
                          <a:ext uri="{FF2B5EF4-FFF2-40B4-BE49-F238E27FC236}">
                            <a16:creationId xmlns:a16="http://schemas.microsoft.com/office/drawing/2014/main" id="{9F7114D8-6025-4386-BA96-B034FE6B3CD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1" hidden="1">
            <a:extLst>
              <a:ext uri="{FF2B5EF4-FFF2-40B4-BE49-F238E27FC236}">
                <a16:creationId xmlns:a16="http://schemas.microsoft.com/office/drawing/2014/main" id="{50854476-2923-4515-A585-4477FF861180}"/>
              </a:ext>
            </a:extLst>
          </p:cNvPr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accent1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Tx/>
              <a:buSzTx/>
              <a:buFontTx/>
              <a:buNone/>
              <a:tabLst/>
              <a:defRPr/>
            </a:pPr>
            <a:endParaRPr kumimoji="0" lang="en-US" sz="25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  <a:sym typeface="Arial" panose="020B0604020202020204" pitchFamily="34" charset="0"/>
            </a:endParaRPr>
          </a:p>
        </p:txBody>
      </p:sp>
      <p:sp>
        <p:nvSpPr>
          <p:cNvPr id="23" name="RectangleLight">
            <a:extLst>
              <a:ext uri="{FF2B5EF4-FFF2-40B4-BE49-F238E27FC236}">
                <a16:creationId xmlns:a16="http://schemas.microsoft.com/office/drawing/2014/main" id="{A80E2F68-4ED6-42EF-9858-2FE4B1382825}"/>
              </a:ext>
            </a:extLst>
          </p:cNvPr>
          <p:cNvSpPr/>
          <p:nvPr userDrawn="1">
            <p:custDataLst>
              <p:tags r:id="rId3"/>
            </p:custDataLst>
          </p:nvPr>
        </p:nvSpPr>
        <p:spPr bwMode="ltGray">
          <a:xfrm>
            <a:off x="8781416" y="0"/>
            <a:ext cx="3410584" cy="6858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6350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0F0F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9" name="2. Slide Title">
            <a:extLst>
              <a:ext uri="{FF2B5EF4-FFF2-40B4-BE49-F238E27FC236}">
                <a16:creationId xmlns:a16="http://schemas.microsoft.com/office/drawing/2014/main" id="{8FFC5EFA-01A0-4033-8D7E-3C2B1F490A33}"/>
              </a:ext>
            </a:extLst>
          </p:cNvPr>
          <p:cNvSpPr>
            <a:spLocks noGrp="1"/>
          </p:cNvSpPr>
          <p:nvPr>
            <p:ph type="title"/>
            <p:custDataLst>
              <p:tags r:id="rId4"/>
            </p:custDataLst>
          </p:nvPr>
        </p:nvSpPr>
        <p:spPr>
          <a:xfrm>
            <a:off x="554736" y="485150"/>
            <a:ext cx="7918704" cy="418582"/>
          </a:xfrm>
        </p:spPr>
        <p:txBody>
          <a:bodyPr>
            <a:spAutoFit/>
          </a:bodyPr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0" name="3. Subtitle">
            <a:extLst>
              <a:ext uri="{FF2B5EF4-FFF2-40B4-BE49-F238E27FC236}">
                <a16:creationId xmlns:a16="http://schemas.microsoft.com/office/drawing/2014/main" id="{1555BB7F-874D-4148-9E84-841F62C8E9D4}"/>
              </a:ext>
            </a:extLst>
          </p:cNvPr>
          <p:cNvSpPr>
            <a:spLocks noGrp="1"/>
          </p:cNvSpPr>
          <p:nvPr>
            <p:ph type="subTitle" idx="1"/>
            <p:custDataLst>
              <p:tags r:id="rId5"/>
            </p:custDataLst>
          </p:nvPr>
        </p:nvSpPr>
        <p:spPr>
          <a:xfrm>
            <a:off x="554738" y="976471"/>
            <a:ext cx="7918704" cy="315792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l">
              <a:buNone/>
              <a:defRPr sz="1800" b="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22" name="5. Source" hidden="1">
            <a:extLst>
              <a:ext uri="{FF2B5EF4-FFF2-40B4-BE49-F238E27FC236}">
                <a16:creationId xmlns:a16="http://schemas.microsoft.com/office/drawing/2014/main" id="{F5E9C22A-A356-4521-A359-338A663DFEA2}"/>
              </a:ext>
            </a:extLst>
          </p:cNvPr>
          <p:cNvSpPr txBox="1"/>
          <p:nvPr userDrawn="1">
            <p:custDataLst>
              <p:tags r:id="rId6"/>
            </p:custDataLst>
          </p:nvPr>
        </p:nvSpPr>
        <p:spPr>
          <a:xfrm>
            <a:off x="554735" y="6501669"/>
            <a:ext cx="7277861" cy="123111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lang="en-US" sz="900" dirty="0">
                <a:cs typeface="Arial" panose="020B0604020202020204" pitchFamily="34" charset="0"/>
              </a:defRPr>
            </a:lvl1pPr>
            <a:lvl2pPr marL="228600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"/>
              <a:defRPr sz="1600">
                <a:cs typeface="Arial" panose="020B0604020202020204" pitchFamily="34" charset="0"/>
              </a:defRPr>
            </a:lvl2pPr>
            <a:lvl3pPr marL="515938" indent="-2873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—"/>
              <a:defRPr sz="1600">
                <a:cs typeface="Arial" panose="020B0604020202020204" pitchFamily="34" charset="0"/>
              </a:defRPr>
            </a:lvl3pPr>
            <a:lvl4pPr marL="742950" indent="-18256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»"/>
              <a:defRPr sz="1600">
                <a:cs typeface="Arial" panose="020B0604020202020204" pitchFamily="34" charset="0"/>
              </a:defRPr>
            </a:lvl4pPr>
            <a:lvl5pPr marL="914400" indent="-1365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›"/>
              <a:defRPr sz="1600">
                <a:cs typeface="Arial" panose="020B0604020202020204" pitchFamily="34" charset="0"/>
              </a:defRPr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Tx/>
              <a:buSzTx/>
              <a:buFont typeface="Segoe UI" panose="020B0502040204020203" pitchFamily="34" charset="0"/>
              <a:buChar char="​"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Source: …</a:t>
            </a:r>
          </a:p>
        </p:txBody>
      </p:sp>
      <p:sp>
        <p:nvSpPr>
          <p:cNvPr id="10" name="1. On-page tracker">
            <a:extLst>
              <a:ext uri="{FF2B5EF4-FFF2-40B4-BE49-F238E27FC236}">
                <a16:creationId xmlns:a16="http://schemas.microsoft.com/office/drawing/2014/main" id="{DEC2F904-C5C8-4B39-9C46-6CA56144D86A}"/>
              </a:ext>
            </a:extLst>
          </p:cNvPr>
          <p:cNvSpPr>
            <a:spLocks noGrp="1"/>
          </p:cNvSpPr>
          <p:nvPr>
            <p:ph type="body" sz="quarter" idx="10" hasCustomPrompt="1"/>
            <p:custDataLst>
              <p:tags r:id="rId7"/>
            </p:custDataLst>
          </p:nvPr>
        </p:nvSpPr>
        <p:spPr>
          <a:xfrm>
            <a:off x="554735" y="41597"/>
            <a:ext cx="3843338" cy="123111"/>
          </a:xfrm>
          <a:prstGeom prst="rect">
            <a:avLst/>
          </a:prstGeom>
          <a:ln w="6350">
            <a:noFill/>
            <a:miter lim="800000"/>
          </a:ln>
        </p:spPr>
        <p:txBody>
          <a:bodyPr vert="horz" wrap="square" lIns="0" tIns="0" rIns="0" bIns="0" rtlCol="0">
            <a:spAutoFit/>
          </a:bodyPr>
          <a:lstStyle>
            <a:lvl1pPr>
              <a:defRPr lang="en-US" sz="800" b="0" dirty="0">
                <a:cs typeface="+mn-cs"/>
              </a:defRPr>
            </a:lvl1pPr>
          </a:lstStyle>
          <a:p>
            <a:pPr lvl="0">
              <a:buNone/>
            </a:pPr>
            <a:r>
              <a:rPr lang="en-US" dirty="0"/>
              <a:t>Add tracker</a:t>
            </a: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4AAD7185-9C2E-470E-957D-B21838859294}"/>
              </a:ext>
            </a:extLst>
          </p:cNvPr>
          <p:cNvCxnSpPr>
            <a:cxnSpLocks/>
          </p:cNvCxnSpPr>
          <p:nvPr userDrawn="1"/>
        </p:nvCxnSpPr>
        <p:spPr>
          <a:xfrm>
            <a:off x="547688" y="6450133"/>
            <a:ext cx="623544" cy="0"/>
          </a:xfrm>
          <a:prstGeom prst="line">
            <a:avLst/>
          </a:prstGeom>
          <a:ln w="6350" cap="flat">
            <a:solidFill>
              <a:schemeClr val="bg2">
                <a:lumMod val="75000"/>
              </a:schemeClr>
            </a:solidFill>
            <a:miter lim="800000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TopLineRight">
            <a:extLst>
              <a:ext uri="{FF2B5EF4-FFF2-40B4-BE49-F238E27FC236}">
                <a16:creationId xmlns:a16="http://schemas.microsoft.com/office/drawing/2014/main" id="{0201B559-53A5-4D8D-8C98-7ED52ACCCCB2}"/>
              </a:ext>
            </a:extLst>
          </p:cNvPr>
          <p:cNvCxnSpPr/>
          <p:nvPr userDrawn="1">
            <p:custDataLst>
              <p:tags r:id="rId8"/>
            </p:custDataLst>
          </p:nvPr>
        </p:nvCxnSpPr>
        <p:spPr>
          <a:xfrm>
            <a:off x="9119861" y="937377"/>
            <a:ext cx="2514600" cy="0"/>
          </a:xfrm>
          <a:prstGeom prst="line">
            <a:avLst/>
          </a:prstGeom>
          <a:ln w="6350">
            <a:solidFill>
              <a:schemeClr val="tx2">
                <a:lumMod val="50000"/>
              </a:schemeClr>
            </a:solidFill>
            <a:miter lim="800000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TopLineLeft">
            <a:extLst>
              <a:ext uri="{FF2B5EF4-FFF2-40B4-BE49-F238E27FC236}">
                <a16:creationId xmlns:a16="http://schemas.microsoft.com/office/drawing/2014/main" id="{1BA93093-D8C7-45C3-AAB7-AF77483A9292}"/>
              </a:ext>
            </a:extLst>
          </p:cNvPr>
          <p:cNvCxnSpPr/>
          <p:nvPr userDrawn="1">
            <p:custDataLst>
              <p:tags r:id="rId9"/>
            </p:custDataLst>
          </p:nvPr>
        </p:nvCxnSpPr>
        <p:spPr>
          <a:xfrm>
            <a:off x="554736" y="937377"/>
            <a:ext cx="7918704" cy="0"/>
          </a:xfrm>
          <a:prstGeom prst="line">
            <a:avLst/>
          </a:prstGeom>
          <a:ln w="6350">
            <a:solidFill>
              <a:schemeClr val="tx2">
                <a:lumMod val="50000"/>
              </a:schemeClr>
            </a:solidFill>
            <a:miter lim="800000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Slide Number">
            <a:extLst>
              <a:ext uri="{FF2B5EF4-FFF2-40B4-BE49-F238E27FC236}">
                <a16:creationId xmlns:a16="http://schemas.microsoft.com/office/drawing/2014/main" id="{D0E8D6D4-65CF-4E97-809E-C2399703986A}"/>
              </a:ext>
            </a:extLst>
          </p:cNvPr>
          <p:cNvSpPr>
            <a:spLocks noChangeArrowheads="1"/>
          </p:cNvSpPr>
          <p:nvPr userDrawn="1">
            <p:custDataLst>
              <p:tags r:id="rId10"/>
            </p:custDataLst>
          </p:nvPr>
        </p:nvSpPr>
        <p:spPr bwMode="black">
          <a:xfrm>
            <a:off x="11671114" y="6606330"/>
            <a:ext cx="325501" cy="1384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0" tIns="0" rIns="0" bIns="0" anchor="b">
            <a:spAutoFit/>
          </a:bodyPr>
          <a:lstStyle/>
          <a:p>
            <a:pPr marL="0" marR="0" lvl="0" indent="0" algn="r" defTabSz="61074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ABDCABE-3F10-B64C-92F1-862014417034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pPr marL="0" marR="0" lvl="0" indent="0" algn="r" defTabSz="61074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81413498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79" y="0"/>
            <a:ext cx="12191842" cy="685800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51" tIns="45726" rIns="91451" bIns="45726" rtlCol="0" anchor="ctr"/>
          <a:lstStyle/>
          <a:p>
            <a:pPr marL="0" marR="0" lvl="0" indent="0" algn="ctr" defTabSz="9145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781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" name="Rectangle 3"/>
          <p:cNvSpPr/>
          <p:nvPr userDrawn="1"/>
        </p:nvSpPr>
        <p:spPr>
          <a:xfrm>
            <a:off x="79" y="0"/>
            <a:ext cx="12191842" cy="685800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51" tIns="45726" rIns="91451" bIns="45726" rtlCol="0" anchor="ctr"/>
          <a:lstStyle/>
          <a:p>
            <a:pPr marL="0" marR="0" lvl="0" indent="0" algn="ctr" defTabSz="9145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781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554736" y="172212"/>
            <a:ext cx="10160065" cy="73152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1060507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/4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6" hidden="1">
            <a:extLst>
              <a:ext uri="{FF2B5EF4-FFF2-40B4-BE49-F238E27FC236}">
                <a16:creationId xmlns:a16="http://schemas.microsoft.com/office/drawing/2014/main" id="{9F7114D8-6025-4386-BA96-B034FE6B3CDB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12" imgW="413" imgH="416" progId="TCLayout.ActiveDocument.1">
                  <p:embed/>
                </p:oleObj>
              </mc:Choice>
              <mc:Fallback>
                <p:oleObj name="think-cell Slide" r:id="rId12" imgW="413" imgH="416" progId="TCLayout.ActiveDocument.1">
                  <p:embed/>
                  <p:pic>
                    <p:nvPicPr>
                      <p:cNvPr id="3" name="Object 6" hidden="1">
                        <a:extLst>
                          <a:ext uri="{FF2B5EF4-FFF2-40B4-BE49-F238E27FC236}">
                            <a16:creationId xmlns:a16="http://schemas.microsoft.com/office/drawing/2014/main" id="{9F7114D8-6025-4386-BA96-B034FE6B3CD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1" hidden="1">
            <a:extLst>
              <a:ext uri="{FF2B5EF4-FFF2-40B4-BE49-F238E27FC236}">
                <a16:creationId xmlns:a16="http://schemas.microsoft.com/office/drawing/2014/main" id="{50854476-2923-4515-A585-4477FF861180}"/>
              </a:ext>
            </a:extLst>
          </p:cNvPr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accent1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Tx/>
              <a:buSzTx/>
              <a:buFontTx/>
              <a:buNone/>
              <a:tabLst/>
              <a:defRPr/>
            </a:pPr>
            <a:endParaRPr kumimoji="0" lang="en-US" sz="25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  <a:sym typeface="Arial" panose="020B0604020202020204" pitchFamily="34" charset="0"/>
            </a:endParaRPr>
          </a:p>
        </p:txBody>
      </p:sp>
      <p:sp>
        <p:nvSpPr>
          <p:cNvPr id="23" name="RectangleLight">
            <a:extLst>
              <a:ext uri="{FF2B5EF4-FFF2-40B4-BE49-F238E27FC236}">
                <a16:creationId xmlns:a16="http://schemas.microsoft.com/office/drawing/2014/main" id="{A80E2F68-4ED6-42EF-9858-2FE4B1382825}"/>
              </a:ext>
            </a:extLst>
          </p:cNvPr>
          <p:cNvSpPr/>
          <p:nvPr userDrawn="1">
            <p:custDataLst>
              <p:tags r:id="rId3"/>
            </p:custDataLst>
          </p:nvPr>
        </p:nvSpPr>
        <p:spPr bwMode="ltGray">
          <a:xfrm>
            <a:off x="8781416" y="0"/>
            <a:ext cx="3410584" cy="6858000"/>
          </a:xfrm>
          <a:prstGeom prst="rect">
            <a:avLst/>
          </a:prstGeom>
          <a:solidFill>
            <a:srgbClr val="EFFCE4"/>
          </a:solidFill>
          <a:ln w="6350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0F0F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8" name="Slide Number">
            <a:extLst>
              <a:ext uri="{FF2B5EF4-FFF2-40B4-BE49-F238E27FC236}">
                <a16:creationId xmlns:a16="http://schemas.microsoft.com/office/drawing/2014/main" id="{D0E8D6D4-65CF-4E97-809E-C2399703986A}"/>
              </a:ext>
            </a:extLst>
          </p:cNvPr>
          <p:cNvSpPr>
            <a:spLocks noChangeArrowheads="1"/>
          </p:cNvSpPr>
          <p:nvPr userDrawn="1">
            <p:custDataLst>
              <p:tags r:id="rId4"/>
            </p:custDataLst>
          </p:nvPr>
        </p:nvSpPr>
        <p:spPr bwMode="black">
          <a:xfrm>
            <a:off x="11312525" y="6498754"/>
            <a:ext cx="325501" cy="1384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0" tIns="0" rIns="0" bIns="0" anchor="b">
            <a:spAutoFit/>
          </a:bodyPr>
          <a:lstStyle/>
          <a:p>
            <a:pPr marL="0" marR="0" lvl="0" indent="0" algn="r" defTabSz="61074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ABDCABE-3F10-B64C-92F1-862014417034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pPr marL="0" marR="0" lvl="0" indent="0" algn="r" defTabSz="61074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</p:txBody>
      </p:sp>
      <p:sp>
        <p:nvSpPr>
          <p:cNvPr id="19" name="2. Slide Title">
            <a:extLst>
              <a:ext uri="{FF2B5EF4-FFF2-40B4-BE49-F238E27FC236}">
                <a16:creationId xmlns:a16="http://schemas.microsoft.com/office/drawing/2014/main" id="{8FFC5EFA-01A0-4033-8D7E-3C2B1F490A33}"/>
              </a:ext>
            </a:extLst>
          </p:cNvPr>
          <p:cNvSpPr>
            <a:spLocks noGrp="1"/>
          </p:cNvSpPr>
          <p:nvPr>
            <p:ph type="title"/>
            <p:custDataLst>
              <p:tags r:id="rId5"/>
            </p:custDataLst>
          </p:nvPr>
        </p:nvSpPr>
        <p:spPr>
          <a:xfrm>
            <a:off x="554736" y="519011"/>
            <a:ext cx="7918704" cy="384721"/>
          </a:xfrm>
        </p:spPr>
        <p:txBody>
          <a:bodyPr>
            <a:sp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0" name="3. Subtitle">
            <a:extLst>
              <a:ext uri="{FF2B5EF4-FFF2-40B4-BE49-F238E27FC236}">
                <a16:creationId xmlns:a16="http://schemas.microsoft.com/office/drawing/2014/main" id="{1555BB7F-874D-4148-9E84-841F62C8E9D4}"/>
              </a:ext>
            </a:extLst>
          </p:cNvPr>
          <p:cNvSpPr>
            <a:spLocks noGrp="1"/>
          </p:cNvSpPr>
          <p:nvPr>
            <p:ph type="subTitle" idx="1"/>
            <p:custDataLst>
              <p:tags r:id="rId6"/>
            </p:custDataLst>
          </p:nvPr>
        </p:nvSpPr>
        <p:spPr>
          <a:xfrm>
            <a:off x="554738" y="976471"/>
            <a:ext cx="7918704" cy="276999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l">
              <a:buNone/>
              <a:defRPr sz="1800" b="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22" name="5. Source" hidden="1">
            <a:extLst>
              <a:ext uri="{FF2B5EF4-FFF2-40B4-BE49-F238E27FC236}">
                <a16:creationId xmlns:a16="http://schemas.microsoft.com/office/drawing/2014/main" id="{F5E9C22A-A356-4521-A359-338A663DFEA2}"/>
              </a:ext>
            </a:extLst>
          </p:cNvPr>
          <p:cNvSpPr txBox="1"/>
          <p:nvPr userDrawn="1">
            <p:custDataLst>
              <p:tags r:id="rId7"/>
            </p:custDataLst>
          </p:nvPr>
        </p:nvSpPr>
        <p:spPr>
          <a:xfrm>
            <a:off x="554735" y="6501669"/>
            <a:ext cx="7277861" cy="123111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lang="en-US" sz="900" dirty="0">
                <a:cs typeface="Arial" panose="020B0604020202020204" pitchFamily="34" charset="0"/>
              </a:defRPr>
            </a:lvl1pPr>
            <a:lvl2pPr marL="228600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"/>
              <a:defRPr sz="1600">
                <a:cs typeface="Arial" panose="020B0604020202020204" pitchFamily="34" charset="0"/>
              </a:defRPr>
            </a:lvl2pPr>
            <a:lvl3pPr marL="515938" indent="-2873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—"/>
              <a:defRPr sz="1600">
                <a:cs typeface="Arial" panose="020B0604020202020204" pitchFamily="34" charset="0"/>
              </a:defRPr>
            </a:lvl3pPr>
            <a:lvl4pPr marL="742950" indent="-18256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»"/>
              <a:defRPr sz="1600">
                <a:cs typeface="Arial" panose="020B0604020202020204" pitchFamily="34" charset="0"/>
              </a:defRPr>
            </a:lvl4pPr>
            <a:lvl5pPr marL="914400" indent="-1365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›"/>
              <a:defRPr sz="1600">
                <a:cs typeface="Arial" panose="020B0604020202020204" pitchFamily="34" charset="0"/>
              </a:defRPr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Tx/>
              <a:buSzTx/>
              <a:buFont typeface="Segoe UI" panose="020B0502040204020203" pitchFamily="34" charset="0"/>
              <a:buChar char="​"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Source: …</a:t>
            </a:r>
          </a:p>
        </p:txBody>
      </p:sp>
      <p:sp>
        <p:nvSpPr>
          <p:cNvPr id="10" name="1. On-page tracker">
            <a:extLst>
              <a:ext uri="{FF2B5EF4-FFF2-40B4-BE49-F238E27FC236}">
                <a16:creationId xmlns:a16="http://schemas.microsoft.com/office/drawing/2014/main" id="{DEC2F904-C5C8-4B39-9C46-6CA56144D86A}"/>
              </a:ext>
            </a:extLst>
          </p:cNvPr>
          <p:cNvSpPr>
            <a:spLocks noGrp="1"/>
          </p:cNvSpPr>
          <p:nvPr>
            <p:ph type="body" sz="quarter" idx="10" hasCustomPrompt="1"/>
            <p:custDataLst>
              <p:tags r:id="rId8"/>
            </p:custDataLst>
          </p:nvPr>
        </p:nvSpPr>
        <p:spPr>
          <a:xfrm>
            <a:off x="554735" y="41597"/>
            <a:ext cx="3843338" cy="123111"/>
          </a:xfrm>
          <a:prstGeom prst="rect">
            <a:avLst/>
          </a:prstGeom>
          <a:ln w="6350">
            <a:noFill/>
            <a:miter lim="800000"/>
          </a:ln>
        </p:spPr>
        <p:txBody>
          <a:bodyPr vert="horz" wrap="square" lIns="0" tIns="0" rIns="0" bIns="0" rtlCol="0">
            <a:spAutoFit/>
          </a:bodyPr>
          <a:lstStyle>
            <a:lvl1pPr>
              <a:defRPr lang="en-US" sz="800" b="0" dirty="0">
                <a:cs typeface="+mn-cs"/>
              </a:defRPr>
            </a:lvl1pPr>
          </a:lstStyle>
          <a:p>
            <a:pPr lvl="0">
              <a:buNone/>
            </a:pPr>
            <a:r>
              <a:rPr lang="en-US" dirty="0"/>
              <a:t>Add tracker</a:t>
            </a: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4AAD7185-9C2E-470E-957D-B21838859294}"/>
              </a:ext>
            </a:extLst>
          </p:cNvPr>
          <p:cNvCxnSpPr>
            <a:cxnSpLocks/>
          </p:cNvCxnSpPr>
          <p:nvPr userDrawn="1"/>
        </p:nvCxnSpPr>
        <p:spPr>
          <a:xfrm>
            <a:off x="547688" y="6450133"/>
            <a:ext cx="623544" cy="0"/>
          </a:xfrm>
          <a:prstGeom prst="line">
            <a:avLst/>
          </a:prstGeom>
          <a:ln w="6350" cap="flat">
            <a:solidFill>
              <a:schemeClr val="tx1"/>
            </a:solidFill>
            <a:miter lim="800000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TopLineRight">
            <a:extLst>
              <a:ext uri="{FF2B5EF4-FFF2-40B4-BE49-F238E27FC236}">
                <a16:creationId xmlns:a16="http://schemas.microsoft.com/office/drawing/2014/main" id="{0201B559-53A5-4D8D-8C98-7ED52ACCCCB2}"/>
              </a:ext>
            </a:extLst>
          </p:cNvPr>
          <p:cNvCxnSpPr/>
          <p:nvPr userDrawn="1">
            <p:custDataLst>
              <p:tags r:id="rId9"/>
            </p:custDataLst>
          </p:nvPr>
        </p:nvCxnSpPr>
        <p:spPr>
          <a:xfrm>
            <a:off x="9119861" y="937377"/>
            <a:ext cx="2514600" cy="0"/>
          </a:xfrm>
          <a:prstGeom prst="line">
            <a:avLst/>
          </a:prstGeom>
          <a:ln w="6350">
            <a:solidFill>
              <a:schemeClr val="tx1"/>
            </a:solidFill>
            <a:miter lim="800000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TopLineLeft">
            <a:extLst>
              <a:ext uri="{FF2B5EF4-FFF2-40B4-BE49-F238E27FC236}">
                <a16:creationId xmlns:a16="http://schemas.microsoft.com/office/drawing/2014/main" id="{1BA93093-D8C7-45C3-AAB7-AF77483A9292}"/>
              </a:ext>
            </a:extLst>
          </p:cNvPr>
          <p:cNvCxnSpPr/>
          <p:nvPr userDrawn="1">
            <p:custDataLst>
              <p:tags r:id="rId10"/>
            </p:custDataLst>
          </p:nvPr>
        </p:nvCxnSpPr>
        <p:spPr>
          <a:xfrm>
            <a:off x="554736" y="937377"/>
            <a:ext cx="7918704" cy="0"/>
          </a:xfrm>
          <a:prstGeom prst="line">
            <a:avLst/>
          </a:prstGeom>
          <a:ln w="6350">
            <a:solidFill>
              <a:schemeClr val="tx1"/>
            </a:solidFill>
            <a:miter lim="800000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5872187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-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>
            <a:extLst>
              <a:ext uri="{FF2B5EF4-FFF2-40B4-BE49-F238E27FC236}">
                <a16:creationId xmlns:a16="http://schemas.microsoft.com/office/drawing/2014/main" id="{C648A5D5-75B9-4F02-A4CB-B3C65A9BF2CE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8" imgW="592" imgH="591" progId="TCLayout.ActiveDocument.1">
                  <p:embed/>
                </p:oleObj>
              </mc:Choice>
              <mc:Fallback>
                <p:oleObj name="think-cell Slide" r:id="rId8" imgW="592" imgH="591" progId="TCLayout.ActiveDocument.1">
                  <p:embed/>
                  <p:pic>
                    <p:nvPicPr>
                      <p:cNvPr id="3" name="Object 2" hidden="1">
                        <a:extLst>
                          <a:ext uri="{FF2B5EF4-FFF2-40B4-BE49-F238E27FC236}">
                            <a16:creationId xmlns:a16="http://schemas.microsoft.com/office/drawing/2014/main" id="{C648A5D5-75B9-4F02-A4CB-B3C65A9BF2CE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>
            <a:extLst>
              <a:ext uri="{FF2B5EF4-FFF2-40B4-BE49-F238E27FC236}">
                <a16:creationId xmlns:a16="http://schemas.microsoft.com/office/drawing/2014/main" id="{A58AAF75-30DC-408A-933A-149F2D14D18F}"/>
              </a:ext>
            </a:extLst>
          </p:cNvPr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accent1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Tx/>
              <a:buSzTx/>
              <a:buFontTx/>
              <a:buNone/>
              <a:tabLst/>
              <a:defRPr/>
            </a:pPr>
            <a:endParaRPr kumimoji="0" lang="en-US" sz="25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  <a:sym typeface="Arial" panose="020B0604020202020204" pitchFamily="34" charset="0"/>
            </a:endParaRPr>
          </a:p>
        </p:txBody>
      </p:sp>
      <p:sp>
        <p:nvSpPr>
          <p:cNvPr id="15" name="Slide Number">
            <a:extLst>
              <a:ext uri="{FF2B5EF4-FFF2-40B4-BE49-F238E27FC236}">
                <a16:creationId xmlns:a16="http://schemas.microsoft.com/office/drawing/2014/main" id="{0AA537C7-2883-43C1-848C-3A4E9645077F}"/>
              </a:ext>
            </a:extLst>
          </p:cNvPr>
          <p:cNvSpPr>
            <a:spLocks noChangeArrowheads="1"/>
          </p:cNvSpPr>
          <p:nvPr userDrawn="1">
            <p:custDataLst>
              <p:tags r:id="rId3"/>
            </p:custDataLst>
          </p:nvPr>
        </p:nvSpPr>
        <p:spPr bwMode="black">
          <a:xfrm>
            <a:off x="11312525" y="6498754"/>
            <a:ext cx="325501" cy="1384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0" tIns="0" rIns="0" bIns="0" anchor="b">
            <a:spAutoFit/>
          </a:bodyPr>
          <a:lstStyle/>
          <a:p>
            <a:pPr marL="0" marR="0" lvl="0" indent="0" algn="r" defTabSz="61074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ABDCABE-3F10-B64C-92F1-862014417034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pPr marL="0" marR="0" lvl="0" indent="0" algn="r" defTabSz="61074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</p:txBody>
      </p:sp>
      <p:sp>
        <p:nvSpPr>
          <p:cNvPr id="4" name="2. Slide Title">
            <a:extLst>
              <a:ext uri="{FF2B5EF4-FFF2-40B4-BE49-F238E27FC236}">
                <a16:creationId xmlns:a16="http://schemas.microsoft.com/office/drawing/2014/main" id="{6C3D89FC-A4B9-4683-B64F-B0644150274F}"/>
              </a:ext>
            </a:extLst>
          </p:cNvPr>
          <p:cNvSpPr>
            <a:spLocks noGrp="1"/>
          </p:cNvSpPr>
          <p:nvPr>
            <p:ph type="title"/>
            <p:custDataLst>
              <p:tags r:id="rId4"/>
            </p:custDataLst>
          </p:nvPr>
        </p:nvSpPr>
        <p:spPr>
          <a:xfrm>
            <a:off x="554737" y="521970"/>
            <a:ext cx="10160065" cy="384721"/>
          </a:xfrm>
        </p:spPr>
        <p:txBody>
          <a:bodyPr>
            <a:spAutoFit/>
          </a:bodyPr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5. Source" hidden="1">
            <a:extLst>
              <a:ext uri="{FF2B5EF4-FFF2-40B4-BE49-F238E27FC236}">
                <a16:creationId xmlns:a16="http://schemas.microsoft.com/office/drawing/2014/main" id="{81E2484B-3E40-408C-A350-5EB40C8A09F0}"/>
              </a:ext>
            </a:extLst>
          </p:cNvPr>
          <p:cNvSpPr txBox="1"/>
          <p:nvPr userDrawn="1">
            <p:custDataLst>
              <p:tags r:id="rId5"/>
            </p:custDataLst>
          </p:nvPr>
        </p:nvSpPr>
        <p:spPr>
          <a:xfrm>
            <a:off x="554735" y="6501669"/>
            <a:ext cx="7277861" cy="123111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lang="en-US" sz="900" dirty="0">
                <a:cs typeface="Arial" panose="020B0604020202020204" pitchFamily="34" charset="0"/>
              </a:defRPr>
            </a:lvl1pPr>
            <a:lvl2pPr marL="228600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"/>
              <a:defRPr sz="1600">
                <a:cs typeface="Arial" panose="020B0604020202020204" pitchFamily="34" charset="0"/>
              </a:defRPr>
            </a:lvl2pPr>
            <a:lvl3pPr marL="515938" indent="-2873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—"/>
              <a:defRPr sz="1600">
                <a:cs typeface="Arial" panose="020B0604020202020204" pitchFamily="34" charset="0"/>
              </a:defRPr>
            </a:lvl3pPr>
            <a:lvl4pPr marL="742950" indent="-18256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»"/>
              <a:defRPr sz="1600">
                <a:cs typeface="Arial" panose="020B0604020202020204" pitchFamily="34" charset="0"/>
              </a:defRPr>
            </a:lvl4pPr>
            <a:lvl5pPr marL="914400" indent="-1365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›"/>
              <a:defRPr sz="1600">
                <a:cs typeface="Arial" panose="020B0604020202020204" pitchFamily="34" charset="0"/>
              </a:defRPr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Tx/>
              <a:buSzTx/>
              <a:buFont typeface="Segoe UI" panose="020B0502040204020203" pitchFamily="34" charset="0"/>
              <a:buChar char="​"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Source: …</a:t>
            </a:r>
          </a:p>
        </p:txBody>
      </p:sp>
      <p:sp>
        <p:nvSpPr>
          <p:cNvPr id="8" name="1. On-page tracker">
            <a:extLst>
              <a:ext uri="{FF2B5EF4-FFF2-40B4-BE49-F238E27FC236}">
                <a16:creationId xmlns:a16="http://schemas.microsoft.com/office/drawing/2014/main" id="{931AA88E-24E2-4493-A340-98EE8666A3B2}"/>
              </a:ext>
            </a:extLst>
          </p:cNvPr>
          <p:cNvSpPr>
            <a:spLocks noGrp="1"/>
          </p:cNvSpPr>
          <p:nvPr>
            <p:ph type="body" sz="quarter" idx="10" hasCustomPrompt="1"/>
            <p:custDataLst>
              <p:tags r:id="rId6"/>
            </p:custDataLst>
          </p:nvPr>
        </p:nvSpPr>
        <p:spPr>
          <a:xfrm>
            <a:off x="554735" y="41597"/>
            <a:ext cx="3843338" cy="123111"/>
          </a:xfrm>
          <a:prstGeom prst="rect">
            <a:avLst/>
          </a:prstGeom>
          <a:ln w="6350">
            <a:noFill/>
            <a:miter lim="800000"/>
          </a:ln>
        </p:spPr>
        <p:txBody>
          <a:bodyPr vert="horz" wrap="square" lIns="0" tIns="0" rIns="0" bIns="0" rtlCol="0">
            <a:spAutoFit/>
          </a:bodyPr>
          <a:lstStyle>
            <a:lvl1pPr>
              <a:defRPr lang="en-US" sz="800" b="0" dirty="0">
                <a:cs typeface="+mn-cs"/>
              </a:defRPr>
            </a:lvl1pPr>
          </a:lstStyle>
          <a:p>
            <a:pPr lvl="0">
              <a:buNone/>
            </a:pPr>
            <a:r>
              <a:rPr lang="en-US" dirty="0"/>
              <a:t>Add tracker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84A798E0-E4C0-4608-98C8-90E1F413EFC6}"/>
              </a:ext>
            </a:extLst>
          </p:cNvPr>
          <p:cNvCxnSpPr>
            <a:cxnSpLocks/>
          </p:cNvCxnSpPr>
          <p:nvPr userDrawn="1"/>
        </p:nvCxnSpPr>
        <p:spPr>
          <a:xfrm>
            <a:off x="547688" y="6450133"/>
            <a:ext cx="623544" cy="0"/>
          </a:xfrm>
          <a:prstGeom prst="line">
            <a:avLst/>
          </a:prstGeom>
          <a:ln w="6350" cap="flat">
            <a:solidFill>
              <a:schemeClr val="tx1"/>
            </a:solidFill>
            <a:miter lim="800000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8764F4EC-8126-41DB-9F1E-559D1F1F1FCC}"/>
              </a:ext>
            </a:extLst>
          </p:cNvPr>
          <p:cNvCxnSpPr>
            <a:cxnSpLocks/>
          </p:cNvCxnSpPr>
          <p:nvPr userDrawn="1"/>
        </p:nvCxnSpPr>
        <p:spPr>
          <a:xfrm>
            <a:off x="554736" y="937377"/>
            <a:ext cx="11089576" cy="0"/>
          </a:xfrm>
          <a:prstGeom prst="line">
            <a:avLst/>
          </a:prstGeom>
          <a:ln w="6350" cap="flat">
            <a:solidFill>
              <a:schemeClr val="tx1"/>
            </a:solidFill>
            <a:miter lim="800000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2280525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us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>
            <a:extLst>
              <a:ext uri="{FF2B5EF4-FFF2-40B4-BE49-F238E27FC236}">
                <a16:creationId xmlns:a16="http://schemas.microsoft.com/office/drawing/2014/main" id="{220E9A7C-FB74-480B-8212-8CE5C1AF5D1B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6" imgW="592" imgH="591" progId="TCLayout.ActiveDocument.1">
                  <p:embed/>
                </p:oleObj>
              </mc:Choice>
              <mc:Fallback>
                <p:oleObj name="think-cell Slide" r:id="rId6" imgW="592" imgH="591" progId="TCLayout.ActiveDocument.1">
                  <p:embed/>
                  <p:pic>
                    <p:nvPicPr>
                      <p:cNvPr id="2" name="Object 1" hidden="1">
                        <a:extLst>
                          <a:ext uri="{FF2B5EF4-FFF2-40B4-BE49-F238E27FC236}">
                            <a16:creationId xmlns:a16="http://schemas.microsoft.com/office/drawing/2014/main" id="{220E9A7C-FB74-480B-8212-8CE5C1AF5D1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Slide Number">
            <a:extLst>
              <a:ext uri="{FF2B5EF4-FFF2-40B4-BE49-F238E27FC236}">
                <a16:creationId xmlns:a16="http://schemas.microsoft.com/office/drawing/2014/main" id="{6982A9EE-ED1D-4D7E-84CA-3C36D0891D68}"/>
              </a:ext>
            </a:extLst>
          </p:cNvPr>
          <p:cNvSpPr>
            <a:spLocks noChangeArrowheads="1"/>
          </p:cNvSpPr>
          <p:nvPr userDrawn="1">
            <p:custDataLst>
              <p:tags r:id="rId2"/>
            </p:custDataLst>
          </p:nvPr>
        </p:nvSpPr>
        <p:spPr bwMode="black">
          <a:xfrm>
            <a:off x="11312525" y="6498754"/>
            <a:ext cx="325501" cy="1384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0" tIns="0" rIns="0" bIns="0" anchor="b">
            <a:spAutoFit/>
          </a:bodyPr>
          <a:lstStyle/>
          <a:p>
            <a:pPr marL="0" marR="0" lvl="0" indent="0" algn="r" defTabSz="61074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ABDCABE-3F10-B64C-92F1-862014417034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pPr marL="0" marR="0" lvl="0" indent="0" algn="r" defTabSz="61074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</p:txBody>
      </p:sp>
      <p:sp>
        <p:nvSpPr>
          <p:cNvPr id="7" name="5. Source" hidden="1">
            <a:extLst>
              <a:ext uri="{FF2B5EF4-FFF2-40B4-BE49-F238E27FC236}">
                <a16:creationId xmlns:a16="http://schemas.microsoft.com/office/drawing/2014/main" id="{09F9A864-CDB7-4063-BBF8-591908AA18D0}"/>
              </a:ext>
            </a:extLst>
          </p:cNvPr>
          <p:cNvSpPr txBox="1"/>
          <p:nvPr userDrawn="1">
            <p:custDataLst>
              <p:tags r:id="rId3"/>
            </p:custDataLst>
          </p:nvPr>
        </p:nvSpPr>
        <p:spPr>
          <a:xfrm>
            <a:off x="554735" y="6501669"/>
            <a:ext cx="7277861" cy="123111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lang="en-US" sz="900" dirty="0">
                <a:cs typeface="Arial" panose="020B0604020202020204" pitchFamily="34" charset="0"/>
              </a:defRPr>
            </a:lvl1pPr>
            <a:lvl2pPr marL="228600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"/>
              <a:defRPr sz="1600">
                <a:cs typeface="Arial" panose="020B0604020202020204" pitchFamily="34" charset="0"/>
              </a:defRPr>
            </a:lvl2pPr>
            <a:lvl3pPr marL="515938" indent="-2873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—"/>
              <a:defRPr sz="1600">
                <a:cs typeface="Arial" panose="020B0604020202020204" pitchFamily="34" charset="0"/>
              </a:defRPr>
            </a:lvl3pPr>
            <a:lvl4pPr marL="742950" indent="-18256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»"/>
              <a:defRPr sz="1600">
                <a:cs typeface="Arial" panose="020B0604020202020204" pitchFamily="34" charset="0"/>
              </a:defRPr>
            </a:lvl4pPr>
            <a:lvl5pPr marL="914400" indent="-1365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›"/>
              <a:defRPr sz="1600">
                <a:cs typeface="Arial" panose="020B0604020202020204" pitchFamily="34" charset="0"/>
              </a:defRPr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Tx/>
              <a:buSzTx/>
              <a:buFont typeface="Segoe UI" panose="020B0502040204020203" pitchFamily="34" charset="0"/>
              <a:buChar char="​"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Source: …</a:t>
            </a:r>
          </a:p>
        </p:txBody>
      </p:sp>
      <p:sp>
        <p:nvSpPr>
          <p:cNvPr id="8" name="1. On-page tracker">
            <a:extLst>
              <a:ext uri="{FF2B5EF4-FFF2-40B4-BE49-F238E27FC236}">
                <a16:creationId xmlns:a16="http://schemas.microsoft.com/office/drawing/2014/main" id="{BD5E1493-E8EF-4031-B447-85DA0B418111}"/>
              </a:ext>
            </a:extLst>
          </p:cNvPr>
          <p:cNvSpPr>
            <a:spLocks noGrp="1"/>
          </p:cNvSpPr>
          <p:nvPr>
            <p:ph type="body" sz="quarter" idx="10" hasCustomPrompt="1"/>
            <p:custDataLst>
              <p:tags r:id="rId4"/>
            </p:custDataLst>
          </p:nvPr>
        </p:nvSpPr>
        <p:spPr>
          <a:xfrm>
            <a:off x="554735" y="41597"/>
            <a:ext cx="3843338" cy="123111"/>
          </a:xfrm>
          <a:prstGeom prst="rect">
            <a:avLst/>
          </a:prstGeom>
          <a:ln w="6350">
            <a:noFill/>
            <a:miter lim="800000"/>
          </a:ln>
        </p:spPr>
        <p:txBody>
          <a:bodyPr vert="horz" wrap="square" lIns="0" tIns="0" rIns="0" bIns="0" rtlCol="0">
            <a:spAutoFit/>
          </a:bodyPr>
          <a:lstStyle>
            <a:lvl1pPr>
              <a:defRPr lang="en-US" sz="800" b="0" dirty="0">
                <a:cs typeface="+mn-cs"/>
              </a:defRPr>
            </a:lvl1pPr>
          </a:lstStyle>
          <a:p>
            <a:pPr lvl="0">
              <a:buNone/>
            </a:pPr>
            <a:r>
              <a:rPr lang="en-US" dirty="0"/>
              <a:t>Add tracker</a:t>
            </a:r>
          </a:p>
        </p:txBody>
      </p:sp>
    </p:spTree>
    <p:extLst>
      <p:ext uri="{BB962C8B-B14F-4D97-AF65-F5344CB8AC3E}">
        <p14:creationId xmlns:p14="http://schemas.microsoft.com/office/powerpoint/2010/main" val="175936683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>
            <a:extLst>
              <a:ext uri="{FF2B5EF4-FFF2-40B4-BE49-F238E27FC236}">
                <a16:creationId xmlns:a16="http://schemas.microsoft.com/office/drawing/2014/main" id="{A954CCC1-5027-4384-BFF6-B54153C697A8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592" imgH="591" progId="TCLayout.ActiveDocument.1">
                  <p:embed/>
                </p:oleObj>
              </mc:Choice>
              <mc:Fallback>
                <p:oleObj name="think-cell Slide" r:id="rId4" imgW="592" imgH="591" progId="TCLayout.ActiveDocument.1">
                  <p:embed/>
                  <p:pic>
                    <p:nvPicPr>
                      <p:cNvPr id="2" name="Object 1" hidden="1">
                        <a:extLst>
                          <a:ext uri="{FF2B5EF4-FFF2-40B4-BE49-F238E27FC236}">
                            <a16:creationId xmlns:a16="http://schemas.microsoft.com/office/drawing/2014/main" id="{A954CCC1-5027-4384-BFF6-B54153C697A8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5. Source" hidden="1">
            <a:extLst>
              <a:ext uri="{FF2B5EF4-FFF2-40B4-BE49-F238E27FC236}">
                <a16:creationId xmlns:a16="http://schemas.microsoft.com/office/drawing/2014/main" id="{330AE89A-7771-4A6E-A02D-893DCB66C876}"/>
              </a:ext>
            </a:extLst>
          </p:cNvPr>
          <p:cNvSpPr txBox="1"/>
          <p:nvPr userDrawn="1">
            <p:custDataLst>
              <p:tags r:id="rId2"/>
            </p:custDataLst>
          </p:nvPr>
        </p:nvSpPr>
        <p:spPr>
          <a:xfrm>
            <a:off x="554735" y="6501669"/>
            <a:ext cx="7277861" cy="123111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lang="en-US" sz="900" dirty="0">
                <a:cs typeface="Arial" panose="020B0604020202020204" pitchFamily="34" charset="0"/>
              </a:defRPr>
            </a:lvl1pPr>
            <a:lvl2pPr marL="228600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"/>
              <a:defRPr sz="1600">
                <a:cs typeface="Arial" panose="020B0604020202020204" pitchFamily="34" charset="0"/>
              </a:defRPr>
            </a:lvl2pPr>
            <a:lvl3pPr marL="515938" indent="-2873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—"/>
              <a:defRPr sz="1600">
                <a:cs typeface="Arial" panose="020B0604020202020204" pitchFamily="34" charset="0"/>
              </a:defRPr>
            </a:lvl3pPr>
            <a:lvl4pPr marL="742950" indent="-18256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»"/>
              <a:defRPr sz="1600">
                <a:cs typeface="Arial" panose="020B0604020202020204" pitchFamily="34" charset="0"/>
              </a:defRPr>
            </a:lvl4pPr>
            <a:lvl5pPr marL="914400" indent="-1365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›"/>
              <a:defRPr sz="1600">
                <a:cs typeface="Arial" panose="020B0604020202020204" pitchFamily="34" charset="0"/>
              </a:defRPr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Tx/>
              <a:buSzTx/>
              <a:buFont typeface="Segoe UI" panose="020B0502040204020203" pitchFamily="34" charset="0"/>
              <a:buChar char="​"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Source: …</a:t>
            </a: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22716" y="2387956"/>
            <a:ext cx="2299839" cy="20496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039571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1/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6" hidden="1">
            <a:extLst>
              <a:ext uri="{FF2B5EF4-FFF2-40B4-BE49-F238E27FC236}">
                <a16:creationId xmlns:a16="http://schemas.microsoft.com/office/drawing/2014/main" id="{DA8D6A48-EE20-4EB4-A234-9F3B16C02872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11" imgW="413" imgH="416" progId="TCLayout.ActiveDocument.1">
                  <p:embed/>
                </p:oleObj>
              </mc:Choice>
              <mc:Fallback>
                <p:oleObj name="think-cell Slide" r:id="rId11" imgW="413" imgH="416" progId="TCLayout.ActiveDocument.1">
                  <p:embed/>
                  <p:pic>
                    <p:nvPicPr>
                      <p:cNvPr id="3" name="Object 6" hidden="1">
                        <a:extLst>
                          <a:ext uri="{FF2B5EF4-FFF2-40B4-BE49-F238E27FC236}">
                            <a16:creationId xmlns:a16="http://schemas.microsoft.com/office/drawing/2014/main" id="{DA8D6A48-EE20-4EB4-A234-9F3B16C02872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1" hidden="1">
            <a:extLst>
              <a:ext uri="{FF2B5EF4-FFF2-40B4-BE49-F238E27FC236}">
                <a16:creationId xmlns:a16="http://schemas.microsoft.com/office/drawing/2014/main" id="{67C50C85-5FB9-4798-A8A4-1DA5B9F3ACC9}"/>
              </a:ext>
            </a:extLst>
          </p:cNvPr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accent1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Tx/>
              <a:buSzTx/>
              <a:buFontTx/>
              <a:buNone/>
              <a:tabLst/>
              <a:defRPr/>
            </a:pPr>
            <a:endParaRPr kumimoji="0" lang="en-US" sz="25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  <a:sym typeface="Arial" panose="020B0604020202020204" pitchFamily="34" charset="0"/>
            </a:endParaRPr>
          </a:p>
        </p:txBody>
      </p:sp>
      <p:sp>
        <p:nvSpPr>
          <p:cNvPr id="6" name="RectangleLight">
            <a:extLst>
              <a:ext uri="{FF2B5EF4-FFF2-40B4-BE49-F238E27FC236}">
                <a16:creationId xmlns:a16="http://schemas.microsoft.com/office/drawing/2014/main" id="{3FA229FA-A3E6-464F-8FAE-54175450EBEB}"/>
              </a:ext>
            </a:extLst>
          </p:cNvPr>
          <p:cNvSpPr/>
          <p:nvPr userDrawn="1">
            <p:custDataLst>
              <p:tags r:id="rId3"/>
            </p:custDataLst>
          </p:nvPr>
        </p:nvSpPr>
        <p:spPr bwMode="ltGray">
          <a:xfrm>
            <a:off x="3413760" y="84810"/>
            <a:ext cx="8778240" cy="6858000"/>
          </a:xfrm>
          <a:prstGeom prst="rect">
            <a:avLst/>
          </a:prstGeom>
          <a:solidFill>
            <a:srgbClr val="EFFCE4"/>
          </a:solidFill>
          <a:ln w="6350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0F0F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7" name="Slide Number">
            <a:extLst>
              <a:ext uri="{FF2B5EF4-FFF2-40B4-BE49-F238E27FC236}">
                <a16:creationId xmlns:a16="http://schemas.microsoft.com/office/drawing/2014/main" id="{ACF9526A-1F1C-4E57-8A8D-21EDBC12066F}"/>
              </a:ext>
            </a:extLst>
          </p:cNvPr>
          <p:cNvSpPr>
            <a:spLocks noChangeArrowheads="1"/>
          </p:cNvSpPr>
          <p:nvPr userDrawn="1">
            <p:custDataLst>
              <p:tags r:id="rId4"/>
            </p:custDataLst>
          </p:nvPr>
        </p:nvSpPr>
        <p:spPr bwMode="black">
          <a:xfrm>
            <a:off x="11312525" y="6498754"/>
            <a:ext cx="325501" cy="1384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0" tIns="0" rIns="0" bIns="0" anchor="b">
            <a:spAutoFit/>
          </a:bodyPr>
          <a:lstStyle/>
          <a:p>
            <a:pPr marL="0" marR="0" lvl="0" indent="0" algn="r" defTabSz="61074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ABDCABE-3F10-B64C-92F1-862014417034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pPr marL="0" marR="0" lvl="0" indent="0" algn="r" defTabSz="61074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</p:txBody>
      </p:sp>
      <p:sp>
        <p:nvSpPr>
          <p:cNvPr id="19" name="2. Slide Title">
            <a:extLst>
              <a:ext uri="{FF2B5EF4-FFF2-40B4-BE49-F238E27FC236}">
                <a16:creationId xmlns:a16="http://schemas.microsoft.com/office/drawing/2014/main" id="{6647A441-8DE4-4236-BCC7-B694B2C59E00}"/>
              </a:ext>
            </a:extLst>
          </p:cNvPr>
          <p:cNvSpPr>
            <a:spLocks noGrp="1"/>
          </p:cNvSpPr>
          <p:nvPr>
            <p:ph type="title"/>
            <p:custDataLst>
              <p:tags r:id="rId5"/>
            </p:custDataLst>
          </p:nvPr>
        </p:nvSpPr>
        <p:spPr>
          <a:xfrm>
            <a:off x="554736" y="2744369"/>
            <a:ext cx="2514600" cy="769441"/>
          </a:xfrm>
        </p:spPr>
        <p:txBody>
          <a:bodyPr anchor="b">
            <a:no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0" name="3. Subtitle">
            <a:extLst>
              <a:ext uri="{FF2B5EF4-FFF2-40B4-BE49-F238E27FC236}">
                <a16:creationId xmlns:a16="http://schemas.microsoft.com/office/drawing/2014/main" id="{A4DBA574-6D59-4DFD-82A7-9B1E9AEB906E}"/>
              </a:ext>
            </a:extLst>
          </p:cNvPr>
          <p:cNvSpPr>
            <a:spLocks noGrp="1"/>
          </p:cNvSpPr>
          <p:nvPr>
            <p:ph type="subTitle" idx="1"/>
            <p:custDataLst>
              <p:tags r:id="rId6"/>
            </p:custDataLst>
          </p:nvPr>
        </p:nvSpPr>
        <p:spPr>
          <a:xfrm>
            <a:off x="554736" y="3659644"/>
            <a:ext cx="2514600" cy="553998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l">
              <a:buNone/>
              <a:defRPr sz="1800" b="0">
                <a:solidFill>
                  <a:schemeClr val="tx1"/>
                </a:solidFill>
              </a:defRPr>
            </a:lvl1pPr>
            <a:lvl2pPr marL="457178" indent="0" algn="ctr">
              <a:buNone/>
              <a:defRPr sz="2000"/>
            </a:lvl2pPr>
            <a:lvl3pPr marL="914354" indent="0" algn="ctr">
              <a:buNone/>
              <a:defRPr sz="1800"/>
            </a:lvl3pPr>
            <a:lvl4pPr marL="1371532" indent="0" algn="ctr">
              <a:buNone/>
              <a:defRPr sz="1600"/>
            </a:lvl4pPr>
            <a:lvl5pPr marL="1828709" indent="0" algn="ctr">
              <a:buNone/>
              <a:defRPr sz="1600"/>
            </a:lvl5pPr>
            <a:lvl6pPr marL="2285886" indent="0" algn="ctr">
              <a:buNone/>
              <a:defRPr sz="1600"/>
            </a:lvl6pPr>
            <a:lvl7pPr marL="2743062" indent="0" algn="ctr">
              <a:buNone/>
              <a:defRPr sz="1600"/>
            </a:lvl7pPr>
            <a:lvl8pPr marL="3200240" indent="0" algn="ctr">
              <a:buNone/>
              <a:defRPr sz="1600"/>
            </a:lvl8pPr>
            <a:lvl9pPr marL="3657418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21" name="5. Source" hidden="1">
            <a:extLst>
              <a:ext uri="{FF2B5EF4-FFF2-40B4-BE49-F238E27FC236}">
                <a16:creationId xmlns:a16="http://schemas.microsoft.com/office/drawing/2014/main" id="{25B2DE14-9B3F-4199-B082-9FEB12CE57EA}"/>
              </a:ext>
            </a:extLst>
          </p:cNvPr>
          <p:cNvSpPr txBox="1"/>
          <p:nvPr userDrawn="1">
            <p:custDataLst>
              <p:tags r:id="rId7"/>
            </p:custDataLst>
          </p:nvPr>
        </p:nvSpPr>
        <p:spPr>
          <a:xfrm>
            <a:off x="554735" y="6501669"/>
            <a:ext cx="7277861" cy="123111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lang="en-US" sz="900" dirty="0">
                <a:cs typeface="Arial" panose="020B0604020202020204" pitchFamily="34" charset="0"/>
              </a:defRPr>
            </a:lvl1pPr>
            <a:lvl2pPr marL="228600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"/>
              <a:defRPr sz="1600">
                <a:cs typeface="Arial" panose="020B0604020202020204" pitchFamily="34" charset="0"/>
              </a:defRPr>
            </a:lvl2pPr>
            <a:lvl3pPr marL="515938" indent="-2873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—"/>
              <a:defRPr sz="1600">
                <a:cs typeface="Arial" panose="020B0604020202020204" pitchFamily="34" charset="0"/>
              </a:defRPr>
            </a:lvl3pPr>
            <a:lvl4pPr marL="742950" indent="-18256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»"/>
              <a:defRPr sz="1600">
                <a:cs typeface="Arial" panose="020B0604020202020204" pitchFamily="34" charset="0"/>
              </a:defRPr>
            </a:lvl4pPr>
            <a:lvl5pPr marL="914400" indent="-1365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›"/>
              <a:defRPr sz="1600">
                <a:cs typeface="Arial" panose="020B0604020202020204" pitchFamily="34" charset="0"/>
              </a:defRPr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Tx/>
              <a:buSzTx/>
              <a:buFont typeface="Segoe UI" panose="020B0502040204020203" pitchFamily="34" charset="0"/>
              <a:buChar char="​"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Source: …</a:t>
            </a: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5772DBDA-FB37-4E42-BF1B-A630FCA6154F}"/>
              </a:ext>
            </a:extLst>
          </p:cNvPr>
          <p:cNvCxnSpPr>
            <a:cxnSpLocks/>
          </p:cNvCxnSpPr>
          <p:nvPr userDrawn="1"/>
        </p:nvCxnSpPr>
        <p:spPr>
          <a:xfrm>
            <a:off x="547688" y="6450133"/>
            <a:ext cx="623544" cy="0"/>
          </a:xfrm>
          <a:prstGeom prst="line">
            <a:avLst/>
          </a:prstGeom>
          <a:ln w="6350" cap="flat">
            <a:solidFill>
              <a:schemeClr val="tx1"/>
            </a:solidFill>
            <a:miter lim="800000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TopLineRight">
            <a:extLst>
              <a:ext uri="{FF2B5EF4-FFF2-40B4-BE49-F238E27FC236}">
                <a16:creationId xmlns:a16="http://schemas.microsoft.com/office/drawing/2014/main" id="{0925431E-93BB-4CAF-8412-89898F216A82}"/>
              </a:ext>
            </a:extLst>
          </p:cNvPr>
          <p:cNvCxnSpPr/>
          <p:nvPr userDrawn="1">
            <p:custDataLst>
              <p:tags r:id="rId8"/>
            </p:custDataLst>
          </p:nvPr>
        </p:nvCxnSpPr>
        <p:spPr>
          <a:xfrm>
            <a:off x="3715757" y="937377"/>
            <a:ext cx="7918704" cy="0"/>
          </a:xfrm>
          <a:prstGeom prst="line">
            <a:avLst/>
          </a:prstGeom>
          <a:ln w="6350">
            <a:solidFill>
              <a:schemeClr val="tx1"/>
            </a:solidFill>
            <a:miter lim="800000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TopLineLeft">
            <a:extLst>
              <a:ext uri="{FF2B5EF4-FFF2-40B4-BE49-F238E27FC236}">
                <a16:creationId xmlns:a16="http://schemas.microsoft.com/office/drawing/2014/main" id="{D19401A5-72E5-4C46-8FAA-8600CAC41277}"/>
              </a:ext>
            </a:extLst>
          </p:cNvPr>
          <p:cNvCxnSpPr/>
          <p:nvPr userDrawn="1">
            <p:custDataLst>
              <p:tags r:id="rId9"/>
            </p:custDataLst>
          </p:nvPr>
        </p:nvCxnSpPr>
        <p:spPr>
          <a:xfrm>
            <a:off x="554736" y="937377"/>
            <a:ext cx="2514600" cy="0"/>
          </a:xfrm>
          <a:prstGeom prst="line">
            <a:avLst/>
          </a:prstGeom>
          <a:ln w="6350">
            <a:solidFill>
              <a:schemeClr val="tx1"/>
            </a:solidFill>
            <a:miter lim="800000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4408547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6" hidden="1">
            <a:extLst>
              <a:ext uri="{FF2B5EF4-FFF2-40B4-BE49-F238E27FC236}">
                <a16:creationId xmlns:a16="http://schemas.microsoft.com/office/drawing/2014/main" id="{D8EFF8A2-0FB9-4B25-8B8D-492353274983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7" imgW="413" imgH="416" progId="TCLayout.ActiveDocument.1">
                  <p:embed/>
                </p:oleObj>
              </mc:Choice>
              <mc:Fallback>
                <p:oleObj name="think-cell Slide" r:id="rId7" imgW="413" imgH="416" progId="TCLayout.ActiveDocument.1">
                  <p:embed/>
                  <p:pic>
                    <p:nvPicPr>
                      <p:cNvPr id="3" name="Object 6" hidden="1">
                        <a:extLst>
                          <a:ext uri="{FF2B5EF4-FFF2-40B4-BE49-F238E27FC236}">
                            <a16:creationId xmlns:a16="http://schemas.microsoft.com/office/drawing/2014/main" id="{D8EFF8A2-0FB9-4B25-8B8D-49235327498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ctangle 1" hidden="1">
            <a:extLst>
              <a:ext uri="{FF2B5EF4-FFF2-40B4-BE49-F238E27FC236}">
                <a16:creationId xmlns:a16="http://schemas.microsoft.com/office/drawing/2014/main" id="{FCC3A0E6-E630-4C26-B008-93BA0B5B1109}"/>
              </a:ext>
            </a:extLst>
          </p:cNvPr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accent1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Tx/>
              <a:buSzTx/>
              <a:buFontTx/>
              <a:buNone/>
              <a:tabLst/>
              <a:defRPr/>
            </a:pPr>
            <a:endParaRPr kumimoji="0" lang="en-US" sz="25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  <a:sym typeface="Arial" panose="020B0604020202020204" pitchFamily="34" charset="0"/>
            </a:endParaRPr>
          </a:p>
        </p:txBody>
      </p:sp>
      <p:sp>
        <p:nvSpPr>
          <p:cNvPr id="15" name="2. Slide Title">
            <a:extLst>
              <a:ext uri="{FF2B5EF4-FFF2-40B4-BE49-F238E27FC236}">
                <a16:creationId xmlns:a16="http://schemas.microsoft.com/office/drawing/2014/main" id="{699FD2C4-82B5-475E-9235-DB128978B618}"/>
              </a:ext>
            </a:extLst>
          </p:cNvPr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554737" y="172212"/>
            <a:ext cx="10160065" cy="731520"/>
          </a:xfrm>
        </p:spPr>
        <p:txBody>
          <a:bodyPr vert="horz" wrap="square" lIns="0" tIns="0" rIns="0" bIns="0" rtlCol="0" anchor="b" anchorCtr="0">
            <a:noAutofit/>
          </a:bodyPr>
          <a:lstStyle>
            <a:lvl1pPr>
              <a:defRPr lang="en-US" dirty="0"/>
            </a:lvl1pPr>
          </a:lstStyle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" name="Slide Number">
            <a:extLst>
              <a:ext uri="{FF2B5EF4-FFF2-40B4-BE49-F238E27FC236}">
                <a16:creationId xmlns:a16="http://schemas.microsoft.com/office/drawing/2014/main" id="{66686DBA-90DA-4033-B950-94CBD0D7A425}"/>
              </a:ext>
            </a:extLst>
          </p:cNvPr>
          <p:cNvSpPr>
            <a:spLocks noChangeArrowheads="1"/>
          </p:cNvSpPr>
          <p:nvPr userDrawn="1">
            <p:custDataLst>
              <p:tags r:id="rId4"/>
            </p:custDataLst>
          </p:nvPr>
        </p:nvSpPr>
        <p:spPr bwMode="black">
          <a:xfrm>
            <a:off x="11312525" y="6498753"/>
            <a:ext cx="325501" cy="1384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0" tIns="0" rIns="0" bIns="0" anchor="b">
            <a:spAutoFit/>
          </a:bodyPr>
          <a:lstStyle/>
          <a:p>
            <a:pPr marL="0" marR="0" lvl="0" indent="0" algn="r" defTabSz="61074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ABDCABE-3F10-B64C-92F1-862014417034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pPr marL="0" marR="0" lvl="0" indent="0" algn="r" defTabSz="61074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</p:txBody>
      </p:sp>
      <p:sp>
        <p:nvSpPr>
          <p:cNvPr id="8" name="5. Source" hidden="1">
            <a:extLst>
              <a:ext uri="{FF2B5EF4-FFF2-40B4-BE49-F238E27FC236}">
                <a16:creationId xmlns:a16="http://schemas.microsoft.com/office/drawing/2014/main" id="{9238B1D6-2095-4826-AA45-9A4E6F7D1A16}"/>
              </a:ext>
            </a:extLst>
          </p:cNvPr>
          <p:cNvSpPr txBox="1"/>
          <p:nvPr userDrawn="1">
            <p:custDataLst>
              <p:tags r:id="rId5"/>
            </p:custDataLst>
          </p:nvPr>
        </p:nvSpPr>
        <p:spPr>
          <a:xfrm>
            <a:off x="554735" y="6498754"/>
            <a:ext cx="7277861" cy="123111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0" tIns="0" rIns="0" bIns="0" rtlCol="0" anchor="t" anchorCtr="0">
            <a:spAutoFit/>
          </a:bodyPr>
          <a:lstStyle>
            <a:defPPr>
              <a:defRPr lang="en-US"/>
            </a:defPPr>
            <a:lvl1pPr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sz="800">
                <a:cs typeface="Arial" panose="020B0604020202020204" pitchFamily="34" charset="0"/>
              </a:defRPr>
            </a:lvl1pPr>
            <a:lvl2pPr marL="228600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"/>
              <a:defRPr sz="1600">
                <a:cs typeface="Arial" panose="020B0604020202020204" pitchFamily="34" charset="0"/>
              </a:defRPr>
            </a:lvl2pPr>
            <a:lvl3pPr marL="515938" indent="-2873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—"/>
              <a:defRPr sz="1600">
                <a:cs typeface="Arial" panose="020B0604020202020204" pitchFamily="34" charset="0"/>
              </a:defRPr>
            </a:lvl3pPr>
            <a:lvl4pPr marL="742950" indent="-18256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»"/>
              <a:defRPr sz="1600">
                <a:cs typeface="Arial" panose="020B0604020202020204" pitchFamily="34" charset="0"/>
              </a:defRPr>
            </a:lvl4pPr>
            <a:lvl5pPr marL="914400" indent="-1365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›"/>
              <a:defRPr sz="1600">
                <a:cs typeface="Arial" panose="020B0604020202020204" pitchFamily="34" charset="0"/>
              </a:defRPr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Tx/>
              <a:buSzTx/>
              <a:buFont typeface="Segoe UI" panose="020B0502040204020203" pitchFamily="34" charset="0"/>
              <a:buChar char="​"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Source: …</a:t>
            </a:r>
          </a:p>
        </p:txBody>
      </p:sp>
    </p:spTree>
    <p:extLst>
      <p:ext uri="{BB962C8B-B14F-4D97-AF65-F5344CB8AC3E}">
        <p14:creationId xmlns:p14="http://schemas.microsoft.com/office/powerpoint/2010/main" val="265705878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6" hidden="1">
            <a:extLst>
              <a:ext uri="{FF2B5EF4-FFF2-40B4-BE49-F238E27FC236}">
                <a16:creationId xmlns:a16="http://schemas.microsoft.com/office/drawing/2014/main" id="{D8EFF8A2-0FB9-4B25-8B8D-492353274983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9" imgW="413" imgH="416" progId="TCLayout.ActiveDocument.1">
                  <p:embed/>
                </p:oleObj>
              </mc:Choice>
              <mc:Fallback>
                <p:oleObj name="think-cell Slide" r:id="rId9" imgW="413" imgH="416" progId="TCLayout.ActiveDocument.1">
                  <p:embed/>
                  <p:pic>
                    <p:nvPicPr>
                      <p:cNvPr id="3" name="Object 6" hidden="1">
                        <a:extLst>
                          <a:ext uri="{FF2B5EF4-FFF2-40B4-BE49-F238E27FC236}">
                            <a16:creationId xmlns:a16="http://schemas.microsoft.com/office/drawing/2014/main" id="{D8EFF8A2-0FB9-4B25-8B8D-49235327498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ctangle 1" hidden="1">
            <a:extLst>
              <a:ext uri="{FF2B5EF4-FFF2-40B4-BE49-F238E27FC236}">
                <a16:creationId xmlns:a16="http://schemas.microsoft.com/office/drawing/2014/main" id="{FCC3A0E6-E630-4C26-B008-93BA0B5B1109}"/>
              </a:ext>
            </a:extLst>
          </p:cNvPr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accent1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Tx/>
              <a:buSzTx/>
              <a:buFontTx/>
              <a:buNone/>
              <a:tabLst/>
              <a:defRPr/>
            </a:pPr>
            <a:endParaRPr kumimoji="0" lang="en-US" sz="25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  <a:sym typeface="Arial" panose="020B0604020202020204" pitchFamily="34" charset="0"/>
            </a:endParaRPr>
          </a:p>
        </p:txBody>
      </p:sp>
      <p:sp>
        <p:nvSpPr>
          <p:cNvPr id="15" name="2. Slide Title">
            <a:extLst>
              <a:ext uri="{FF2B5EF4-FFF2-40B4-BE49-F238E27FC236}">
                <a16:creationId xmlns:a16="http://schemas.microsoft.com/office/drawing/2014/main" id="{699FD2C4-82B5-475E-9235-DB128978B618}"/>
              </a:ext>
            </a:extLst>
          </p:cNvPr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554737" y="172212"/>
            <a:ext cx="10160065" cy="731520"/>
          </a:xfrm>
        </p:spPr>
        <p:txBody>
          <a:bodyPr vert="horz" wrap="square" lIns="0" tIns="0" rIns="0" bIns="0" rtlCol="0" anchor="b" anchorCtr="0">
            <a:noAutofit/>
          </a:bodyPr>
          <a:lstStyle>
            <a:lvl1pPr>
              <a:defRPr lang="en-US" dirty="0"/>
            </a:lvl1pPr>
          </a:lstStyle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3. Subtitle">
            <a:extLst>
              <a:ext uri="{FF2B5EF4-FFF2-40B4-BE49-F238E27FC236}">
                <a16:creationId xmlns:a16="http://schemas.microsoft.com/office/drawing/2014/main" id="{D4D36123-678D-4B6C-A648-186F85BE34AE}"/>
              </a:ext>
            </a:extLst>
          </p:cNvPr>
          <p:cNvSpPr>
            <a:spLocks noGrp="1"/>
          </p:cNvSpPr>
          <p:nvPr>
            <p:ph type="subTitle" idx="1"/>
            <p:custDataLst>
              <p:tags r:id="rId4"/>
            </p:custDataLst>
          </p:nvPr>
        </p:nvSpPr>
        <p:spPr>
          <a:xfrm>
            <a:off x="554738" y="976471"/>
            <a:ext cx="10160065" cy="276999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>
            <a:lvl1pPr>
              <a:defRPr lang="en-US" sz="1800" b="0" dirty="0"/>
            </a:lvl1pPr>
          </a:lstStyle>
          <a:p>
            <a:pPr lvl="0">
              <a:buNone/>
            </a:pPr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9" name="Slide Number">
            <a:extLst>
              <a:ext uri="{FF2B5EF4-FFF2-40B4-BE49-F238E27FC236}">
                <a16:creationId xmlns:a16="http://schemas.microsoft.com/office/drawing/2014/main" id="{66686DBA-90DA-4033-B950-94CBD0D7A425}"/>
              </a:ext>
            </a:extLst>
          </p:cNvPr>
          <p:cNvSpPr>
            <a:spLocks noChangeArrowheads="1"/>
          </p:cNvSpPr>
          <p:nvPr userDrawn="1">
            <p:custDataLst>
              <p:tags r:id="rId5"/>
            </p:custDataLst>
          </p:nvPr>
        </p:nvSpPr>
        <p:spPr bwMode="black">
          <a:xfrm>
            <a:off x="11312525" y="6498753"/>
            <a:ext cx="325501" cy="1384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0" tIns="0" rIns="0" bIns="0" anchor="b">
            <a:spAutoFit/>
          </a:bodyPr>
          <a:lstStyle/>
          <a:p>
            <a:pPr marL="0" marR="0" lvl="0" indent="0" algn="r" defTabSz="61074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ABDCABE-3F10-B64C-92F1-862014417034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pPr marL="0" marR="0" lvl="0" indent="0" algn="r" defTabSz="61074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</p:txBody>
      </p:sp>
      <p:sp>
        <p:nvSpPr>
          <p:cNvPr id="8" name="5. Source" hidden="1">
            <a:extLst>
              <a:ext uri="{FF2B5EF4-FFF2-40B4-BE49-F238E27FC236}">
                <a16:creationId xmlns:a16="http://schemas.microsoft.com/office/drawing/2014/main" id="{9238B1D6-2095-4826-AA45-9A4E6F7D1A16}"/>
              </a:ext>
            </a:extLst>
          </p:cNvPr>
          <p:cNvSpPr txBox="1"/>
          <p:nvPr userDrawn="1">
            <p:custDataLst>
              <p:tags r:id="rId6"/>
            </p:custDataLst>
          </p:nvPr>
        </p:nvSpPr>
        <p:spPr>
          <a:xfrm>
            <a:off x="554735" y="6498754"/>
            <a:ext cx="7277861" cy="123111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0" tIns="0" rIns="0" bIns="0" rtlCol="0" anchor="t" anchorCtr="0">
            <a:spAutoFit/>
          </a:bodyPr>
          <a:lstStyle>
            <a:defPPr>
              <a:defRPr lang="en-US"/>
            </a:defPPr>
            <a:lvl1pPr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sz="800">
                <a:cs typeface="Arial" panose="020B0604020202020204" pitchFamily="34" charset="0"/>
              </a:defRPr>
            </a:lvl1pPr>
            <a:lvl2pPr marL="228600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"/>
              <a:defRPr sz="1600">
                <a:cs typeface="Arial" panose="020B0604020202020204" pitchFamily="34" charset="0"/>
              </a:defRPr>
            </a:lvl2pPr>
            <a:lvl3pPr marL="515938" indent="-2873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—"/>
              <a:defRPr sz="1600">
                <a:cs typeface="Arial" panose="020B0604020202020204" pitchFamily="34" charset="0"/>
              </a:defRPr>
            </a:lvl3pPr>
            <a:lvl4pPr marL="742950" indent="-18256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»"/>
              <a:defRPr sz="1600">
                <a:cs typeface="Arial" panose="020B0604020202020204" pitchFamily="34" charset="0"/>
              </a:defRPr>
            </a:lvl4pPr>
            <a:lvl5pPr marL="914400" indent="-1365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›"/>
              <a:defRPr sz="1600">
                <a:cs typeface="Arial" panose="020B0604020202020204" pitchFamily="34" charset="0"/>
              </a:defRPr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Tx/>
              <a:buSzTx/>
              <a:buFont typeface="Segoe UI" panose="020B0502040204020203" pitchFamily="34" charset="0"/>
              <a:buChar char="​"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Source: …</a:t>
            </a:r>
          </a:p>
        </p:txBody>
      </p:sp>
      <p:sp>
        <p:nvSpPr>
          <p:cNvPr id="11" name="1. On-page tracker">
            <a:extLst>
              <a:ext uri="{FF2B5EF4-FFF2-40B4-BE49-F238E27FC236}">
                <a16:creationId xmlns:a16="http://schemas.microsoft.com/office/drawing/2014/main" id="{C30AC055-11D5-4540-94E4-C3B7BE6EFD7D}"/>
              </a:ext>
            </a:extLst>
          </p:cNvPr>
          <p:cNvSpPr>
            <a:spLocks noGrp="1"/>
          </p:cNvSpPr>
          <p:nvPr>
            <p:ph type="body" sz="quarter" idx="10" hasCustomPrompt="1"/>
            <p:custDataLst>
              <p:tags r:id="rId7"/>
            </p:custDataLst>
          </p:nvPr>
        </p:nvSpPr>
        <p:spPr>
          <a:xfrm>
            <a:off x="554735" y="41597"/>
            <a:ext cx="3843338" cy="123111"/>
          </a:xfrm>
          <a:prstGeom prst="rect">
            <a:avLst/>
          </a:prstGeom>
          <a:ln w="6350">
            <a:noFill/>
            <a:miter lim="800000"/>
          </a:ln>
        </p:spPr>
        <p:txBody>
          <a:bodyPr vert="horz" wrap="square" lIns="0" tIns="0" rIns="0" bIns="0" rtlCol="0">
            <a:spAutoFit/>
          </a:bodyPr>
          <a:lstStyle>
            <a:lvl1pPr>
              <a:defRPr lang="en-US" sz="800" b="0" dirty="0">
                <a:cs typeface="+mn-cs"/>
              </a:defRPr>
            </a:lvl1pPr>
          </a:lstStyle>
          <a:p>
            <a:pPr lvl="0">
              <a:buNone/>
            </a:pPr>
            <a:r>
              <a:rPr lang="en-US" dirty="0"/>
              <a:t>Add tracker</a:t>
            </a:r>
          </a:p>
        </p:txBody>
      </p:sp>
    </p:spTree>
    <p:extLst>
      <p:ext uri="{BB962C8B-B14F-4D97-AF65-F5344CB8AC3E}">
        <p14:creationId xmlns:p14="http://schemas.microsoft.com/office/powerpoint/2010/main" val="316307222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15F2662-8A9C-4CB0-BFA7-CA7BE5EAF0BF}" type="slidenum"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8479574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6" hidden="1">
            <a:extLst>
              <a:ext uri="{FF2B5EF4-FFF2-40B4-BE49-F238E27FC236}">
                <a16:creationId xmlns:a16="http://schemas.microsoft.com/office/drawing/2014/main" id="{D8EFF8A2-0FB9-4B25-8B8D-492353274983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8" imgW="413" imgH="416" progId="TCLayout.ActiveDocument.1">
                  <p:embed/>
                </p:oleObj>
              </mc:Choice>
              <mc:Fallback>
                <p:oleObj name="think-cell Slide" r:id="rId8" imgW="413" imgH="416" progId="TCLayout.ActiveDocument.1">
                  <p:embed/>
                  <p:pic>
                    <p:nvPicPr>
                      <p:cNvPr id="3" name="Object 6" hidden="1">
                        <a:extLst>
                          <a:ext uri="{FF2B5EF4-FFF2-40B4-BE49-F238E27FC236}">
                            <a16:creationId xmlns:a16="http://schemas.microsoft.com/office/drawing/2014/main" id="{D8EFF8A2-0FB9-4B25-8B8D-49235327498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ctangle 1" hidden="1">
            <a:extLst>
              <a:ext uri="{FF2B5EF4-FFF2-40B4-BE49-F238E27FC236}">
                <a16:creationId xmlns:a16="http://schemas.microsoft.com/office/drawing/2014/main" id="{FCC3A0E6-E630-4C26-B008-93BA0B5B1109}"/>
              </a:ext>
            </a:extLst>
          </p:cNvPr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accent1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Tx/>
              <a:buSzTx/>
              <a:buFontTx/>
              <a:buNone/>
              <a:tabLst/>
              <a:defRPr/>
            </a:pPr>
            <a:endParaRPr kumimoji="0" lang="en-US" sz="25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  <a:sym typeface="Arial" panose="020B0604020202020204" pitchFamily="34" charset="0"/>
            </a:endParaRPr>
          </a:p>
        </p:txBody>
      </p:sp>
      <p:sp>
        <p:nvSpPr>
          <p:cNvPr id="15" name="2. Slide Title">
            <a:extLst>
              <a:ext uri="{FF2B5EF4-FFF2-40B4-BE49-F238E27FC236}">
                <a16:creationId xmlns:a16="http://schemas.microsoft.com/office/drawing/2014/main" id="{699FD2C4-82B5-475E-9235-DB128978B618}"/>
              </a:ext>
            </a:extLst>
          </p:cNvPr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288037" y="304799"/>
            <a:ext cx="11332463" cy="598933"/>
          </a:xfrm>
        </p:spPr>
        <p:txBody>
          <a:bodyPr vert="horz" wrap="square" lIns="0" tIns="0" rIns="0" bIns="0" rtlCol="0" anchor="b" anchorCtr="0">
            <a:noAutofit/>
          </a:bodyPr>
          <a:lstStyle>
            <a:lvl1pPr>
              <a:defRPr lang="en-US" dirty="0"/>
            </a:lvl1pPr>
          </a:lstStyle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14" name="3. Subtitle">
            <a:extLst>
              <a:ext uri="{FF2B5EF4-FFF2-40B4-BE49-F238E27FC236}">
                <a16:creationId xmlns:a16="http://schemas.microsoft.com/office/drawing/2014/main" id="{D4D36123-678D-4B6C-A648-186F85BE34AE}"/>
              </a:ext>
            </a:extLst>
          </p:cNvPr>
          <p:cNvSpPr>
            <a:spLocks noGrp="1"/>
          </p:cNvSpPr>
          <p:nvPr>
            <p:ph type="subTitle" idx="1"/>
            <p:custDataLst>
              <p:tags r:id="rId4"/>
            </p:custDataLst>
          </p:nvPr>
        </p:nvSpPr>
        <p:spPr>
          <a:xfrm>
            <a:off x="288038" y="976472"/>
            <a:ext cx="11332463" cy="276999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>
            <a:lvl1pPr>
              <a:defRPr lang="en-US" sz="1800" b="0" dirty="0"/>
            </a:lvl1pPr>
          </a:lstStyle>
          <a:p>
            <a:pPr lvl="0">
              <a:buNone/>
            </a:pPr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8" name="5. Source" hidden="1">
            <a:extLst>
              <a:ext uri="{FF2B5EF4-FFF2-40B4-BE49-F238E27FC236}">
                <a16:creationId xmlns:a16="http://schemas.microsoft.com/office/drawing/2014/main" id="{9238B1D6-2095-4826-AA45-9A4E6F7D1A16}"/>
              </a:ext>
            </a:extLst>
          </p:cNvPr>
          <p:cNvSpPr txBox="1"/>
          <p:nvPr userDrawn="1">
            <p:custDataLst>
              <p:tags r:id="rId5"/>
            </p:custDataLst>
          </p:nvPr>
        </p:nvSpPr>
        <p:spPr>
          <a:xfrm>
            <a:off x="554736" y="6498755"/>
            <a:ext cx="7277861" cy="12561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0" tIns="0" rIns="0" bIns="0" rtlCol="0" anchor="t" anchorCtr="0">
            <a:spAutoFit/>
          </a:bodyPr>
          <a:lstStyle>
            <a:defPPr>
              <a:defRPr lang="en-US"/>
            </a:defPPr>
            <a:lvl1pPr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sz="800">
                <a:cs typeface="Arial" panose="020B0604020202020204" pitchFamily="34" charset="0"/>
              </a:defRPr>
            </a:lvl1pPr>
            <a:lvl2pPr marL="228600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"/>
              <a:defRPr sz="1600">
                <a:cs typeface="Arial" panose="020B0604020202020204" pitchFamily="34" charset="0"/>
              </a:defRPr>
            </a:lvl2pPr>
            <a:lvl3pPr marL="515938" indent="-2873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—"/>
              <a:defRPr sz="1600">
                <a:cs typeface="Arial" panose="020B0604020202020204" pitchFamily="34" charset="0"/>
              </a:defRPr>
            </a:lvl3pPr>
            <a:lvl4pPr marL="742950" indent="-18256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»"/>
              <a:defRPr sz="1600">
                <a:cs typeface="Arial" panose="020B0604020202020204" pitchFamily="34" charset="0"/>
              </a:defRPr>
            </a:lvl4pPr>
            <a:lvl5pPr marL="914400" indent="-1365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›"/>
              <a:defRPr sz="1600">
                <a:cs typeface="Arial" panose="020B0604020202020204" pitchFamily="34" charset="0"/>
              </a:defRPr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Tx/>
              <a:buSzTx/>
              <a:buFont typeface="Segoe UI" panose="020B0502040204020203" pitchFamily="34" charset="0"/>
              <a:buChar char="​"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 pitchFamily="34" charset="0"/>
              </a:rPr>
              <a:t>Source: …</a:t>
            </a:r>
          </a:p>
        </p:txBody>
      </p:sp>
      <p:sp>
        <p:nvSpPr>
          <p:cNvPr id="11" name="1. On-page tracker">
            <a:extLst>
              <a:ext uri="{FF2B5EF4-FFF2-40B4-BE49-F238E27FC236}">
                <a16:creationId xmlns:a16="http://schemas.microsoft.com/office/drawing/2014/main" id="{C30AC055-11D5-4540-94E4-C3B7BE6EFD7D}"/>
              </a:ext>
            </a:extLst>
          </p:cNvPr>
          <p:cNvSpPr>
            <a:spLocks noGrp="1"/>
          </p:cNvSpPr>
          <p:nvPr>
            <p:ph type="body" sz="quarter" idx="10" hasCustomPrompt="1"/>
            <p:custDataLst>
              <p:tags r:id="rId6"/>
            </p:custDataLst>
          </p:nvPr>
        </p:nvSpPr>
        <p:spPr>
          <a:xfrm>
            <a:off x="288034" y="41597"/>
            <a:ext cx="3931920" cy="193899"/>
          </a:xfrm>
          <a:prstGeom prst="rect">
            <a:avLst/>
          </a:prstGeom>
          <a:solidFill>
            <a:schemeClr val="accent1"/>
          </a:solidFill>
          <a:ln w="6350">
            <a:noFill/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0" tIns="0" rIns="0" bIns="0" rtlCol="0">
            <a:spAutoFit/>
          </a:bodyPr>
          <a:lstStyle>
            <a:lvl1pPr>
              <a:buNone/>
              <a:defRPr lang="en-US" sz="1400" b="1" dirty="0">
                <a:solidFill>
                  <a:schemeClr val="bg1"/>
                </a:solidFill>
                <a:cs typeface="+mn-cs"/>
              </a:defRPr>
            </a:lvl1pPr>
          </a:lstStyle>
          <a:p>
            <a:pPr marL="228600" lvl="0" indent="-228600"/>
            <a:r>
              <a:rPr lang="en-US" dirty="0"/>
              <a:t>Add tracker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36F7A62-D82D-4AA6-A1AE-2AF515AD9496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287338" y="6481763"/>
            <a:ext cx="2166937" cy="277812"/>
          </a:xfrm>
        </p:spPr>
        <p:txBody>
          <a:bodyPr/>
          <a:lstStyle>
            <a:lvl1pPr>
              <a:buNone/>
              <a:defRPr sz="1000"/>
            </a:lvl1pPr>
            <a:lvl2pPr>
              <a:defRPr sz="1000"/>
            </a:lvl2pPr>
            <a:lvl3pPr>
              <a:defRPr sz="100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Add Source</a:t>
            </a:r>
          </a:p>
        </p:txBody>
      </p:sp>
    </p:spTree>
    <p:extLst>
      <p:ext uri="{BB962C8B-B14F-4D97-AF65-F5344CB8AC3E}">
        <p14:creationId xmlns:p14="http://schemas.microsoft.com/office/powerpoint/2010/main" val="39500368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6" hidden="1">
            <a:extLst>
              <a:ext uri="{FF2B5EF4-FFF2-40B4-BE49-F238E27FC236}">
                <a16:creationId xmlns:a16="http://schemas.microsoft.com/office/drawing/2014/main" id="{D8EFF8A2-0FB9-4B25-8B8D-492353274983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7" imgW="413" imgH="416" progId="TCLayout.ActiveDocument.1">
                  <p:embed/>
                </p:oleObj>
              </mc:Choice>
              <mc:Fallback>
                <p:oleObj name="think-cell Slide" r:id="rId7" imgW="413" imgH="416" progId="TCLayout.ActiveDocument.1">
                  <p:embed/>
                  <p:pic>
                    <p:nvPicPr>
                      <p:cNvPr id="3" name="Object 6" hidden="1">
                        <a:extLst>
                          <a:ext uri="{FF2B5EF4-FFF2-40B4-BE49-F238E27FC236}">
                            <a16:creationId xmlns:a16="http://schemas.microsoft.com/office/drawing/2014/main" id="{D8EFF8A2-0FB9-4B25-8B8D-49235327498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ctangle 1" hidden="1">
            <a:extLst>
              <a:ext uri="{FF2B5EF4-FFF2-40B4-BE49-F238E27FC236}">
                <a16:creationId xmlns:a16="http://schemas.microsoft.com/office/drawing/2014/main" id="{FCC3A0E6-E630-4C26-B008-93BA0B5B1109}"/>
              </a:ext>
            </a:extLst>
          </p:cNvPr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accent1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Tx/>
              <a:buSzTx/>
              <a:buFontTx/>
              <a:buNone/>
              <a:tabLst/>
              <a:defRPr/>
            </a:pPr>
            <a:endParaRPr kumimoji="0" lang="en-US" sz="25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  <a:sym typeface="Arial" panose="020B0604020202020204" pitchFamily="34" charset="0"/>
            </a:endParaRPr>
          </a:p>
        </p:txBody>
      </p:sp>
      <p:sp>
        <p:nvSpPr>
          <p:cNvPr id="15" name="2. Slide Title">
            <a:extLst>
              <a:ext uri="{FF2B5EF4-FFF2-40B4-BE49-F238E27FC236}">
                <a16:creationId xmlns:a16="http://schemas.microsoft.com/office/drawing/2014/main" id="{699FD2C4-82B5-475E-9235-DB128978B618}"/>
              </a:ext>
            </a:extLst>
          </p:cNvPr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554737" y="103152"/>
            <a:ext cx="10160065" cy="731520"/>
          </a:xfrm>
        </p:spPr>
        <p:txBody>
          <a:bodyPr vert="horz" wrap="square" lIns="0" tIns="0" rIns="0" bIns="0" rtlCol="0" anchor="b" anchorCtr="0">
            <a:noAutofit/>
          </a:bodyPr>
          <a:lstStyle>
            <a:lvl1pPr>
              <a:defRPr lang="en-US" dirty="0"/>
            </a:lvl1pPr>
          </a:lstStyle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5. Source" hidden="1">
            <a:extLst>
              <a:ext uri="{FF2B5EF4-FFF2-40B4-BE49-F238E27FC236}">
                <a16:creationId xmlns:a16="http://schemas.microsoft.com/office/drawing/2014/main" id="{9238B1D6-2095-4826-AA45-9A4E6F7D1A16}"/>
              </a:ext>
            </a:extLst>
          </p:cNvPr>
          <p:cNvSpPr txBox="1"/>
          <p:nvPr userDrawn="1">
            <p:custDataLst>
              <p:tags r:id="rId4"/>
            </p:custDataLst>
          </p:nvPr>
        </p:nvSpPr>
        <p:spPr>
          <a:xfrm>
            <a:off x="554735" y="6498754"/>
            <a:ext cx="7277861" cy="123111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0" tIns="0" rIns="0" bIns="0" rtlCol="0" anchor="t" anchorCtr="0">
            <a:spAutoFit/>
          </a:bodyPr>
          <a:lstStyle>
            <a:defPPr>
              <a:defRPr lang="en-US"/>
            </a:defPPr>
            <a:lvl1pPr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sz="800">
                <a:cs typeface="Arial" panose="020B0604020202020204" pitchFamily="34" charset="0"/>
              </a:defRPr>
            </a:lvl1pPr>
            <a:lvl2pPr marL="228600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"/>
              <a:defRPr sz="1600">
                <a:cs typeface="Arial" panose="020B0604020202020204" pitchFamily="34" charset="0"/>
              </a:defRPr>
            </a:lvl2pPr>
            <a:lvl3pPr marL="515938" indent="-2873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—"/>
              <a:defRPr sz="1600">
                <a:cs typeface="Arial" panose="020B0604020202020204" pitchFamily="34" charset="0"/>
              </a:defRPr>
            </a:lvl3pPr>
            <a:lvl4pPr marL="742950" indent="-18256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»"/>
              <a:defRPr sz="1600">
                <a:cs typeface="Arial" panose="020B0604020202020204" pitchFamily="34" charset="0"/>
              </a:defRPr>
            </a:lvl4pPr>
            <a:lvl5pPr marL="914400" indent="-1365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›"/>
              <a:defRPr sz="1600">
                <a:cs typeface="Arial" panose="020B0604020202020204" pitchFamily="34" charset="0"/>
              </a:defRPr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Tx/>
              <a:buSzTx/>
              <a:buFont typeface="Segoe UI" panose="020B0502040204020203" pitchFamily="34" charset="0"/>
              <a:buChar char="​"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Source: …</a:t>
            </a:r>
          </a:p>
        </p:txBody>
      </p:sp>
      <p:sp>
        <p:nvSpPr>
          <p:cNvPr id="11" name="1. On-page tracker">
            <a:extLst>
              <a:ext uri="{FF2B5EF4-FFF2-40B4-BE49-F238E27FC236}">
                <a16:creationId xmlns:a16="http://schemas.microsoft.com/office/drawing/2014/main" id="{C30AC055-11D5-4540-94E4-C3B7BE6EFD7D}"/>
              </a:ext>
            </a:extLst>
          </p:cNvPr>
          <p:cNvSpPr>
            <a:spLocks noGrp="1"/>
          </p:cNvSpPr>
          <p:nvPr>
            <p:ph type="body" sz="quarter" idx="10" hasCustomPrompt="1"/>
            <p:custDataLst>
              <p:tags r:id="rId5"/>
            </p:custDataLst>
          </p:nvPr>
        </p:nvSpPr>
        <p:spPr>
          <a:xfrm>
            <a:off x="554735" y="41597"/>
            <a:ext cx="3843338" cy="123111"/>
          </a:xfrm>
          <a:prstGeom prst="rect">
            <a:avLst/>
          </a:prstGeom>
          <a:ln w="6350">
            <a:noFill/>
            <a:miter lim="800000"/>
          </a:ln>
        </p:spPr>
        <p:txBody>
          <a:bodyPr vert="horz" wrap="square" lIns="0" tIns="0" rIns="0" bIns="0" rtlCol="0">
            <a:spAutoFit/>
          </a:bodyPr>
          <a:lstStyle>
            <a:lvl1pPr>
              <a:defRPr lang="en-US" sz="800" b="0" dirty="0">
                <a:cs typeface="+mn-cs"/>
              </a:defRPr>
            </a:lvl1pPr>
          </a:lstStyle>
          <a:p>
            <a:pPr lvl="0">
              <a:buNone/>
            </a:pPr>
            <a:r>
              <a:rPr lang="en-US" dirty="0"/>
              <a:t>Add tracker</a:t>
            </a:r>
          </a:p>
        </p:txBody>
      </p:sp>
    </p:spTree>
    <p:extLst>
      <p:ext uri="{BB962C8B-B14F-4D97-AF65-F5344CB8AC3E}">
        <p14:creationId xmlns:p14="http://schemas.microsoft.com/office/powerpoint/2010/main" val="332210610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oc id"/>
          <p:cNvSpPr txBox="1">
            <a:spLocks noChangeArrowheads="1"/>
          </p:cNvSpPr>
          <p:nvPr/>
        </p:nvSpPr>
        <p:spPr bwMode="auto">
          <a:xfrm>
            <a:off x="11485767" y="37255"/>
            <a:ext cx="401720" cy="1247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/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50000"/>
              </a:spcAft>
              <a:buClr>
                <a:schemeClr val="tx2"/>
              </a:buClr>
              <a:buSzPct val="125000"/>
              <a:buFont typeface="Arial" charset="0"/>
              <a:buChar char="▪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50000"/>
              </a:spcAft>
              <a:buClr>
                <a:schemeClr val="tx2"/>
              </a:buClr>
              <a:buSzPct val="125000"/>
              <a:buFont typeface="Arial" charset="0"/>
              <a:buChar char="▪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50000"/>
              </a:spcAft>
              <a:buClr>
                <a:schemeClr val="tx2"/>
              </a:buClr>
              <a:buSzPct val="125000"/>
              <a:buFont typeface="Arial" charset="0"/>
              <a:buChar char="▪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50000"/>
              </a:spcAft>
              <a:buClr>
                <a:schemeClr val="tx2"/>
              </a:buClr>
              <a:buSzPct val="125000"/>
              <a:buFont typeface="Arial" charset="0"/>
              <a:buChar char="▪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l" defTabSz="676415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50000"/>
              </a:spcAft>
              <a:buClr>
                <a:srgbClr val="000000"/>
              </a:buClr>
              <a:buSzPct val="125000"/>
              <a:buFont typeface="Arial" charset="0"/>
              <a:buChar char="▪"/>
              <a:tabLst/>
              <a:defRPr/>
            </a:pPr>
            <a:endParaRPr kumimoji="0" lang="en-US" sz="15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grpSp>
        <p:nvGrpSpPr>
          <p:cNvPr id="2" name="McK Title Elements"/>
          <p:cNvGrpSpPr>
            <a:grpSpLocks/>
          </p:cNvGrpSpPr>
          <p:nvPr/>
        </p:nvGrpSpPr>
        <p:grpSpPr bwMode="auto">
          <a:xfrm>
            <a:off x="24" y="19"/>
            <a:ext cx="12187680" cy="6859620"/>
            <a:chOff x="0" y="0"/>
            <a:chExt cx="5643" cy="4235"/>
          </a:xfrm>
        </p:grpSpPr>
        <p:sp>
          <p:nvSpPr>
            <p:cNvPr id="6" name="McK Document type" hidden="1"/>
            <p:cNvSpPr txBox="1">
              <a:spLocks noChangeArrowheads="1"/>
            </p:cNvSpPr>
            <p:nvPr/>
          </p:nvSpPr>
          <p:spPr bwMode="auto">
            <a:xfrm>
              <a:off x="1663" y="3142"/>
              <a:ext cx="3109" cy="1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b">
              <a:spAutoFit/>
            </a:bodyPr>
            <a:lstStyle>
              <a:lvl1pPr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50000"/>
                </a:spcAft>
                <a:buClr>
                  <a:schemeClr val="tx2"/>
                </a:buClr>
                <a:buSzPct val="125000"/>
                <a:buFont typeface="Arial" charset="0"/>
                <a:buChar char="▪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50000"/>
                </a:spcAft>
                <a:buClr>
                  <a:schemeClr val="tx2"/>
                </a:buClr>
                <a:buSzPct val="125000"/>
                <a:buFont typeface="Arial" charset="0"/>
                <a:buChar char="▪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50000"/>
                </a:spcAft>
                <a:buClr>
                  <a:schemeClr val="tx2"/>
                </a:buClr>
                <a:buSzPct val="125000"/>
                <a:buFont typeface="Arial" charset="0"/>
                <a:buChar char="▪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50000"/>
                </a:spcAft>
                <a:buClr>
                  <a:schemeClr val="tx2"/>
                </a:buClr>
                <a:buSzPct val="125000"/>
                <a:buFont typeface="Arial" charset="0"/>
                <a:buChar char="▪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marL="0" marR="0" lvl="0" indent="0" algn="l" defTabSz="676415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05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Document type</a:t>
              </a:r>
            </a:p>
          </p:txBody>
        </p:sp>
        <p:sp>
          <p:nvSpPr>
            <p:cNvPr id="7" name="McK Date" hidden="1"/>
            <p:cNvSpPr txBox="1">
              <a:spLocks noChangeArrowheads="1"/>
            </p:cNvSpPr>
            <p:nvPr/>
          </p:nvSpPr>
          <p:spPr bwMode="auto">
            <a:xfrm>
              <a:off x="1663" y="3275"/>
              <a:ext cx="3109" cy="1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>
              <a:spAutoFit/>
            </a:bodyPr>
            <a:lstStyle>
              <a:lvl1pPr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50000"/>
                </a:spcAft>
                <a:buClr>
                  <a:schemeClr val="tx2"/>
                </a:buClr>
                <a:buSzPct val="125000"/>
                <a:buFont typeface="Arial" charset="0"/>
                <a:buChar char="▪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50000"/>
                </a:spcAft>
                <a:buClr>
                  <a:schemeClr val="tx2"/>
                </a:buClr>
                <a:buSzPct val="125000"/>
                <a:buFont typeface="Arial" charset="0"/>
                <a:buChar char="▪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50000"/>
                </a:spcAft>
                <a:buClr>
                  <a:schemeClr val="tx2"/>
                </a:buClr>
                <a:buSzPct val="125000"/>
                <a:buFont typeface="Arial" charset="0"/>
                <a:buChar char="▪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50000"/>
                </a:spcAft>
                <a:buClr>
                  <a:schemeClr val="tx2"/>
                </a:buClr>
                <a:buSzPct val="125000"/>
                <a:buFont typeface="Arial" charset="0"/>
                <a:buChar char="▪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marL="0" marR="0" lvl="0" indent="0" algn="l" defTabSz="676415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05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Date</a:t>
              </a:r>
            </a:p>
          </p:txBody>
        </p:sp>
        <p:sp>
          <p:nvSpPr>
            <p:cNvPr id="8" name="McK Disclaimer" hidden="1"/>
            <p:cNvSpPr>
              <a:spLocks noChangeArrowheads="1"/>
            </p:cNvSpPr>
            <p:nvPr/>
          </p:nvSpPr>
          <p:spPr bwMode="auto">
            <a:xfrm>
              <a:off x="1663" y="3754"/>
              <a:ext cx="2777" cy="11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b">
              <a:spAutoFit/>
            </a:bodyPr>
            <a:lstStyle/>
            <a:p>
              <a:pPr marL="0" marR="0" lvl="0" indent="0" algn="l" defTabSz="546954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6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CONFIDENTIAL AND PROPRIETARY</a:t>
              </a:r>
            </a:p>
            <a:p>
              <a:pPr marL="0" marR="0" lvl="0" indent="0" algn="l" defTabSz="546954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6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Any use of this material without specific permission of McKinsey &amp; Company is strictly prohibited</a:t>
              </a:r>
            </a:p>
          </p:txBody>
        </p:sp>
        <p:sp>
          <p:nvSpPr>
            <p:cNvPr id="9" name="TitleBottomPlaceholder" hidden="1"/>
            <p:cNvSpPr>
              <a:spLocks noChangeArrowheads="1"/>
            </p:cNvSpPr>
            <p:nvPr/>
          </p:nvSpPr>
          <p:spPr bwMode="auto">
            <a:xfrm>
              <a:off x="0" y="1410"/>
              <a:ext cx="1382" cy="2825"/>
            </a:xfrm>
            <a:prstGeom prst="rect">
              <a:avLst/>
            </a:prstGeom>
            <a:solidFill>
              <a:srgbClr val="0065C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676415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50000"/>
                </a:spcAft>
                <a:buClr>
                  <a:srgbClr val="000000"/>
                </a:buClr>
                <a:buSzPct val="125000"/>
                <a:buFont typeface="Arial" charset="0"/>
                <a:buChar char="▪"/>
                <a:tabLst/>
                <a:defRPr/>
              </a:pPr>
              <a:endParaRPr kumimoji="0" lang="en-US" sz="15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0" name="TitleTopPlaceholder" hidden="1"/>
            <p:cNvSpPr>
              <a:spLocks noChangeArrowheads="1"/>
            </p:cNvSpPr>
            <p:nvPr/>
          </p:nvSpPr>
          <p:spPr bwMode="auto">
            <a:xfrm>
              <a:off x="0" y="0"/>
              <a:ext cx="1382" cy="1410"/>
            </a:xfrm>
            <a:prstGeom prst="rect">
              <a:avLst/>
            </a:prstGeom>
            <a:solidFill>
              <a:srgbClr val="91A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676415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50000"/>
                </a:spcAft>
                <a:buClr>
                  <a:srgbClr val="000000"/>
                </a:buClr>
                <a:buSzPct val="125000"/>
                <a:buFont typeface="Arial" charset="0"/>
                <a:buChar char="▪"/>
                <a:tabLst/>
                <a:defRPr/>
              </a:pPr>
              <a:endParaRPr kumimoji="0" lang="en-US" sz="15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1" name="Rectangle 1189" hidden="1"/>
            <p:cNvSpPr>
              <a:spLocks noChangeArrowheads="1"/>
            </p:cNvSpPr>
            <p:nvPr/>
          </p:nvSpPr>
          <p:spPr bwMode="auto">
            <a:xfrm>
              <a:off x="0" y="0"/>
              <a:ext cx="5643" cy="4234"/>
            </a:xfrm>
            <a:prstGeom prst="rect">
              <a:avLst/>
            </a:prstGeom>
            <a:noFill/>
            <a:ln w="317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676415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50000"/>
                </a:spcAft>
                <a:buClr>
                  <a:srgbClr val="000000"/>
                </a:buClr>
                <a:buSzPct val="125000"/>
                <a:buFont typeface="Arial" charset="0"/>
                <a:buChar char="▪"/>
                <a:tabLst/>
                <a:defRPr/>
              </a:pPr>
              <a:endParaRPr kumimoji="0" lang="en-US" sz="15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pic>
        <p:nvPicPr>
          <p:cNvPr id="12" name="TitleBottomBarBW" hidden="1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760119" y="6575795"/>
            <a:ext cx="2226740" cy="1959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Slide Number Placeholder 5"/>
          <p:cNvSpPr>
            <a:spLocks noGrp="1"/>
          </p:cNvSpPr>
          <p:nvPr>
            <p:ph type="sldNum" sz="quarter" idx="4"/>
          </p:nvPr>
        </p:nvSpPr>
        <p:spPr bwMode="auto">
          <a:xfrm>
            <a:off x="9302205" y="6608190"/>
            <a:ext cx="2902755" cy="2413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82851" tIns="41467" rIns="82851" bIns="41467" numCol="1" anchor="ctr" anchorCtr="0" compatLnSpc="1">
            <a:prstTxWarp prst="textNoShape">
              <a:avLst/>
            </a:prstTxWarp>
          </a:bodyPr>
          <a:lstStyle>
            <a:lvl1pPr algn="r" defTabSz="620300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sz="750">
                <a:solidFill>
                  <a:srgbClr val="898989"/>
                </a:solidFill>
                <a:latin typeface="Calibri" pitchFamily="34" charset="0"/>
                <a:cs typeface="Arial" charset="0"/>
              </a:defRPr>
            </a:lvl1pPr>
          </a:lstStyle>
          <a:p>
            <a:pPr marL="0" marR="0" lvl="0" indent="0" algn="r" defTabSz="6203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26BA542-90D0-46B1-AAF3-72F77130497C}" type="slidenum">
              <a:rPr kumimoji="0" lang="en-GB" sz="75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itchFamily="34" charset="0"/>
                <a:ea typeface="+mn-ea"/>
                <a:cs typeface="Arial" charset="0"/>
              </a:rPr>
              <a:pPr marL="0" marR="0" lvl="0" indent="0" algn="r" defTabSz="6203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750" b="0" i="0" u="none" strike="noStrike" kern="1200" cap="none" spc="0" normalizeH="0" baseline="0" noProof="0" dirty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itchFamily="34" charset="0"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7944077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4532" y="385770"/>
            <a:ext cx="11014925" cy="31402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4532" y="1656521"/>
            <a:ext cx="11014925" cy="44849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4" name="DocID"/>
          <p:cNvSpPr txBox="1"/>
          <p:nvPr/>
        </p:nvSpPr>
        <p:spPr>
          <a:xfrm>
            <a:off x="1609224" y="6559754"/>
            <a:ext cx="65" cy="80791"/>
          </a:xfrm>
          <a:prstGeom prst="rect">
            <a:avLst/>
          </a:prstGeom>
          <a:noFill/>
        </p:spPr>
        <p:txBody>
          <a:bodyPr vert="horz" wrap="none" lIns="0" tIns="0" rIns="0" bIns="0" rtlCol="0" anchor="b">
            <a:spAutoFit/>
          </a:bodyPr>
          <a:lstStyle/>
          <a:p>
            <a:pPr marL="0" marR="0" lvl="0" indent="0" algn="l" defTabSz="68210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525" b="0" i="0" u="none" strike="noStrike" kern="1200" cap="none" spc="0" normalizeH="0" baseline="0" noProof="0" dirty="0">
              <a:ln>
                <a:noFill/>
              </a:ln>
              <a:solidFill>
                <a:srgbClr val="60606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" name="DocID"/>
          <p:cNvSpPr txBox="1"/>
          <p:nvPr userDrawn="1"/>
        </p:nvSpPr>
        <p:spPr>
          <a:xfrm>
            <a:off x="1609224" y="6559754"/>
            <a:ext cx="65" cy="80791"/>
          </a:xfrm>
          <a:prstGeom prst="rect">
            <a:avLst/>
          </a:prstGeom>
          <a:noFill/>
        </p:spPr>
        <p:txBody>
          <a:bodyPr vert="horz" wrap="none" lIns="0" tIns="0" rIns="0" bIns="0" rtlCol="0" anchor="b">
            <a:spAutoFit/>
          </a:bodyPr>
          <a:lstStyle/>
          <a:p>
            <a:pPr marL="0" marR="0" lvl="0" indent="0" algn="l" defTabSz="68210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525" b="0" i="0" u="none" strike="noStrike" kern="1200" cap="none" spc="0" normalizeH="0" baseline="0" noProof="0" dirty="0">
              <a:ln>
                <a:noFill/>
              </a:ln>
              <a:solidFill>
                <a:srgbClr val="60606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0"/>
          </p:nvPr>
        </p:nvSpPr>
        <p:spPr>
          <a:xfrm>
            <a:off x="584532" y="6257150"/>
            <a:ext cx="11014925" cy="221462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600"/>
            </a:lvl1pPr>
          </a:lstStyle>
          <a:p>
            <a:pPr lvl="0"/>
            <a:endParaRPr lang="en-US" dirty="0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1"/>
          </p:nvPr>
        </p:nvSpPr>
        <p:spPr>
          <a:xfrm>
            <a:off x="584532" y="1258514"/>
            <a:ext cx="11014925" cy="277812"/>
          </a:xfrm>
        </p:spPr>
        <p:txBody>
          <a:bodyPr/>
          <a:lstStyle>
            <a:lvl1pPr marL="0" indent="0">
              <a:buNone/>
              <a:defRPr b="1">
                <a:solidFill>
                  <a:schemeClr val="accent1"/>
                </a:solidFill>
              </a:defRPr>
            </a:lvl1pPr>
          </a:lstStyle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699693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FC9DA6-F212-5142-9819-C335768D7B6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aa-ET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ECC8153-5BF0-E24E-BAEA-4E65DB78A76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aa-ET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D7E2232-F28C-2747-A6AA-DC550AB9D1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6D08DEE-9A0E-2044-A481-9CA24293B089}" type="datetime1">
              <a:rPr kumimoji="0" lang="en-GB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31/05/2025</a:t>
            </a:fld>
            <a:endParaRPr kumimoji="0" lang="aa-ET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B09D01F-C306-004E-8C30-C96400DE9E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a-ET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220B904-EE70-8443-84F9-6B5F6235E7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3B27580-13DE-1E4C-A5F2-A391375574EA}" type="slidenum">
              <a:rPr kumimoji="0" lang="aa-ET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aa-ET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4902758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5F22525-79A2-451F-9944-47D4183A451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605951" y="6423914"/>
            <a:ext cx="2844799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1CD4B7E-D172-41E4-BE36-64B5A7E393CD}" type="datetimeFigureOut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srgbClr val="3494BA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5/31/2025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srgbClr val="3494BA"/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B9B8C25-AF44-4D9D-A667-69D9A92B1C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795363" y="6423914"/>
            <a:ext cx="1052510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603CDE5-C1D8-4EDD-870F-A498BAFA520F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srgbClr val="3494BA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srgbClr val="3494BA"/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FF54790-C8AC-4CF8-8E89-80C5C90F3A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55101" y="6423914"/>
            <a:ext cx="6818262" cy="365125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all" spc="0" normalizeH="0" baseline="0" noProof="0">
                <a:ln>
                  <a:noFill/>
                </a:ln>
                <a:solidFill>
                  <a:srgbClr val="3494BA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t>Teach a Course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020220C-6241-4A3B-9017-445FC82876DD}"/>
              </a:ext>
            </a:extLst>
          </p:cNvPr>
          <p:cNvSpPr>
            <a:spLocks noChangeAspect="1"/>
          </p:cNvSpPr>
          <p:nvPr userDrawn="1"/>
        </p:nvSpPr>
        <p:spPr>
          <a:xfrm>
            <a:off x="440683" y="606555"/>
            <a:ext cx="11300036" cy="644276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12206A44-565D-4C18-8891-86387B9011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1281" y="194820"/>
            <a:ext cx="11029616" cy="988332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23277383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ct 6" hidden="1">
            <a:extLst>
              <a:ext uri="{FF2B5EF4-FFF2-40B4-BE49-F238E27FC236}">
                <a16:creationId xmlns:a16="http://schemas.microsoft.com/office/drawing/2014/main" id="{33B562A0-3D6C-45D0-9E85-8A28A804D0F1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7" imgW="592" imgH="591" progId="TCLayout.ActiveDocument.1">
                  <p:embed/>
                </p:oleObj>
              </mc:Choice>
              <mc:Fallback>
                <p:oleObj name="think-cell Slide" r:id="rId7" imgW="592" imgH="591" progId="TCLayout.ActiveDocument.1">
                  <p:embed/>
                  <p:pic>
                    <p:nvPicPr>
                      <p:cNvPr id="7" name="Object 6" hidden="1">
                        <a:extLst>
                          <a:ext uri="{FF2B5EF4-FFF2-40B4-BE49-F238E27FC236}">
                            <a16:creationId xmlns:a16="http://schemas.microsoft.com/office/drawing/2014/main" id="{33B562A0-3D6C-45D0-9E85-8A28A804D0F1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>
            <a:extLst>
              <a:ext uri="{FF2B5EF4-FFF2-40B4-BE49-F238E27FC236}">
                <a16:creationId xmlns:a16="http://schemas.microsoft.com/office/drawing/2014/main" id="{CC42428D-965F-410A-AAB0-2F4E028AF079}"/>
              </a:ext>
            </a:extLst>
          </p:cNvPr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accent1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Tx/>
              <a:buSzTx/>
              <a:buFontTx/>
              <a:buNone/>
              <a:tabLst/>
              <a:defRPr/>
            </a:pP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  <a:sym typeface="Arial" panose="020B0604020202020204" pitchFamily="34" charset="0"/>
            </a:endParaRPr>
          </a:p>
        </p:txBody>
      </p:sp>
      <p:sp>
        <p:nvSpPr>
          <p:cNvPr id="16" name="Documenttype">
            <a:extLst>
              <a:ext uri="{FF2B5EF4-FFF2-40B4-BE49-F238E27FC236}">
                <a16:creationId xmlns:a16="http://schemas.microsoft.com/office/drawing/2014/main" id="{0CADA7EB-5C2E-4AD4-A32E-534A28817C8A}"/>
              </a:ext>
            </a:extLst>
          </p:cNvPr>
          <p:cNvSpPr>
            <a:spLocks noGrp="1"/>
          </p:cNvSpPr>
          <p:nvPr>
            <p:ph type="body" sz="quarter" idx="13" hasCustomPrompt="1"/>
            <p:custDataLst>
              <p:tags r:id="rId3"/>
            </p:custDataLst>
          </p:nvPr>
        </p:nvSpPr>
        <p:spPr>
          <a:xfrm>
            <a:off x="550800" y="5369239"/>
            <a:ext cx="9726795" cy="215444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0" tIns="0" rIns="0" bIns="0" rtlCol="0" anchor="t" anchorCtr="0">
            <a:spAutoFit/>
          </a:bodyPr>
          <a:lstStyle>
            <a:lvl1pPr>
              <a:defRPr lang="en-US" sz="1400" dirty="0">
                <a:solidFill>
                  <a:schemeClr val="bg2"/>
                </a:solidFill>
              </a:defRPr>
            </a:lvl1pPr>
          </a:lstStyle>
          <a:p>
            <a:pPr lvl="0">
              <a:buNone/>
            </a:pPr>
            <a:r>
              <a:rPr lang="en-US" dirty="0"/>
              <a:t>Edit date or title/role</a:t>
            </a:r>
          </a:p>
        </p:txBody>
      </p:sp>
      <p:sp>
        <p:nvSpPr>
          <p:cNvPr id="18" name="Subtitle">
            <a:extLst>
              <a:ext uri="{FF2B5EF4-FFF2-40B4-BE49-F238E27FC236}">
                <a16:creationId xmlns:a16="http://schemas.microsoft.com/office/drawing/2014/main" id="{C85A1636-E33D-4640-A4BA-89E2008C1ED4}"/>
              </a:ext>
            </a:extLst>
          </p:cNvPr>
          <p:cNvSpPr>
            <a:spLocks noGrp="1"/>
          </p:cNvSpPr>
          <p:nvPr>
            <p:ph type="subTitle" idx="1"/>
            <p:custDataLst>
              <p:tags r:id="rId4"/>
            </p:custDataLst>
          </p:nvPr>
        </p:nvSpPr>
        <p:spPr>
          <a:xfrm>
            <a:off x="547688" y="4951630"/>
            <a:ext cx="9726795" cy="307777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0" tIns="0" rIns="0" bIns="0" rtlCol="0" anchor="t" anchorCtr="0">
            <a:spAutoFit/>
          </a:bodyPr>
          <a:lstStyle>
            <a:lvl1pPr>
              <a:defRPr lang="en-US" sz="2000" dirty="0">
                <a:solidFill>
                  <a:schemeClr val="bg2"/>
                </a:solidFill>
              </a:defRPr>
            </a:lvl1pPr>
          </a:lstStyle>
          <a:p>
            <a:pPr lvl="0">
              <a:buNone/>
            </a:pPr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20" name="Title">
            <a:extLst>
              <a:ext uri="{FF2B5EF4-FFF2-40B4-BE49-F238E27FC236}">
                <a16:creationId xmlns:a16="http://schemas.microsoft.com/office/drawing/2014/main" id="{AA4E4E19-7239-46DA-AE24-CE9556C9BE7D}"/>
              </a:ext>
            </a:extLst>
          </p:cNvPr>
          <p:cNvSpPr>
            <a:spLocks noGrp="1"/>
          </p:cNvSpPr>
          <p:nvPr>
            <p:ph type="title"/>
            <p:custDataLst>
              <p:tags r:id="rId5"/>
            </p:custDataLst>
          </p:nvPr>
        </p:nvSpPr>
        <p:spPr>
          <a:xfrm>
            <a:off x="551941" y="4153476"/>
            <a:ext cx="9726795" cy="677108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0" tIns="0" rIns="0" bIns="0" rtlCol="0" anchor="b" anchorCtr="0">
            <a:spAutoFit/>
          </a:bodyPr>
          <a:lstStyle>
            <a:lvl1pPr>
              <a:defRPr lang="en-US" sz="4400" dirty="0">
                <a:solidFill>
                  <a:schemeClr val="bg2"/>
                </a:solidFill>
              </a:defRPr>
            </a:lvl1pPr>
          </a:lstStyle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916042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49547138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7F9993B8-5743-4B3A-9BEF-DD9C57A04F7F}"/>
              </a:ext>
            </a:extLst>
          </p:cNvPr>
          <p:cNvCxnSpPr>
            <a:cxnSpLocks/>
          </p:cNvCxnSpPr>
          <p:nvPr userDrawn="1"/>
        </p:nvCxnSpPr>
        <p:spPr>
          <a:xfrm>
            <a:off x="554736" y="937377"/>
            <a:ext cx="11089576" cy="0"/>
          </a:xfrm>
          <a:prstGeom prst="line">
            <a:avLst/>
          </a:prstGeom>
          <a:ln w="6350" cap="flat">
            <a:solidFill>
              <a:schemeClr val="tx1"/>
            </a:solidFill>
            <a:miter lim="800000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5513831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6" hidden="1">
            <a:extLst>
              <a:ext uri="{FF2B5EF4-FFF2-40B4-BE49-F238E27FC236}">
                <a16:creationId xmlns:a16="http://schemas.microsoft.com/office/drawing/2014/main" id="{D8EFF8A2-0FB9-4B25-8B8D-492353274983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8" imgW="413" imgH="416" progId="TCLayout.ActiveDocument.1">
                  <p:embed/>
                </p:oleObj>
              </mc:Choice>
              <mc:Fallback>
                <p:oleObj name="think-cell Slide" r:id="rId8" imgW="413" imgH="416" progId="TCLayout.ActiveDocument.1">
                  <p:embed/>
                  <p:pic>
                    <p:nvPicPr>
                      <p:cNvPr id="3" name="Object 6" hidden="1">
                        <a:extLst>
                          <a:ext uri="{FF2B5EF4-FFF2-40B4-BE49-F238E27FC236}">
                            <a16:creationId xmlns:a16="http://schemas.microsoft.com/office/drawing/2014/main" id="{D8EFF8A2-0FB9-4B25-8B8D-49235327498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ctangle 1" hidden="1">
            <a:extLst>
              <a:ext uri="{FF2B5EF4-FFF2-40B4-BE49-F238E27FC236}">
                <a16:creationId xmlns:a16="http://schemas.microsoft.com/office/drawing/2014/main" id="{FCC3A0E6-E630-4C26-B008-93BA0B5B1109}"/>
              </a:ext>
            </a:extLst>
          </p:cNvPr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accent1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Tx/>
              <a:buSzTx/>
              <a:buFontTx/>
              <a:buNone/>
              <a:tabLst/>
              <a:defRPr/>
            </a:pPr>
            <a:endParaRPr kumimoji="0" lang="en-US" sz="25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  <a:sym typeface="Arial" panose="020B0604020202020204" pitchFamily="34" charset="0"/>
            </a:endParaRPr>
          </a:p>
        </p:txBody>
      </p:sp>
      <p:sp>
        <p:nvSpPr>
          <p:cNvPr id="15" name="2. Slide Title">
            <a:extLst>
              <a:ext uri="{FF2B5EF4-FFF2-40B4-BE49-F238E27FC236}">
                <a16:creationId xmlns:a16="http://schemas.microsoft.com/office/drawing/2014/main" id="{699FD2C4-82B5-475E-9235-DB128978B618}"/>
              </a:ext>
            </a:extLst>
          </p:cNvPr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554737" y="103152"/>
            <a:ext cx="10160065" cy="731520"/>
          </a:xfrm>
        </p:spPr>
        <p:txBody>
          <a:bodyPr vert="horz" wrap="square" lIns="0" tIns="0" rIns="0" bIns="0" rtlCol="0" anchor="b" anchorCtr="0">
            <a:noAutofit/>
          </a:bodyPr>
          <a:lstStyle>
            <a:lvl1pPr>
              <a:defRPr lang="en-US" dirty="0"/>
            </a:lvl1pPr>
          </a:lstStyle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" name="Slide Number">
            <a:extLst>
              <a:ext uri="{FF2B5EF4-FFF2-40B4-BE49-F238E27FC236}">
                <a16:creationId xmlns:a16="http://schemas.microsoft.com/office/drawing/2014/main" id="{66686DBA-90DA-4033-B950-94CBD0D7A425}"/>
              </a:ext>
            </a:extLst>
          </p:cNvPr>
          <p:cNvSpPr>
            <a:spLocks noChangeArrowheads="1"/>
          </p:cNvSpPr>
          <p:nvPr userDrawn="1">
            <p:custDataLst>
              <p:tags r:id="rId4"/>
            </p:custDataLst>
          </p:nvPr>
        </p:nvSpPr>
        <p:spPr bwMode="black">
          <a:xfrm>
            <a:off x="11312525" y="6498753"/>
            <a:ext cx="325501" cy="1384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0" tIns="0" rIns="0" bIns="0" anchor="b">
            <a:spAutoFit/>
          </a:bodyPr>
          <a:lstStyle/>
          <a:p>
            <a:pPr marL="0" marR="0" lvl="0" indent="0" algn="r" defTabSz="61074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ABDCABE-3F10-B64C-92F1-862014417034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pPr marL="0" marR="0" lvl="0" indent="0" algn="r" defTabSz="61074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</p:txBody>
      </p:sp>
      <p:sp>
        <p:nvSpPr>
          <p:cNvPr id="8" name="5. Source" hidden="1">
            <a:extLst>
              <a:ext uri="{FF2B5EF4-FFF2-40B4-BE49-F238E27FC236}">
                <a16:creationId xmlns:a16="http://schemas.microsoft.com/office/drawing/2014/main" id="{9238B1D6-2095-4826-AA45-9A4E6F7D1A16}"/>
              </a:ext>
            </a:extLst>
          </p:cNvPr>
          <p:cNvSpPr txBox="1"/>
          <p:nvPr userDrawn="1">
            <p:custDataLst>
              <p:tags r:id="rId5"/>
            </p:custDataLst>
          </p:nvPr>
        </p:nvSpPr>
        <p:spPr>
          <a:xfrm>
            <a:off x="554735" y="6498754"/>
            <a:ext cx="7277861" cy="123111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0" tIns="0" rIns="0" bIns="0" rtlCol="0" anchor="t" anchorCtr="0">
            <a:spAutoFit/>
          </a:bodyPr>
          <a:lstStyle>
            <a:defPPr>
              <a:defRPr lang="en-US"/>
            </a:defPPr>
            <a:lvl1pPr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sz="800">
                <a:cs typeface="Arial" panose="020B0604020202020204" pitchFamily="34" charset="0"/>
              </a:defRPr>
            </a:lvl1pPr>
            <a:lvl2pPr marL="228600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"/>
              <a:defRPr sz="1600">
                <a:cs typeface="Arial" panose="020B0604020202020204" pitchFamily="34" charset="0"/>
              </a:defRPr>
            </a:lvl2pPr>
            <a:lvl3pPr marL="515938" indent="-2873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—"/>
              <a:defRPr sz="1600">
                <a:cs typeface="Arial" panose="020B0604020202020204" pitchFamily="34" charset="0"/>
              </a:defRPr>
            </a:lvl3pPr>
            <a:lvl4pPr marL="742950" indent="-18256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»"/>
              <a:defRPr sz="1600">
                <a:cs typeface="Arial" panose="020B0604020202020204" pitchFamily="34" charset="0"/>
              </a:defRPr>
            </a:lvl4pPr>
            <a:lvl5pPr marL="914400" indent="-1365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›"/>
              <a:defRPr sz="1600">
                <a:cs typeface="Arial" panose="020B0604020202020204" pitchFamily="34" charset="0"/>
              </a:defRPr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Tx/>
              <a:buSzTx/>
              <a:buFont typeface="Segoe UI" panose="020B0502040204020203" pitchFamily="34" charset="0"/>
              <a:buChar char="​"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Source: …</a:t>
            </a:r>
          </a:p>
        </p:txBody>
      </p:sp>
      <p:sp>
        <p:nvSpPr>
          <p:cNvPr id="11" name="1. On-page tracker">
            <a:extLst>
              <a:ext uri="{FF2B5EF4-FFF2-40B4-BE49-F238E27FC236}">
                <a16:creationId xmlns:a16="http://schemas.microsoft.com/office/drawing/2014/main" id="{C30AC055-11D5-4540-94E4-C3B7BE6EFD7D}"/>
              </a:ext>
            </a:extLst>
          </p:cNvPr>
          <p:cNvSpPr>
            <a:spLocks noGrp="1"/>
          </p:cNvSpPr>
          <p:nvPr>
            <p:ph type="body" sz="quarter" idx="10" hasCustomPrompt="1"/>
            <p:custDataLst>
              <p:tags r:id="rId6"/>
            </p:custDataLst>
          </p:nvPr>
        </p:nvSpPr>
        <p:spPr>
          <a:xfrm>
            <a:off x="554735" y="41597"/>
            <a:ext cx="3843338" cy="123111"/>
          </a:xfrm>
          <a:prstGeom prst="rect">
            <a:avLst/>
          </a:prstGeom>
          <a:ln w="6350">
            <a:noFill/>
            <a:miter lim="800000"/>
          </a:ln>
        </p:spPr>
        <p:txBody>
          <a:bodyPr vert="horz" wrap="square" lIns="0" tIns="0" rIns="0" bIns="0" rtlCol="0">
            <a:spAutoFit/>
          </a:bodyPr>
          <a:lstStyle>
            <a:lvl1pPr>
              <a:defRPr lang="en-US" sz="800" b="0" dirty="0">
                <a:cs typeface="+mn-cs"/>
              </a:defRPr>
            </a:lvl1pPr>
          </a:lstStyle>
          <a:p>
            <a:pPr lvl="0">
              <a:buNone/>
            </a:pPr>
            <a:r>
              <a:rPr lang="en-US" dirty="0"/>
              <a:t>Add tracker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7F9993B8-5743-4B3A-9BEF-DD9C57A04F7F}"/>
              </a:ext>
            </a:extLst>
          </p:cNvPr>
          <p:cNvCxnSpPr>
            <a:cxnSpLocks/>
          </p:cNvCxnSpPr>
          <p:nvPr userDrawn="1"/>
        </p:nvCxnSpPr>
        <p:spPr>
          <a:xfrm>
            <a:off x="554736" y="937377"/>
            <a:ext cx="11089576" cy="0"/>
          </a:xfrm>
          <a:prstGeom prst="line">
            <a:avLst/>
          </a:prstGeom>
          <a:ln w="6350" cap="flat">
            <a:solidFill>
              <a:schemeClr val="tx1"/>
            </a:solidFill>
            <a:miter lim="800000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3187013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p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Object 9" hidden="1">
            <a:extLst>
              <a:ext uri="{FF2B5EF4-FFF2-40B4-BE49-F238E27FC236}">
                <a16:creationId xmlns:a16="http://schemas.microsoft.com/office/drawing/2014/main" id="{9BA84E71-6FE7-4585-B82E-BE5603311945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8" imgW="592" imgH="591" progId="TCLayout.ActiveDocument.1">
                  <p:embed/>
                </p:oleObj>
              </mc:Choice>
              <mc:Fallback>
                <p:oleObj name="think-cell Slide" r:id="rId8" imgW="592" imgH="591" progId="TCLayout.ActiveDocument.1">
                  <p:embed/>
                  <p:pic>
                    <p:nvPicPr>
                      <p:cNvPr id="10" name="Object 9" hidden="1">
                        <a:extLst>
                          <a:ext uri="{FF2B5EF4-FFF2-40B4-BE49-F238E27FC236}">
                            <a16:creationId xmlns:a16="http://schemas.microsoft.com/office/drawing/2014/main" id="{9BA84E71-6FE7-4585-B82E-BE5603311945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Rectangle 8" hidden="1">
            <a:extLst>
              <a:ext uri="{FF2B5EF4-FFF2-40B4-BE49-F238E27FC236}">
                <a16:creationId xmlns:a16="http://schemas.microsoft.com/office/drawing/2014/main" id="{D62A08AB-557D-4245-84FA-9DB6B6C6845A}"/>
              </a:ext>
            </a:extLst>
          </p:cNvPr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accent1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Tx/>
              <a:buSzTx/>
              <a:buFontTx/>
              <a:buNone/>
              <a:tabLst/>
              <a:defRPr/>
            </a:pPr>
            <a:endParaRPr kumimoji="0" lang="en-US" sz="25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  <a:sym typeface="Arial" panose="020B0604020202020204" pitchFamily="34" charset="0"/>
            </a:endParaRPr>
          </a:p>
        </p:txBody>
      </p:sp>
      <p:sp>
        <p:nvSpPr>
          <p:cNvPr id="3" name="2. Slide Title">
            <a:extLst>
              <a:ext uri="{FF2B5EF4-FFF2-40B4-BE49-F238E27FC236}">
                <a16:creationId xmlns:a16="http://schemas.microsoft.com/office/drawing/2014/main" id="{064E079D-5BD2-4787-A7F2-0859A1CB5E94}"/>
              </a:ext>
            </a:extLst>
          </p:cNvPr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554736" y="1706563"/>
            <a:ext cx="3813048" cy="694944"/>
          </a:xfrm>
          <a:prstGeom prst="rect">
            <a:avLst/>
          </a:prstGeom>
        </p:spPr>
        <p:txBody>
          <a:bodyPr anchor="t">
            <a:noAutofit/>
          </a:bodyPr>
          <a:lstStyle>
            <a:lvl1pPr>
              <a:lnSpc>
                <a:spcPct val="90000"/>
              </a:lnSpc>
              <a:defRPr>
                <a:ln w="6350" cap="flat">
                  <a:noFill/>
                  <a:miter lim="800000"/>
                </a:ln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Slide Number">
            <a:extLst>
              <a:ext uri="{FF2B5EF4-FFF2-40B4-BE49-F238E27FC236}">
                <a16:creationId xmlns:a16="http://schemas.microsoft.com/office/drawing/2014/main" id="{EFB4BF85-6002-4998-80DC-DC1B92544D1D}"/>
              </a:ext>
            </a:extLst>
          </p:cNvPr>
          <p:cNvSpPr>
            <a:spLocks noChangeArrowheads="1"/>
          </p:cNvSpPr>
          <p:nvPr userDrawn="1">
            <p:custDataLst>
              <p:tags r:id="rId4"/>
            </p:custDataLst>
          </p:nvPr>
        </p:nvSpPr>
        <p:spPr bwMode="black">
          <a:xfrm>
            <a:off x="11312525" y="6498754"/>
            <a:ext cx="325501" cy="1384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0" tIns="0" rIns="0" bIns="0" anchor="b">
            <a:spAutoFit/>
          </a:bodyPr>
          <a:lstStyle/>
          <a:p>
            <a:pPr marL="0" marR="0" lvl="0" indent="0" algn="r" defTabSz="61074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ABDCABE-3F10-B64C-92F1-862014417034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pPr marL="0" marR="0" lvl="0" indent="0" algn="r" defTabSz="61074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5. Source" hidden="1">
            <a:extLst>
              <a:ext uri="{FF2B5EF4-FFF2-40B4-BE49-F238E27FC236}">
                <a16:creationId xmlns:a16="http://schemas.microsoft.com/office/drawing/2014/main" id="{0E2D5DBB-C1B8-4A27-836D-C2E6D553234D}"/>
              </a:ext>
            </a:extLst>
          </p:cNvPr>
          <p:cNvSpPr txBox="1"/>
          <p:nvPr userDrawn="1">
            <p:custDataLst>
              <p:tags r:id="rId5"/>
            </p:custDataLst>
          </p:nvPr>
        </p:nvSpPr>
        <p:spPr>
          <a:xfrm>
            <a:off x="554735" y="6501669"/>
            <a:ext cx="7277861" cy="123111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lang="en-US" sz="900" dirty="0">
                <a:cs typeface="Arial" panose="020B0604020202020204" pitchFamily="34" charset="0"/>
              </a:defRPr>
            </a:lvl1pPr>
            <a:lvl2pPr marL="228600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"/>
              <a:defRPr sz="1600">
                <a:cs typeface="Arial" panose="020B0604020202020204" pitchFamily="34" charset="0"/>
              </a:defRPr>
            </a:lvl2pPr>
            <a:lvl3pPr marL="515938" indent="-2873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—"/>
              <a:defRPr sz="1600">
                <a:cs typeface="Arial" panose="020B0604020202020204" pitchFamily="34" charset="0"/>
              </a:defRPr>
            </a:lvl3pPr>
            <a:lvl4pPr marL="742950" indent="-18256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»"/>
              <a:defRPr sz="1600">
                <a:cs typeface="Arial" panose="020B0604020202020204" pitchFamily="34" charset="0"/>
              </a:defRPr>
            </a:lvl4pPr>
            <a:lvl5pPr marL="914400" indent="-1365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›"/>
              <a:defRPr sz="1600">
                <a:cs typeface="Arial" panose="020B0604020202020204" pitchFamily="34" charset="0"/>
              </a:defRPr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Tx/>
              <a:buSzTx/>
              <a:buFont typeface="Segoe UI" panose="020B0502040204020203" pitchFamily="34" charset="0"/>
              <a:buChar char="​"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Source: …</a:t>
            </a:r>
          </a:p>
        </p:txBody>
      </p:sp>
      <p:sp>
        <p:nvSpPr>
          <p:cNvPr id="11" name="1. On-page tracker">
            <a:extLst>
              <a:ext uri="{FF2B5EF4-FFF2-40B4-BE49-F238E27FC236}">
                <a16:creationId xmlns:a16="http://schemas.microsoft.com/office/drawing/2014/main" id="{A2582D75-79F8-4634-92EF-A9F0840C018B}"/>
              </a:ext>
            </a:extLst>
          </p:cNvPr>
          <p:cNvSpPr>
            <a:spLocks noGrp="1"/>
          </p:cNvSpPr>
          <p:nvPr>
            <p:ph type="body" sz="quarter" idx="10" hasCustomPrompt="1"/>
            <p:custDataLst>
              <p:tags r:id="rId6"/>
            </p:custDataLst>
          </p:nvPr>
        </p:nvSpPr>
        <p:spPr>
          <a:xfrm>
            <a:off x="554735" y="41597"/>
            <a:ext cx="3843338" cy="123111"/>
          </a:xfrm>
          <a:prstGeom prst="rect">
            <a:avLst/>
          </a:prstGeom>
          <a:ln w="6350">
            <a:noFill/>
            <a:miter lim="800000"/>
          </a:ln>
        </p:spPr>
        <p:txBody>
          <a:bodyPr vert="horz" wrap="square" lIns="0" tIns="0" rIns="0" bIns="0" rtlCol="0">
            <a:spAutoFit/>
          </a:bodyPr>
          <a:lstStyle>
            <a:lvl1pPr>
              <a:defRPr lang="en-US" sz="800" b="0" dirty="0">
                <a:cs typeface="+mn-cs"/>
              </a:defRPr>
            </a:lvl1pPr>
          </a:lstStyle>
          <a:p>
            <a:pPr lvl="0">
              <a:buNone/>
            </a:pPr>
            <a:r>
              <a:rPr lang="en-US" dirty="0"/>
              <a:t>Add tracker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7F9993B8-5743-4B3A-9BEF-DD9C57A04F7F}"/>
              </a:ext>
            </a:extLst>
          </p:cNvPr>
          <p:cNvCxnSpPr>
            <a:cxnSpLocks/>
          </p:cNvCxnSpPr>
          <p:nvPr userDrawn="1"/>
        </p:nvCxnSpPr>
        <p:spPr>
          <a:xfrm>
            <a:off x="554736" y="937377"/>
            <a:ext cx="11089576" cy="0"/>
          </a:xfrm>
          <a:prstGeom prst="line">
            <a:avLst/>
          </a:prstGeom>
          <a:ln w="6350" cap="flat">
            <a:solidFill>
              <a:schemeClr val="tx1"/>
            </a:solidFill>
            <a:miter lim="800000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5111723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id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>
            <a:extLst>
              <a:ext uri="{FF2B5EF4-FFF2-40B4-BE49-F238E27FC236}">
                <a16:creationId xmlns:a16="http://schemas.microsoft.com/office/drawing/2014/main" id="{3C4F5195-E8F7-4A2F-B02E-643BB3D88381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8" imgW="592" imgH="591" progId="TCLayout.ActiveDocument.1">
                  <p:embed/>
                </p:oleObj>
              </mc:Choice>
              <mc:Fallback>
                <p:oleObj name="think-cell Slide" r:id="rId8" imgW="592" imgH="591" progId="TCLayout.ActiveDocument.1">
                  <p:embed/>
                  <p:pic>
                    <p:nvPicPr>
                      <p:cNvPr id="4" name="Object 3" hidden="1">
                        <a:extLst>
                          <a:ext uri="{FF2B5EF4-FFF2-40B4-BE49-F238E27FC236}">
                            <a16:creationId xmlns:a16="http://schemas.microsoft.com/office/drawing/2014/main" id="{3C4F5195-E8F7-4A2F-B02E-643BB3D88381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>
            <a:extLst>
              <a:ext uri="{FF2B5EF4-FFF2-40B4-BE49-F238E27FC236}">
                <a16:creationId xmlns:a16="http://schemas.microsoft.com/office/drawing/2014/main" id="{515EFC92-5E3D-4BDC-A378-85D30212A9E2}"/>
              </a:ext>
            </a:extLst>
          </p:cNvPr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accent1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Tx/>
              <a:buSzTx/>
              <a:buFontTx/>
              <a:buNone/>
              <a:tabLst/>
              <a:defRPr/>
            </a:pPr>
            <a:endParaRPr kumimoji="0" lang="en-US" sz="25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  <a:sym typeface="Arial" panose="020B0604020202020204" pitchFamily="34" charset="0"/>
            </a:endParaRPr>
          </a:p>
        </p:txBody>
      </p:sp>
      <p:sp>
        <p:nvSpPr>
          <p:cNvPr id="3" name="2. Slide Title">
            <a:extLst>
              <a:ext uri="{FF2B5EF4-FFF2-40B4-BE49-F238E27FC236}">
                <a16:creationId xmlns:a16="http://schemas.microsoft.com/office/drawing/2014/main" id="{064E079D-5BD2-4787-A7F2-0859A1CB5E94}"/>
              </a:ext>
            </a:extLst>
          </p:cNvPr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554736" y="3044280"/>
            <a:ext cx="5065776" cy="769441"/>
          </a:xfrm>
          <a:prstGeom prst="rect">
            <a:avLst/>
          </a:prstGeom>
        </p:spPr>
        <p:txBody>
          <a:bodyPr rIns="365760" anchor="ctr">
            <a:noAutofit/>
          </a:bodyPr>
          <a:lstStyle>
            <a:lvl1pPr>
              <a:defRPr>
                <a:ln w="6350" cap="flat">
                  <a:noFill/>
                  <a:miter lim="800000"/>
                </a:ln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" name="Slide Number">
            <a:extLst>
              <a:ext uri="{FF2B5EF4-FFF2-40B4-BE49-F238E27FC236}">
                <a16:creationId xmlns:a16="http://schemas.microsoft.com/office/drawing/2014/main" id="{2BF771FC-DD10-42B6-A51E-7F1E26F8184D}"/>
              </a:ext>
            </a:extLst>
          </p:cNvPr>
          <p:cNvSpPr>
            <a:spLocks noChangeArrowheads="1"/>
          </p:cNvSpPr>
          <p:nvPr userDrawn="1">
            <p:custDataLst>
              <p:tags r:id="rId4"/>
            </p:custDataLst>
          </p:nvPr>
        </p:nvSpPr>
        <p:spPr bwMode="black">
          <a:xfrm>
            <a:off x="11312525" y="6498754"/>
            <a:ext cx="325501" cy="1384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0" tIns="0" rIns="0" bIns="0" anchor="b">
            <a:spAutoFit/>
          </a:bodyPr>
          <a:lstStyle/>
          <a:p>
            <a:pPr marL="0" marR="0" lvl="0" indent="0" algn="r" defTabSz="61074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ABDCABE-3F10-B64C-92F1-862014417034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pPr marL="0" marR="0" lvl="0" indent="0" algn="r" defTabSz="61074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</p:txBody>
      </p:sp>
      <p:sp>
        <p:nvSpPr>
          <p:cNvPr id="8" name="5. Source" hidden="1">
            <a:extLst>
              <a:ext uri="{FF2B5EF4-FFF2-40B4-BE49-F238E27FC236}">
                <a16:creationId xmlns:a16="http://schemas.microsoft.com/office/drawing/2014/main" id="{C0D33C43-5B9F-44B4-82FA-BAAD11A7FB8E}"/>
              </a:ext>
            </a:extLst>
          </p:cNvPr>
          <p:cNvSpPr txBox="1"/>
          <p:nvPr userDrawn="1">
            <p:custDataLst>
              <p:tags r:id="rId5"/>
            </p:custDataLst>
          </p:nvPr>
        </p:nvSpPr>
        <p:spPr>
          <a:xfrm>
            <a:off x="554735" y="6501669"/>
            <a:ext cx="7277861" cy="123111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lang="en-US" sz="900" dirty="0">
                <a:cs typeface="Arial" panose="020B0604020202020204" pitchFamily="34" charset="0"/>
              </a:defRPr>
            </a:lvl1pPr>
            <a:lvl2pPr marL="228600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"/>
              <a:defRPr sz="1600">
                <a:cs typeface="Arial" panose="020B0604020202020204" pitchFamily="34" charset="0"/>
              </a:defRPr>
            </a:lvl2pPr>
            <a:lvl3pPr marL="515938" indent="-2873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—"/>
              <a:defRPr sz="1600">
                <a:cs typeface="Arial" panose="020B0604020202020204" pitchFamily="34" charset="0"/>
              </a:defRPr>
            </a:lvl3pPr>
            <a:lvl4pPr marL="742950" indent="-18256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»"/>
              <a:defRPr sz="1600">
                <a:cs typeface="Arial" panose="020B0604020202020204" pitchFamily="34" charset="0"/>
              </a:defRPr>
            </a:lvl4pPr>
            <a:lvl5pPr marL="914400" indent="-1365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›"/>
              <a:defRPr sz="1600">
                <a:cs typeface="Arial" panose="020B0604020202020204" pitchFamily="34" charset="0"/>
              </a:defRPr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Tx/>
              <a:buSzTx/>
              <a:buFont typeface="Segoe UI" panose="020B0502040204020203" pitchFamily="34" charset="0"/>
              <a:buChar char="​"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Source: …</a:t>
            </a:r>
          </a:p>
        </p:txBody>
      </p:sp>
      <p:sp>
        <p:nvSpPr>
          <p:cNvPr id="10" name="1. On-page tracker">
            <a:extLst>
              <a:ext uri="{FF2B5EF4-FFF2-40B4-BE49-F238E27FC236}">
                <a16:creationId xmlns:a16="http://schemas.microsoft.com/office/drawing/2014/main" id="{E4983596-431B-4F12-AA07-76914CD3DEE7}"/>
              </a:ext>
            </a:extLst>
          </p:cNvPr>
          <p:cNvSpPr>
            <a:spLocks noGrp="1"/>
          </p:cNvSpPr>
          <p:nvPr>
            <p:ph type="body" sz="quarter" idx="10" hasCustomPrompt="1"/>
            <p:custDataLst>
              <p:tags r:id="rId6"/>
            </p:custDataLst>
          </p:nvPr>
        </p:nvSpPr>
        <p:spPr>
          <a:xfrm>
            <a:off x="554735" y="41597"/>
            <a:ext cx="3843338" cy="123111"/>
          </a:xfrm>
          <a:prstGeom prst="rect">
            <a:avLst/>
          </a:prstGeom>
          <a:ln w="6350">
            <a:noFill/>
            <a:miter lim="800000"/>
          </a:ln>
        </p:spPr>
        <p:txBody>
          <a:bodyPr vert="horz" wrap="square" lIns="0" tIns="0" rIns="0" bIns="0" rtlCol="0">
            <a:spAutoFit/>
          </a:bodyPr>
          <a:lstStyle>
            <a:lvl1pPr>
              <a:defRPr lang="en-US" sz="800" b="0" dirty="0">
                <a:cs typeface="+mn-cs"/>
              </a:defRPr>
            </a:lvl1pPr>
          </a:lstStyle>
          <a:p>
            <a:pPr lvl="0">
              <a:buNone/>
            </a:pPr>
            <a:r>
              <a:rPr lang="en-US" dirty="0"/>
              <a:t>Add tracker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7F9993B8-5743-4B3A-9BEF-DD9C57A04F7F}"/>
              </a:ext>
            </a:extLst>
          </p:cNvPr>
          <p:cNvCxnSpPr>
            <a:cxnSpLocks/>
          </p:cNvCxnSpPr>
          <p:nvPr userDrawn="1"/>
        </p:nvCxnSpPr>
        <p:spPr>
          <a:xfrm>
            <a:off x="554736" y="937377"/>
            <a:ext cx="11089576" cy="0"/>
          </a:xfrm>
          <a:prstGeom prst="line">
            <a:avLst/>
          </a:prstGeom>
          <a:ln w="6350" cap="flat">
            <a:solidFill>
              <a:schemeClr val="tx1"/>
            </a:solidFill>
            <a:miter lim="800000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558311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p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Object 9" hidden="1">
            <a:extLst>
              <a:ext uri="{FF2B5EF4-FFF2-40B4-BE49-F238E27FC236}">
                <a16:creationId xmlns:a16="http://schemas.microsoft.com/office/drawing/2014/main" id="{9BA84E71-6FE7-4585-B82E-BE5603311945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7" imgW="592" imgH="591" progId="TCLayout.ActiveDocument.1">
                  <p:embed/>
                </p:oleObj>
              </mc:Choice>
              <mc:Fallback>
                <p:oleObj name="think-cell Slide" r:id="rId7" imgW="592" imgH="591" progId="TCLayout.ActiveDocument.1">
                  <p:embed/>
                  <p:pic>
                    <p:nvPicPr>
                      <p:cNvPr id="10" name="Object 9" hidden="1">
                        <a:extLst>
                          <a:ext uri="{FF2B5EF4-FFF2-40B4-BE49-F238E27FC236}">
                            <a16:creationId xmlns:a16="http://schemas.microsoft.com/office/drawing/2014/main" id="{9BA84E71-6FE7-4585-B82E-BE5603311945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Rectangle 8" hidden="1">
            <a:extLst>
              <a:ext uri="{FF2B5EF4-FFF2-40B4-BE49-F238E27FC236}">
                <a16:creationId xmlns:a16="http://schemas.microsoft.com/office/drawing/2014/main" id="{D62A08AB-557D-4245-84FA-9DB6B6C6845A}"/>
              </a:ext>
            </a:extLst>
          </p:cNvPr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accent1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Tx/>
              <a:buSzTx/>
              <a:buFontTx/>
              <a:buNone/>
              <a:tabLst/>
              <a:defRPr/>
            </a:pPr>
            <a:endParaRPr kumimoji="0" lang="en-US" sz="25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  <a:sym typeface="Arial" panose="020B0604020202020204" pitchFamily="34" charset="0"/>
            </a:endParaRPr>
          </a:p>
        </p:txBody>
      </p:sp>
      <p:sp>
        <p:nvSpPr>
          <p:cNvPr id="3" name="2. Slide Title">
            <a:extLst>
              <a:ext uri="{FF2B5EF4-FFF2-40B4-BE49-F238E27FC236}">
                <a16:creationId xmlns:a16="http://schemas.microsoft.com/office/drawing/2014/main" id="{064E079D-5BD2-4787-A7F2-0859A1CB5E94}"/>
              </a:ext>
            </a:extLst>
          </p:cNvPr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554736" y="1706563"/>
            <a:ext cx="3813048" cy="694944"/>
          </a:xfrm>
          <a:prstGeom prst="rect">
            <a:avLst/>
          </a:prstGeom>
        </p:spPr>
        <p:txBody>
          <a:bodyPr anchor="t">
            <a:noAutofit/>
          </a:bodyPr>
          <a:lstStyle>
            <a:lvl1pPr>
              <a:lnSpc>
                <a:spcPct val="90000"/>
              </a:lnSpc>
              <a:defRPr>
                <a:ln w="6350" cap="flat">
                  <a:noFill/>
                  <a:miter lim="800000"/>
                </a:ln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5. Source" hidden="1">
            <a:extLst>
              <a:ext uri="{FF2B5EF4-FFF2-40B4-BE49-F238E27FC236}">
                <a16:creationId xmlns:a16="http://schemas.microsoft.com/office/drawing/2014/main" id="{0E2D5DBB-C1B8-4A27-836D-C2E6D553234D}"/>
              </a:ext>
            </a:extLst>
          </p:cNvPr>
          <p:cNvSpPr txBox="1"/>
          <p:nvPr userDrawn="1">
            <p:custDataLst>
              <p:tags r:id="rId4"/>
            </p:custDataLst>
          </p:nvPr>
        </p:nvSpPr>
        <p:spPr>
          <a:xfrm>
            <a:off x="554735" y="6501669"/>
            <a:ext cx="7277861" cy="123111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lang="en-US" sz="900" dirty="0">
                <a:cs typeface="Arial" panose="020B0604020202020204" pitchFamily="34" charset="0"/>
              </a:defRPr>
            </a:lvl1pPr>
            <a:lvl2pPr marL="228600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"/>
              <a:defRPr sz="1600">
                <a:cs typeface="Arial" panose="020B0604020202020204" pitchFamily="34" charset="0"/>
              </a:defRPr>
            </a:lvl2pPr>
            <a:lvl3pPr marL="515938" indent="-2873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—"/>
              <a:defRPr sz="1600">
                <a:cs typeface="Arial" panose="020B0604020202020204" pitchFamily="34" charset="0"/>
              </a:defRPr>
            </a:lvl3pPr>
            <a:lvl4pPr marL="742950" indent="-18256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»"/>
              <a:defRPr sz="1600">
                <a:cs typeface="Arial" panose="020B0604020202020204" pitchFamily="34" charset="0"/>
              </a:defRPr>
            </a:lvl4pPr>
            <a:lvl5pPr marL="914400" indent="-1365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›"/>
              <a:defRPr sz="1600">
                <a:cs typeface="Arial" panose="020B0604020202020204" pitchFamily="34" charset="0"/>
              </a:defRPr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Tx/>
              <a:buSzTx/>
              <a:buFont typeface="Segoe UI" panose="020B0502040204020203" pitchFamily="34" charset="0"/>
              <a:buChar char="​"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Source: …</a:t>
            </a:r>
          </a:p>
        </p:txBody>
      </p:sp>
      <p:sp>
        <p:nvSpPr>
          <p:cNvPr id="11" name="1. On-page tracker">
            <a:extLst>
              <a:ext uri="{FF2B5EF4-FFF2-40B4-BE49-F238E27FC236}">
                <a16:creationId xmlns:a16="http://schemas.microsoft.com/office/drawing/2014/main" id="{A2582D75-79F8-4634-92EF-A9F0840C018B}"/>
              </a:ext>
            </a:extLst>
          </p:cNvPr>
          <p:cNvSpPr>
            <a:spLocks noGrp="1"/>
          </p:cNvSpPr>
          <p:nvPr>
            <p:ph type="body" sz="quarter" idx="10" hasCustomPrompt="1"/>
            <p:custDataLst>
              <p:tags r:id="rId5"/>
            </p:custDataLst>
          </p:nvPr>
        </p:nvSpPr>
        <p:spPr>
          <a:xfrm>
            <a:off x="554735" y="41597"/>
            <a:ext cx="3843338" cy="123111"/>
          </a:xfrm>
          <a:prstGeom prst="rect">
            <a:avLst/>
          </a:prstGeom>
          <a:ln w="6350">
            <a:noFill/>
            <a:miter lim="800000"/>
          </a:ln>
        </p:spPr>
        <p:txBody>
          <a:bodyPr vert="horz" wrap="square" lIns="0" tIns="0" rIns="0" bIns="0" rtlCol="0">
            <a:spAutoFit/>
          </a:bodyPr>
          <a:lstStyle>
            <a:lvl1pPr>
              <a:defRPr lang="en-US" sz="800" b="0" dirty="0">
                <a:cs typeface="+mn-cs"/>
              </a:defRPr>
            </a:lvl1pPr>
          </a:lstStyle>
          <a:p>
            <a:pPr lvl="0">
              <a:buNone/>
            </a:pPr>
            <a:r>
              <a:rPr lang="en-US" dirty="0"/>
              <a:t>Add tracker</a:t>
            </a:r>
          </a:p>
        </p:txBody>
      </p:sp>
    </p:spTree>
    <p:extLst>
      <p:ext uri="{BB962C8B-B14F-4D97-AF65-F5344CB8AC3E}">
        <p14:creationId xmlns:p14="http://schemas.microsoft.com/office/powerpoint/2010/main" val="324684867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>
            <a:extLst>
              <a:ext uri="{FF2B5EF4-FFF2-40B4-BE49-F238E27FC236}">
                <a16:creationId xmlns:a16="http://schemas.microsoft.com/office/drawing/2014/main" id="{305B6D76-6B4B-4ED5-B8F1-5D1D09831257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8" imgW="592" imgH="591" progId="TCLayout.ActiveDocument.1">
                  <p:embed/>
                </p:oleObj>
              </mc:Choice>
              <mc:Fallback>
                <p:oleObj name="think-cell Slide" r:id="rId8" imgW="592" imgH="591" progId="TCLayout.ActiveDocument.1">
                  <p:embed/>
                  <p:pic>
                    <p:nvPicPr>
                      <p:cNvPr id="3" name="Object 2" hidden="1">
                        <a:extLst>
                          <a:ext uri="{FF2B5EF4-FFF2-40B4-BE49-F238E27FC236}">
                            <a16:creationId xmlns:a16="http://schemas.microsoft.com/office/drawing/2014/main" id="{305B6D76-6B4B-4ED5-B8F1-5D1D0983125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>
            <a:extLst>
              <a:ext uri="{FF2B5EF4-FFF2-40B4-BE49-F238E27FC236}">
                <a16:creationId xmlns:a16="http://schemas.microsoft.com/office/drawing/2014/main" id="{BDCF374B-2477-45CD-A00B-B8676A45ACDF}"/>
              </a:ext>
            </a:extLst>
          </p:cNvPr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accent1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Tx/>
              <a:buSzTx/>
              <a:buFontTx/>
              <a:buNone/>
              <a:tabLst/>
              <a:defRPr/>
            </a:pP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  <a:sym typeface="Arial" panose="020B0604020202020204" pitchFamily="34" charset="0"/>
            </a:endParaRPr>
          </a:p>
        </p:txBody>
      </p:sp>
      <p:sp>
        <p:nvSpPr>
          <p:cNvPr id="7" name="2. Slide Title">
            <a:extLst>
              <a:ext uri="{FF2B5EF4-FFF2-40B4-BE49-F238E27FC236}">
                <a16:creationId xmlns:a16="http://schemas.microsoft.com/office/drawing/2014/main" id="{99495DFD-8D6A-4DD8-AE3A-47FA42AA0A4F}"/>
              </a:ext>
            </a:extLst>
          </p:cNvPr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554736" y="4580468"/>
            <a:ext cx="11082528" cy="677108"/>
          </a:xfrm>
        </p:spPr>
        <p:txBody>
          <a:bodyPr anchor="b">
            <a:noAutofit/>
          </a:bodyPr>
          <a:lstStyle>
            <a:lvl1pPr>
              <a:lnSpc>
                <a:spcPct val="100000"/>
              </a:lnSpc>
              <a:defRPr sz="4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Slide Number">
            <a:extLst>
              <a:ext uri="{FF2B5EF4-FFF2-40B4-BE49-F238E27FC236}">
                <a16:creationId xmlns:a16="http://schemas.microsoft.com/office/drawing/2014/main" id="{A86AE8A6-05EF-4E76-AAAD-41743692E9F9}"/>
              </a:ext>
            </a:extLst>
          </p:cNvPr>
          <p:cNvSpPr>
            <a:spLocks noChangeArrowheads="1"/>
          </p:cNvSpPr>
          <p:nvPr userDrawn="1">
            <p:custDataLst>
              <p:tags r:id="rId4"/>
            </p:custDataLst>
          </p:nvPr>
        </p:nvSpPr>
        <p:spPr bwMode="black">
          <a:xfrm>
            <a:off x="11312525" y="6498754"/>
            <a:ext cx="325501" cy="1384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0" tIns="0" rIns="0" bIns="0" anchor="b">
            <a:spAutoFit/>
          </a:bodyPr>
          <a:lstStyle/>
          <a:p>
            <a:pPr marL="0" marR="0" lvl="0" indent="0" algn="r" defTabSz="61074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ABDCABE-3F10-B64C-92F1-862014417034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pPr marL="0" marR="0" lvl="0" indent="0" algn="r" defTabSz="61074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5. Source" hidden="1">
            <a:extLst>
              <a:ext uri="{FF2B5EF4-FFF2-40B4-BE49-F238E27FC236}">
                <a16:creationId xmlns:a16="http://schemas.microsoft.com/office/drawing/2014/main" id="{B871FE09-BB6E-4334-B0EA-E52395AA61B3}"/>
              </a:ext>
            </a:extLst>
          </p:cNvPr>
          <p:cNvSpPr txBox="1"/>
          <p:nvPr userDrawn="1">
            <p:custDataLst>
              <p:tags r:id="rId5"/>
            </p:custDataLst>
          </p:nvPr>
        </p:nvSpPr>
        <p:spPr>
          <a:xfrm>
            <a:off x="554735" y="6501669"/>
            <a:ext cx="7277861" cy="123111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lang="en-US" sz="900" dirty="0">
                <a:cs typeface="Arial" panose="020B0604020202020204" pitchFamily="34" charset="0"/>
              </a:defRPr>
            </a:lvl1pPr>
            <a:lvl2pPr marL="228600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"/>
              <a:defRPr sz="1600">
                <a:cs typeface="Arial" panose="020B0604020202020204" pitchFamily="34" charset="0"/>
              </a:defRPr>
            </a:lvl2pPr>
            <a:lvl3pPr marL="515938" indent="-2873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—"/>
              <a:defRPr sz="1600">
                <a:cs typeface="Arial" panose="020B0604020202020204" pitchFamily="34" charset="0"/>
              </a:defRPr>
            </a:lvl3pPr>
            <a:lvl4pPr marL="742950" indent="-18256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»"/>
              <a:defRPr sz="1600">
                <a:cs typeface="Arial" panose="020B0604020202020204" pitchFamily="34" charset="0"/>
              </a:defRPr>
            </a:lvl4pPr>
            <a:lvl5pPr marL="914400" indent="-1365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›"/>
              <a:defRPr sz="1600">
                <a:cs typeface="Arial" panose="020B0604020202020204" pitchFamily="34" charset="0"/>
              </a:defRPr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Tx/>
              <a:buSzTx/>
              <a:buFont typeface="Segoe UI" panose="020B0502040204020203" pitchFamily="34" charset="0"/>
              <a:buChar char="​"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Source: …</a:t>
            </a:r>
          </a:p>
        </p:txBody>
      </p:sp>
      <p:sp>
        <p:nvSpPr>
          <p:cNvPr id="9" name="1. On-page tracker">
            <a:extLst>
              <a:ext uri="{FF2B5EF4-FFF2-40B4-BE49-F238E27FC236}">
                <a16:creationId xmlns:a16="http://schemas.microsoft.com/office/drawing/2014/main" id="{FA764DC8-CEA6-42F3-8E66-7C768AAD275E}"/>
              </a:ext>
            </a:extLst>
          </p:cNvPr>
          <p:cNvSpPr>
            <a:spLocks noGrp="1"/>
          </p:cNvSpPr>
          <p:nvPr>
            <p:ph type="body" sz="quarter" idx="10" hasCustomPrompt="1"/>
            <p:custDataLst>
              <p:tags r:id="rId6"/>
            </p:custDataLst>
          </p:nvPr>
        </p:nvSpPr>
        <p:spPr>
          <a:xfrm>
            <a:off x="554735" y="41597"/>
            <a:ext cx="3843338" cy="123111"/>
          </a:xfrm>
          <a:prstGeom prst="rect">
            <a:avLst/>
          </a:prstGeom>
          <a:ln w="6350">
            <a:noFill/>
            <a:miter lim="800000"/>
          </a:ln>
        </p:spPr>
        <p:txBody>
          <a:bodyPr vert="horz" wrap="square" lIns="0" tIns="0" rIns="0" bIns="0" rtlCol="0">
            <a:spAutoFit/>
          </a:bodyPr>
          <a:lstStyle>
            <a:lvl1pPr>
              <a:defRPr lang="en-US" sz="800" b="0" dirty="0">
                <a:cs typeface="+mn-cs"/>
              </a:defRPr>
            </a:lvl1pPr>
          </a:lstStyle>
          <a:p>
            <a:pPr lvl="0">
              <a:buNone/>
            </a:pPr>
            <a:r>
              <a:rPr lang="en-US" dirty="0"/>
              <a:t>Add tracker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7F9993B8-5743-4B3A-9BEF-DD9C57A04F7F}"/>
              </a:ext>
            </a:extLst>
          </p:cNvPr>
          <p:cNvCxnSpPr>
            <a:cxnSpLocks/>
          </p:cNvCxnSpPr>
          <p:nvPr userDrawn="1"/>
        </p:nvCxnSpPr>
        <p:spPr>
          <a:xfrm>
            <a:off x="554736" y="937377"/>
            <a:ext cx="11089576" cy="0"/>
          </a:xfrm>
          <a:prstGeom prst="line">
            <a:avLst/>
          </a:prstGeom>
          <a:ln w="6350" cap="flat">
            <a:solidFill>
              <a:schemeClr val="tx1"/>
            </a:solidFill>
            <a:miter lim="800000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1401255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>
            <a:extLst>
              <a:ext uri="{FF2B5EF4-FFF2-40B4-BE49-F238E27FC236}">
                <a16:creationId xmlns:a16="http://schemas.microsoft.com/office/drawing/2014/main" id="{EC6EE29E-F64A-419F-BFB0-EEDEB71953F6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9" imgW="592" imgH="591" progId="TCLayout.ActiveDocument.1">
                  <p:embed/>
                </p:oleObj>
              </mc:Choice>
              <mc:Fallback>
                <p:oleObj name="think-cell Slide" r:id="rId9" imgW="592" imgH="591" progId="TCLayout.ActiveDocument.1">
                  <p:embed/>
                  <p:pic>
                    <p:nvPicPr>
                      <p:cNvPr id="3" name="Object 2" hidden="1">
                        <a:extLst>
                          <a:ext uri="{FF2B5EF4-FFF2-40B4-BE49-F238E27FC236}">
                            <a16:creationId xmlns:a16="http://schemas.microsoft.com/office/drawing/2014/main" id="{EC6EE29E-F64A-419F-BFB0-EEDEB71953F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>
            <a:extLst>
              <a:ext uri="{FF2B5EF4-FFF2-40B4-BE49-F238E27FC236}">
                <a16:creationId xmlns:a16="http://schemas.microsoft.com/office/drawing/2014/main" id="{69526043-F22A-4ED3-B0A1-DD7C4F83AF9B}"/>
              </a:ext>
            </a:extLst>
          </p:cNvPr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accent1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Tx/>
              <a:buSzTx/>
              <a:buFontTx/>
              <a:buNone/>
              <a:tabLst/>
              <a:defRPr/>
            </a:pPr>
            <a:endParaRPr kumimoji="0" lang="en-US" sz="34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  <a:sym typeface="Arial" panose="020B0604020202020204" pitchFamily="34" charset="0"/>
            </a:endParaRPr>
          </a:p>
        </p:txBody>
      </p:sp>
      <p:sp>
        <p:nvSpPr>
          <p:cNvPr id="8" name="2. Slide Title">
            <a:extLst>
              <a:ext uri="{FF2B5EF4-FFF2-40B4-BE49-F238E27FC236}">
                <a16:creationId xmlns:a16="http://schemas.microsoft.com/office/drawing/2014/main" id="{EA735538-C733-4892-93A4-7B433D8B8293}"/>
              </a:ext>
            </a:extLst>
          </p:cNvPr>
          <p:cNvSpPr>
            <a:spLocks noGrp="1"/>
          </p:cNvSpPr>
          <p:nvPr>
            <p:ph type="title" hasCustomPrompt="1"/>
            <p:custDataLst>
              <p:tags r:id="rId3"/>
            </p:custDataLst>
          </p:nvPr>
        </p:nvSpPr>
        <p:spPr>
          <a:xfrm>
            <a:off x="1505712" y="3556229"/>
            <a:ext cx="9180576" cy="523220"/>
          </a:xfrm>
          <a:prstGeom prst="rect">
            <a:avLst/>
          </a:prstGeom>
        </p:spPr>
        <p:txBody>
          <a:bodyPr>
            <a:spAutoFit/>
          </a:bodyPr>
          <a:lstStyle>
            <a:lvl1pPr>
              <a:lnSpc>
                <a:spcPct val="105000"/>
              </a:lnSpc>
              <a:defRPr sz="3400"/>
            </a:lvl1pPr>
          </a:lstStyle>
          <a:p>
            <a:r>
              <a:rPr lang="en-US" dirty="0"/>
              <a:t>“Click to add quote</a:t>
            </a:r>
          </a:p>
        </p:txBody>
      </p:sp>
      <p:sp>
        <p:nvSpPr>
          <p:cNvPr id="6" name="3. Subtitle">
            <a:extLst>
              <a:ext uri="{FF2B5EF4-FFF2-40B4-BE49-F238E27FC236}">
                <a16:creationId xmlns:a16="http://schemas.microsoft.com/office/drawing/2014/main" id="{8DB5022C-F66C-4018-82F3-195571DDD527}"/>
              </a:ext>
            </a:extLst>
          </p:cNvPr>
          <p:cNvSpPr>
            <a:spLocks noGrp="1"/>
          </p:cNvSpPr>
          <p:nvPr>
            <p:ph type="subTitle" idx="1" hasCustomPrompt="1"/>
            <p:custDataLst>
              <p:tags r:id="rId4"/>
            </p:custDataLst>
          </p:nvPr>
        </p:nvSpPr>
        <p:spPr>
          <a:xfrm>
            <a:off x="1505712" y="4284630"/>
            <a:ext cx="9180576" cy="276999"/>
          </a:xfrm>
          <a:prstGeom prst="rect">
            <a:avLst/>
          </a:prstGeom>
        </p:spPr>
        <p:txBody>
          <a:bodyPr wrap="square">
            <a:noAutofit/>
          </a:bodyPr>
          <a:lstStyle>
            <a:lvl1pPr marL="0" indent="0" algn="l">
              <a:buNone/>
              <a:defRPr sz="1800" b="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add quote source</a:t>
            </a:r>
          </a:p>
        </p:txBody>
      </p:sp>
      <p:sp>
        <p:nvSpPr>
          <p:cNvPr id="9" name="Slide Number">
            <a:extLst>
              <a:ext uri="{FF2B5EF4-FFF2-40B4-BE49-F238E27FC236}">
                <a16:creationId xmlns:a16="http://schemas.microsoft.com/office/drawing/2014/main" id="{FAEB6FCE-50CC-4F2B-A5B3-CB508EDFCD46}"/>
              </a:ext>
            </a:extLst>
          </p:cNvPr>
          <p:cNvSpPr>
            <a:spLocks noChangeArrowheads="1"/>
          </p:cNvSpPr>
          <p:nvPr userDrawn="1">
            <p:custDataLst>
              <p:tags r:id="rId5"/>
            </p:custDataLst>
          </p:nvPr>
        </p:nvSpPr>
        <p:spPr bwMode="black">
          <a:xfrm>
            <a:off x="11312525" y="6498754"/>
            <a:ext cx="325501" cy="1384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0" tIns="0" rIns="0" bIns="0" anchor="b">
            <a:spAutoFit/>
          </a:bodyPr>
          <a:lstStyle/>
          <a:p>
            <a:pPr marL="0" marR="0" lvl="0" indent="0" algn="r" defTabSz="61074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ABDCABE-3F10-B64C-92F1-862014417034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pPr marL="0" marR="0" lvl="0" indent="0" algn="r" defTabSz="61074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</p:txBody>
      </p:sp>
      <p:sp>
        <p:nvSpPr>
          <p:cNvPr id="7" name="5. Source" hidden="1">
            <a:extLst>
              <a:ext uri="{FF2B5EF4-FFF2-40B4-BE49-F238E27FC236}">
                <a16:creationId xmlns:a16="http://schemas.microsoft.com/office/drawing/2014/main" id="{97195F4E-ECA7-41A9-AFF3-0C4DAD103DA6}"/>
              </a:ext>
            </a:extLst>
          </p:cNvPr>
          <p:cNvSpPr txBox="1"/>
          <p:nvPr userDrawn="1">
            <p:custDataLst>
              <p:tags r:id="rId6"/>
            </p:custDataLst>
          </p:nvPr>
        </p:nvSpPr>
        <p:spPr>
          <a:xfrm>
            <a:off x="554735" y="6501669"/>
            <a:ext cx="7277861" cy="123111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lang="en-US" sz="900" dirty="0">
                <a:cs typeface="Arial" panose="020B0604020202020204" pitchFamily="34" charset="0"/>
              </a:defRPr>
            </a:lvl1pPr>
            <a:lvl2pPr marL="228600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"/>
              <a:defRPr sz="1600">
                <a:cs typeface="Arial" panose="020B0604020202020204" pitchFamily="34" charset="0"/>
              </a:defRPr>
            </a:lvl2pPr>
            <a:lvl3pPr marL="515938" indent="-2873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—"/>
              <a:defRPr sz="1600">
                <a:cs typeface="Arial" panose="020B0604020202020204" pitchFamily="34" charset="0"/>
              </a:defRPr>
            </a:lvl3pPr>
            <a:lvl4pPr marL="742950" indent="-18256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»"/>
              <a:defRPr sz="1600">
                <a:cs typeface="Arial" panose="020B0604020202020204" pitchFamily="34" charset="0"/>
              </a:defRPr>
            </a:lvl4pPr>
            <a:lvl5pPr marL="914400" indent="-1365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›"/>
              <a:defRPr sz="1600">
                <a:cs typeface="Arial" panose="020B0604020202020204" pitchFamily="34" charset="0"/>
              </a:defRPr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Tx/>
              <a:buSzTx/>
              <a:buFont typeface="Segoe UI" panose="020B0502040204020203" pitchFamily="34" charset="0"/>
              <a:buChar char="​"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Source: …</a:t>
            </a:r>
          </a:p>
        </p:txBody>
      </p:sp>
      <p:sp>
        <p:nvSpPr>
          <p:cNvPr id="10" name="1. On-page tracker">
            <a:extLst>
              <a:ext uri="{FF2B5EF4-FFF2-40B4-BE49-F238E27FC236}">
                <a16:creationId xmlns:a16="http://schemas.microsoft.com/office/drawing/2014/main" id="{556D1499-3230-4098-85B2-D4CC7CA621F1}"/>
              </a:ext>
            </a:extLst>
          </p:cNvPr>
          <p:cNvSpPr>
            <a:spLocks noGrp="1"/>
          </p:cNvSpPr>
          <p:nvPr>
            <p:ph type="body" sz="quarter" idx="10" hasCustomPrompt="1"/>
            <p:custDataLst>
              <p:tags r:id="rId7"/>
            </p:custDataLst>
          </p:nvPr>
        </p:nvSpPr>
        <p:spPr>
          <a:xfrm>
            <a:off x="554735" y="41597"/>
            <a:ext cx="3843338" cy="123111"/>
          </a:xfrm>
          <a:prstGeom prst="rect">
            <a:avLst/>
          </a:prstGeom>
          <a:ln w="6350">
            <a:noFill/>
            <a:miter lim="800000"/>
          </a:ln>
        </p:spPr>
        <p:txBody>
          <a:bodyPr vert="horz" wrap="square" lIns="0" tIns="0" rIns="0" bIns="0" rtlCol="0">
            <a:spAutoFit/>
          </a:bodyPr>
          <a:lstStyle>
            <a:lvl1pPr>
              <a:defRPr lang="en-US" sz="800" b="0" dirty="0">
                <a:cs typeface="+mn-cs"/>
              </a:defRPr>
            </a:lvl1pPr>
          </a:lstStyle>
          <a:p>
            <a:pPr lvl="0">
              <a:buNone/>
            </a:pPr>
            <a:r>
              <a:rPr lang="en-US" dirty="0"/>
              <a:t>Add tracker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7F9993B8-5743-4B3A-9BEF-DD9C57A04F7F}"/>
              </a:ext>
            </a:extLst>
          </p:cNvPr>
          <p:cNvCxnSpPr>
            <a:cxnSpLocks/>
          </p:cNvCxnSpPr>
          <p:nvPr userDrawn="1"/>
        </p:nvCxnSpPr>
        <p:spPr>
          <a:xfrm>
            <a:off x="554736" y="937377"/>
            <a:ext cx="11089576" cy="0"/>
          </a:xfrm>
          <a:prstGeom prst="line">
            <a:avLst/>
          </a:prstGeom>
          <a:ln w="6350" cap="flat">
            <a:solidFill>
              <a:schemeClr val="tx1"/>
            </a:solidFill>
            <a:miter lim="800000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226595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/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6" hidden="1">
            <a:extLst>
              <a:ext uri="{FF2B5EF4-FFF2-40B4-BE49-F238E27FC236}">
                <a16:creationId xmlns:a16="http://schemas.microsoft.com/office/drawing/2014/main" id="{DA8D6A48-EE20-4EB4-A234-9F3B16C02872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11" imgW="413" imgH="416" progId="TCLayout.ActiveDocument.1">
                  <p:embed/>
                </p:oleObj>
              </mc:Choice>
              <mc:Fallback>
                <p:oleObj name="think-cell Slide" r:id="rId11" imgW="413" imgH="416" progId="TCLayout.ActiveDocument.1">
                  <p:embed/>
                  <p:pic>
                    <p:nvPicPr>
                      <p:cNvPr id="3" name="Object 6" hidden="1">
                        <a:extLst>
                          <a:ext uri="{FF2B5EF4-FFF2-40B4-BE49-F238E27FC236}">
                            <a16:creationId xmlns:a16="http://schemas.microsoft.com/office/drawing/2014/main" id="{DA8D6A48-EE20-4EB4-A234-9F3B16C02872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1" hidden="1">
            <a:extLst>
              <a:ext uri="{FF2B5EF4-FFF2-40B4-BE49-F238E27FC236}">
                <a16:creationId xmlns:a16="http://schemas.microsoft.com/office/drawing/2014/main" id="{67C50C85-5FB9-4798-A8A4-1DA5B9F3ACC9}"/>
              </a:ext>
            </a:extLst>
          </p:cNvPr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accent1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Tx/>
              <a:buSzTx/>
              <a:buFontTx/>
              <a:buNone/>
              <a:tabLst/>
              <a:defRPr/>
            </a:pPr>
            <a:endParaRPr kumimoji="0" lang="en-US" sz="25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  <a:sym typeface="Arial" panose="020B0604020202020204" pitchFamily="34" charset="0"/>
            </a:endParaRPr>
          </a:p>
        </p:txBody>
      </p:sp>
      <p:sp>
        <p:nvSpPr>
          <p:cNvPr id="6" name="RectangleLight">
            <a:extLst>
              <a:ext uri="{FF2B5EF4-FFF2-40B4-BE49-F238E27FC236}">
                <a16:creationId xmlns:a16="http://schemas.microsoft.com/office/drawing/2014/main" id="{3FA229FA-A3E6-464F-8FAE-54175450EBEB}"/>
              </a:ext>
            </a:extLst>
          </p:cNvPr>
          <p:cNvSpPr/>
          <p:nvPr userDrawn="1">
            <p:custDataLst>
              <p:tags r:id="rId3"/>
            </p:custDataLst>
          </p:nvPr>
        </p:nvSpPr>
        <p:spPr bwMode="ltGray">
          <a:xfrm>
            <a:off x="3413760" y="0"/>
            <a:ext cx="8778240" cy="6858000"/>
          </a:xfrm>
          <a:prstGeom prst="rect">
            <a:avLst/>
          </a:prstGeom>
          <a:solidFill>
            <a:srgbClr val="EFFCE4"/>
          </a:solidFill>
          <a:ln w="6350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0F0F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7" name="Slide Number">
            <a:extLst>
              <a:ext uri="{FF2B5EF4-FFF2-40B4-BE49-F238E27FC236}">
                <a16:creationId xmlns:a16="http://schemas.microsoft.com/office/drawing/2014/main" id="{ACF9526A-1F1C-4E57-8A8D-21EDBC12066F}"/>
              </a:ext>
            </a:extLst>
          </p:cNvPr>
          <p:cNvSpPr>
            <a:spLocks noChangeArrowheads="1"/>
          </p:cNvSpPr>
          <p:nvPr userDrawn="1">
            <p:custDataLst>
              <p:tags r:id="rId4"/>
            </p:custDataLst>
          </p:nvPr>
        </p:nvSpPr>
        <p:spPr bwMode="black">
          <a:xfrm>
            <a:off x="11312525" y="6498754"/>
            <a:ext cx="325501" cy="1384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0" tIns="0" rIns="0" bIns="0" anchor="b">
            <a:spAutoFit/>
          </a:bodyPr>
          <a:lstStyle/>
          <a:p>
            <a:pPr marL="0" marR="0" lvl="0" indent="0" algn="r" defTabSz="61074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ABDCABE-3F10-B64C-92F1-862014417034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pPr marL="0" marR="0" lvl="0" indent="0" algn="r" defTabSz="61074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</p:txBody>
      </p:sp>
      <p:sp>
        <p:nvSpPr>
          <p:cNvPr id="19" name="2. Slide Title">
            <a:extLst>
              <a:ext uri="{FF2B5EF4-FFF2-40B4-BE49-F238E27FC236}">
                <a16:creationId xmlns:a16="http://schemas.microsoft.com/office/drawing/2014/main" id="{6647A441-8DE4-4236-BCC7-B694B2C59E00}"/>
              </a:ext>
            </a:extLst>
          </p:cNvPr>
          <p:cNvSpPr>
            <a:spLocks noGrp="1"/>
          </p:cNvSpPr>
          <p:nvPr>
            <p:ph type="title"/>
            <p:custDataLst>
              <p:tags r:id="rId5"/>
            </p:custDataLst>
          </p:nvPr>
        </p:nvSpPr>
        <p:spPr>
          <a:xfrm>
            <a:off x="554736" y="2744369"/>
            <a:ext cx="2514600" cy="769441"/>
          </a:xfrm>
        </p:spPr>
        <p:txBody>
          <a:bodyPr anchor="b">
            <a:no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0" name="3. Subtitle">
            <a:extLst>
              <a:ext uri="{FF2B5EF4-FFF2-40B4-BE49-F238E27FC236}">
                <a16:creationId xmlns:a16="http://schemas.microsoft.com/office/drawing/2014/main" id="{A4DBA574-6D59-4DFD-82A7-9B1E9AEB906E}"/>
              </a:ext>
            </a:extLst>
          </p:cNvPr>
          <p:cNvSpPr>
            <a:spLocks noGrp="1"/>
          </p:cNvSpPr>
          <p:nvPr>
            <p:ph type="subTitle" idx="1"/>
            <p:custDataLst>
              <p:tags r:id="rId6"/>
            </p:custDataLst>
          </p:nvPr>
        </p:nvSpPr>
        <p:spPr>
          <a:xfrm>
            <a:off x="554736" y="3659644"/>
            <a:ext cx="2514600" cy="553998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l">
              <a:buNone/>
              <a:defRPr sz="1800" b="0">
                <a:solidFill>
                  <a:schemeClr val="tx1"/>
                </a:solidFill>
              </a:defRPr>
            </a:lvl1pPr>
            <a:lvl2pPr marL="457178" indent="0" algn="ctr">
              <a:buNone/>
              <a:defRPr sz="2000"/>
            </a:lvl2pPr>
            <a:lvl3pPr marL="914354" indent="0" algn="ctr">
              <a:buNone/>
              <a:defRPr sz="1800"/>
            </a:lvl3pPr>
            <a:lvl4pPr marL="1371532" indent="0" algn="ctr">
              <a:buNone/>
              <a:defRPr sz="1600"/>
            </a:lvl4pPr>
            <a:lvl5pPr marL="1828709" indent="0" algn="ctr">
              <a:buNone/>
              <a:defRPr sz="1600"/>
            </a:lvl5pPr>
            <a:lvl6pPr marL="2285886" indent="0" algn="ctr">
              <a:buNone/>
              <a:defRPr sz="1600"/>
            </a:lvl6pPr>
            <a:lvl7pPr marL="2743062" indent="0" algn="ctr">
              <a:buNone/>
              <a:defRPr sz="1600"/>
            </a:lvl7pPr>
            <a:lvl8pPr marL="3200240" indent="0" algn="ctr">
              <a:buNone/>
              <a:defRPr sz="1600"/>
            </a:lvl8pPr>
            <a:lvl9pPr marL="3657418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21" name="5. Source" hidden="1">
            <a:extLst>
              <a:ext uri="{FF2B5EF4-FFF2-40B4-BE49-F238E27FC236}">
                <a16:creationId xmlns:a16="http://schemas.microsoft.com/office/drawing/2014/main" id="{25B2DE14-9B3F-4199-B082-9FEB12CE57EA}"/>
              </a:ext>
            </a:extLst>
          </p:cNvPr>
          <p:cNvSpPr txBox="1"/>
          <p:nvPr userDrawn="1">
            <p:custDataLst>
              <p:tags r:id="rId7"/>
            </p:custDataLst>
          </p:nvPr>
        </p:nvSpPr>
        <p:spPr>
          <a:xfrm>
            <a:off x="554735" y="6501669"/>
            <a:ext cx="7277861" cy="123111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lang="en-US" sz="900" dirty="0">
                <a:cs typeface="Arial" panose="020B0604020202020204" pitchFamily="34" charset="0"/>
              </a:defRPr>
            </a:lvl1pPr>
            <a:lvl2pPr marL="228600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"/>
              <a:defRPr sz="1600">
                <a:cs typeface="Arial" panose="020B0604020202020204" pitchFamily="34" charset="0"/>
              </a:defRPr>
            </a:lvl2pPr>
            <a:lvl3pPr marL="515938" indent="-2873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—"/>
              <a:defRPr sz="1600">
                <a:cs typeface="Arial" panose="020B0604020202020204" pitchFamily="34" charset="0"/>
              </a:defRPr>
            </a:lvl3pPr>
            <a:lvl4pPr marL="742950" indent="-18256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»"/>
              <a:defRPr sz="1600">
                <a:cs typeface="Arial" panose="020B0604020202020204" pitchFamily="34" charset="0"/>
              </a:defRPr>
            </a:lvl4pPr>
            <a:lvl5pPr marL="914400" indent="-1365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›"/>
              <a:defRPr sz="1600">
                <a:cs typeface="Arial" panose="020B0604020202020204" pitchFamily="34" charset="0"/>
              </a:defRPr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Tx/>
              <a:buSzTx/>
              <a:buFont typeface="Segoe UI" panose="020B0502040204020203" pitchFamily="34" charset="0"/>
              <a:buChar char="​"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Source: …</a:t>
            </a:r>
          </a:p>
        </p:txBody>
      </p:sp>
      <p:sp>
        <p:nvSpPr>
          <p:cNvPr id="10" name="1. On-page tracker">
            <a:extLst>
              <a:ext uri="{FF2B5EF4-FFF2-40B4-BE49-F238E27FC236}">
                <a16:creationId xmlns:a16="http://schemas.microsoft.com/office/drawing/2014/main" id="{96552B7E-7081-4EA8-9351-FE4C7216ADF2}"/>
              </a:ext>
            </a:extLst>
          </p:cNvPr>
          <p:cNvSpPr>
            <a:spLocks noGrp="1"/>
          </p:cNvSpPr>
          <p:nvPr>
            <p:ph type="body" sz="quarter" idx="10" hasCustomPrompt="1"/>
            <p:custDataLst>
              <p:tags r:id="rId8"/>
            </p:custDataLst>
          </p:nvPr>
        </p:nvSpPr>
        <p:spPr>
          <a:xfrm>
            <a:off x="554735" y="41597"/>
            <a:ext cx="2514601" cy="123111"/>
          </a:xfrm>
          <a:prstGeom prst="rect">
            <a:avLst/>
          </a:prstGeom>
          <a:ln w="6350">
            <a:noFill/>
            <a:miter lim="800000"/>
          </a:ln>
        </p:spPr>
        <p:txBody>
          <a:bodyPr vert="horz" wrap="square" lIns="0" tIns="0" rIns="0" bIns="0" rtlCol="0">
            <a:spAutoFit/>
          </a:bodyPr>
          <a:lstStyle>
            <a:lvl1pPr>
              <a:defRPr lang="en-US" sz="800" b="0" dirty="0">
                <a:cs typeface="+mn-cs"/>
              </a:defRPr>
            </a:lvl1pPr>
          </a:lstStyle>
          <a:p>
            <a:pPr lvl="0">
              <a:buNone/>
            </a:pPr>
            <a:r>
              <a:rPr lang="en-US" dirty="0"/>
              <a:t>Add tracker</a:t>
            </a: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5772DBDA-FB37-4E42-BF1B-A630FCA6154F}"/>
              </a:ext>
            </a:extLst>
          </p:cNvPr>
          <p:cNvCxnSpPr>
            <a:cxnSpLocks/>
          </p:cNvCxnSpPr>
          <p:nvPr userDrawn="1"/>
        </p:nvCxnSpPr>
        <p:spPr>
          <a:xfrm>
            <a:off x="547688" y="6450133"/>
            <a:ext cx="623544" cy="0"/>
          </a:xfrm>
          <a:prstGeom prst="line">
            <a:avLst/>
          </a:prstGeom>
          <a:ln w="6350" cap="flat">
            <a:solidFill>
              <a:schemeClr val="tx1"/>
            </a:solidFill>
            <a:miter lim="800000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TopLineLeft">
            <a:extLst>
              <a:ext uri="{FF2B5EF4-FFF2-40B4-BE49-F238E27FC236}">
                <a16:creationId xmlns:a16="http://schemas.microsoft.com/office/drawing/2014/main" id="{D19401A5-72E5-4C46-8FAA-8600CAC41277}"/>
              </a:ext>
            </a:extLst>
          </p:cNvPr>
          <p:cNvCxnSpPr/>
          <p:nvPr userDrawn="1">
            <p:custDataLst>
              <p:tags r:id="rId9"/>
            </p:custDataLst>
          </p:nvPr>
        </p:nvCxnSpPr>
        <p:spPr>
          <a:xfrm>
            <a:off x="554736" y="937377"/>
            <a:ext cx="2514600" cy="0"/>
          </a:xfrm>
          <a:prstGeom prst="line">
            <a:avLst/>
          </a:prstGeom>
          <a:ln w="6350">
            <a:solidFill>
              <a:schemeClr val="tx1"/>
            </a:solidFill>
            <a:miter lim="800000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Footer Placeholder 5">
            <a:extLst>
              <a:ext uri="{FF2B5EF4-FFF2-40B4-BE49-F238E27FC236}">
                <a16:creationId xmlns:a16="http://schemas.microsoft.com/office/drawing/2014/main" id="{6BBE091D-712C-4217-8ACC-0D726A9E4244}"/>
              </a:ext>
            </a:extLst>
          </p:cNvPr>
          <p:cNvSpPr txBox="1">
            <a:spLocks/>
          </p:cNvSpPr>
          <p:nvPr userDrawn="1"/>
        </p:nvSpPr>
        <p:spPr>
          <a:xfrm>
            <a:off x="567614" y="6528816"/>
            <a:ext cx="1744067" cy="138499"/>
          </a:xfrm>
          <a:prstGeom prst="rect">
            <a:avLst/>
          </a:prstGeom>
        </p:spPr>
        <p:txBody>
          <a:bodyPr vert="horz" wrap="none" lIns="0" tIns="0" rIns="0" bIns="0" rtlCol="0" anchor="ctr">
            <a:spAutoFit/>
          </a:bodyPr>
          <a:lstStyle>
            <a:defPPr>
              <a:defRPr lang="en-US"/>
            </a:defPPr>
            <a:lvl1pPr marL="0" algn="ctr" defTabSz="914400" rtl="0" eaLnBrk="1" latinLnBrk="0" hangingPunct="1">
              <a:defRPr sz="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Confidential – For Discussion only</a:t>
            </a:r>
          </a:p>
        </p:txBody>
      </p:sp>
    </p:spTree>
    <p:extLst>
      <p:ext uri="{BB962C8B-B14F-4D97-AF65-F5344CB8AC3E}">
        <p14:creationId xmlns:p14="http://schemas.microsoft.com/office/powerpoint/2010/main" val="266422703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/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>
            <a:extLst>
              <a:ext uri="{FF2B5EF4-FFF2-40B4-BE49-F238E27FC236}">
                <a16:creationId xmlns:a16="http://schemas.microsoft.com/office/drawing/2014/main" id="{CEE6E84E-0DE7-4EEF-8932-BF42153B3B56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11" imgW="413" imgH="416" progId="TCLayout.ActiveDocument.1">
                  <p:embed/>
                </p:oleObj>
              </mc:Choice>
              <mc:Fallback>
                <p:oleObj name="think-cell Slide" r:id="rId11" imgW="413" imgH="416" progId="TCLayout.ActiveDocument.1">
                  <p:embed/>
                  <p:pic>
                    <p:nvPicPr>
                      <p:cNvPr id="3" name="Object 2" hidden="1">
                        <a:extLst>
                          <a:ext uri="{FF2B5EF4-FFF2-40B4-BE49-F238E27FC236}">
                            <a16:creationId xmlns:a16="http://schemas.microsoft.com/office/drawing/2014/main" id="{CEE6E84E-0DE7-4EEF-8932-BF42153B3B5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3" hidden="1">
            <a:extLst>
              <a:ext uri="{FF2B5EF4-FFF2-40B4-BE49-F238E27FC236}">
                <a16:creationId xmlns:a16="http://schemas.microsoft.com/office/drawing/2014/main" id="{29D2CA90-0144-4292-9526-98A508F53171}"/>
              </a:ext>
            </a:extLst>
          </p:cNvPr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accent1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Tx/>
              <a:buSzTx/>
              <a:buFontTx/>
              <a:buNone/>
              <a:tabLst/>
              <a:defRPr/>
            </a:pPr>
            <a:endParaRPr kumimoji="0" lang="en-US" sz="25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  <a:sym typeface="Arial" panose="020B0604020202020204" pitchFamily="34" charset="0"/>
            </a:endParaRPr>
          </a:p>
        </p:txBody>
      </p:sp>
      <p:sp>
        <p:nvSpPr>
          <p:cNvPr id="6" name="RectangleLight">
            <a:extLst>
              <a:ext uri="{FF2B5EF4-FFF2-40B4-BE49-F238E27FC236}">
                <a16:creationId xmlns:a16="http://schemas.microsoft.com/office/drawing/2014/main" id="{3FA229FA-A3E6-464F-8FAE-54175450EBEB}"/>
              </a:ext>
            </a:extLst>
          </p:cNvPr>
          <p:cNvSpPr/>
          <p:nvPr userDrawn="1">
            <p:custDataLst>
              <p:tags r:id="rId3"/>
            </p:custDataLst>
          </p:nvPr>
        </p:nvSpPr>
        <p:spPr bwMode="ltGray">
          <a:xfrm>
            <a:off x="4364736" y="0"/>
            <a:ext cx="7827264" cy="6858000"/>
          </a:xfrm>
          <a:prstGeom prst="rect">
            <a:avLst/>
          </a:prstGeom>
          <a:solidFill>
            <a:srgbClr val="EFFCE4"/>
          </a:solidFill>
          <a:ln w="6350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0F0F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7" name="Slide Number">
            <a:extLst>
              <a:ext uri="{FF2B5EF4-FFF2-40B4-BE49-F238E27FC236}">
                <a16:creationId xmlns:a16="http://schemas.microsoft.com/office/drawing/2014/main" id="{36B65DC7-979F-4AB7-9872-8CF5F2DCB753}"/>
              </a:ext>
            </a:extLst>
          </p:cNvPr>
          <p:cNvSpPr>
            <a:spLocks noChangeArrowheads="1"/>
          </p:cNvSpPr>
          <p:nvPr userDrawn="1">
            <p:custDataLst>
              <p:tags r:id="rId4"/>
            </p:custDataLst>
          </p:nvPr>
        </p:nvSpPr>
        <p:spPr bwMode="black">
          <a:xfrm>
            <a:off x="11312525" y="6498754"/>
            <a:ext cx="325501" cy="1384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0" tIns="0" rIns="0" bIns="0" anchor="b">
            <a:spAutoFit/>
          </a:bodyPr>
          <a:lstStyle/>
          <a:p>
            <a:pPr marL="0" marR="0" lvl="0" indent="0" algn="r" defTabSz="61074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ABDCABE-3F10-B64C-92F1-862014417034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pPr marL="0" marR="0" lvl="0" indent="0" algn="r" defTabSz="61074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</p:txBody>
      </p:sp>
      <p:sp>
        <p:nvSpPr>
          <p:cNvPr id="19" name="2. Slide Title">
            <a:extLst>
              <a:ext uri="{FF2B5EF4-FFF2-40B4-BE49-F238E27FC236}">
                <a16:creationId xmlns:a16="http://schemas.microsoft.com/office/drawing/2014/main" id="{4EF89F43-35C6-451B-BBE8-87D2B8B83F5E}"/>
              </a:ext>
            </a:extLst>
          </p:cNvPr>
          <p:cNvSpPr>
            <a:spLocks noGrp="1"/>
          </p:cNvSpPr>
          <p:nvPr>
            <p:ph type="title"/>
            <p:custDataLst>
              <p:tags r:id="rId5"/>
            </p:custDataLst>
          </p:nvPr>
        </p:nvSpPr>
        <p:spPr>
          <a:xfrm>
            <a:off x="554736" y="2744369"/>
            <a:ext cx="3465576" cy="769441"/>
          </a:xfrm>
          <a:prstGeom prst="rect">
            <a:avLst/>
          </a:prstGeom>
        </p:spPr>
        <p:txBody>
          <a:bodyPr wrap="square" anchor="b">
            <a:noAutofit/>
          </a:bodyPr>
          <a:lstStyle>
            <a:lvl1pPr algn="l">
              <a:defRPr sz="24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0" name="3. Subtitle">
            <a:extLst>
              <a:ext uri="{FF2B5EF4-FFF2-40B4-BE49-F238E27FC236}">
                <a16:creationId xmlns:a16="http://schemas.microsoft.com/office/drawing/2014/main" id="{9F06A69A-B095-4159-932B-3658DD253FDF}"/>
              </a:ext>
            </a:extLst>
          </p:cNvPr>
          <p:cNvSpPr>
            <a:spLocks noGrp="1"/>
          </p:cNvSpPr>
          <p:nvPr>
            <p:ph type="subTitle" idx="1"/>
            <p:custDataLst>
              <p:tags r:id="rId6"/>
            </p:custDataLst>
          </p:nvPr>
        </p:nvSpPr>
        <p:spPr>
          <a:xfrm>
            <a:off x="554735" y="3659644"/>
            <a:ext cx="3465575" cy="276999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l">
              <a:buNone/>
              <a:defRPr sz="1800" b="0">
                <a:solidFill>
                  <a:schemeClr val="tx1"/>
                </a:solidFill>
              </a:defRPr>
            </a:lvl1pPr>
            <a:lvl2pPr marL="457178" indent="0" algn="ctr">
              <a:buNone/>
              <a:defRPr sz="2000"/>
            </a:lvl2pPr>
            <a:lvl3pPr marL="914354" indent="0" algn="ctr">
              <a:buNone/>
              <a:defRPr sz="1800"/>
            </a:lvl3pPr>
            <a:lvl4pPr marL="1371532" indent="0" algn="ctr">
              <a:buNone/>
              <a:defRPr sz="1600"/>
            </a:lvl4pPr>
            <a:lvl5pPr marL="1828709" indent="0" algn="ctr">
              <a:buNone/>
              <a:defRPr sz="1600"/>
            </a:lvl5pPr>
            <a:lvl6pPr marL="2285886" indent="0" algn="ctr">
              <a:buNone/>
              <a:defRPr sz="1600"/>
            </a:lvl6pPr>
            <a:lvl7pPr marL="2743062" indent="0" algn="ctr">
              <a:buNone/>
              <a:defRPr sz="1600"/>
            </a:lvl7pPr>
            <a:lvl8pPr marL="3200240" indent="0" algn="ctr">
              <a:buNone/>
              <a:defRPr sz="1600"/>
            </a:lvl8pPr>
            <a:lvl9pPr marL="3657418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21" name="5. Source" hidden="1">
            <a:extLst>
              <a:ext uri="{FF2B5EF4-FFF2-40B4-BE49-F238E27FC236}">
                <a16:creationId xmlns:a16="http://schemas.microsoft.com/office/drawing/2014/main" id="{DA204BE1-D5C8-4D03-9090-21D41FEC78E0}"/>
              </a:ext>
            </a:extLst>
          </p:cNvPr>
          <p:cNvSpPr txBox="1"/>
          <p:nvPr userDrawn="1">
            <p:custDataLst>
              <p:tags r:id="rId7"/>
            </p:custDataLst>
          </p:nvPr>
        </p:nvSpPr>
        <p:spPr>
          <a:xfrm>
            <a:off x="554735" y="6501669"/>
            <a:ext cx="7277861" cy="123111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lang="en-US" sz="900" dirty="0">
                <a:cs typeface="Arial" panose="020B0604020202020204" pitchFamily="34" charset="0"/>
              </a:defRPr>
            </a:lvl1pPr>
            <a:lvl2pPr marL="228600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"/>
              <a:defRPr sz="1600">
                <a:cs typeface="Arial" panose="020B0604020202020204" pitchFamily="34" charset="0"/>
              </a:defRPr>
            </a:lvl2pPr>
            <a:lvl3pPr marL="515938" indent="-2873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—"/>
              <a:defRPr sz="1600">
                <a:cs typeface="Arial" panose="020B0604020202020204" pitchFamily="34" charset="0"/>
              </a:defRPr>
            </a:lvl3pPr>
            <a:lvl4pPr marL="742950" indent="-18256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»"/>
              <a:defRPr sz="1600">
                <a:cs typeface="Arial" panose="020B0604020202020204" pitchFamily="34" charset="0"/>
              </a:defRPr>
            </a:lvl4pPr>
            <a:lvl5pPr marL="914400" indent="-1365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›"/>
              <a:defRPr sz="1600">
                <a:cs typeface="Arial" panose="020B0604020202020204" pitchFamily="34" charset="0"/>
              </a:defRPr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Tx/>
              <a:buSzTx/>
              <a:buFont typeface="Segoe UI" panose="020B0502040204020203" pitchFamily="34" charset="0"/>
              <a:buChar char="​"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Source: …</a:t>
            </a:r>
          </a:p>
        </p:txBody>
      </p:sp>
      <p:sp>
        <p:nvSpPr>
          <p:cNvPr id="10" name="1. On-page tracker">
            <a:extLst>
              <a:ext uri="{FF2B5EF4-FFF2-40B4-BE49-F238E27FC236}">
                <a16:creationId xmlns:a16="http://schemas.microsoft.com/office/drawing/2014/main" id="{79C07342-0520-417C-B878-54C94CBD8539}"/>
              </a:ext>
            </a:extLst>
          </p:cNvPr>
          <p:cNvSpPr>
            <a:spLocks noGrp="1"/>
          </p:cNvSpPr>
          <p:nvPr>
            <p:ph type="body" sz="quarter" idx="10" hasCustomPrompt="1"/>
            <p:custDataLst>
              <p:tags r:id="rId8"/>
            </p:custDataLst>
          </p:nvPr>
        </p:nvSpPr>
        <p:spPr>
          <a:xfrm>
            <a:off x="554735" y="41597"/>
            <a:ext cx="3465577" cy="123111"/>
          </a:xfrm>
          <a:prstGeom prst="rect">
            <a:avLst/>
          </a:prstGeom>
          <a:ln w="6350">
            <a:noFill/>
            <a:miter lim="800000"/>
          </a:ln>
        </p:spPr>
        <p:txBody>
          <a:bodyPr vert="horz" wrap="square" lIns="0" tIns="0" rIns="0" bIns="0" rtlCol="0">
            <a:spAutoFit/>
          </a:bodyPr>
          <a:lstStyle>
            <a:lvl1pPr>
              <a:defRPr lang="en-US" sz="800" b="0" dirty="0">
                <a:cs typeface="+mn-cs"/>
              </a:defRPr>
            </a:lvl1pPr>
          </a:lstStyle>
          <a:p>
            <a:pPr lvl="0">
              <a:buNone/>
            </a:pPr>
            <a:r>
              <a:rPr lang="en-US" dirty="0"/>
              <a:t>Add tracker</a:t>
            </a: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2D6D9AAC-8287-4317-918C-6755B5E17803}"/>
              </a:ext>
            </a:extLst>
          </p:cNvPr>
          <p:cNvCxnSpPr>
            <a:cxnSpLocks/>
          </p:cNvCxnSpPr>
          <p:nvPr userDrawn="1"/>
        </p:nvCxnSpPr>
        <p:spPr>
          <a:xfrm>
            <a:off x="547688" y="6450133"/>
            <a:ext cx="623544" cy="0"/>
          </a:xfrm>
          <a:prstGeom prst="line">
            <a:avLst/>
          </a:prstGeom>
          <a:ln w="6350" cap="flat">
            <a:solidFill>
              <a:schemeClr val="tx1"/>
            </a:solidFill>
            <a:miter lim="800000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TopLineLeft">
            <a:extLst>
              <a:ext uri="{FF2B5EF4-FFF2-40B4-BE49-F238E27FC236}">
                <a16:creationId xmlns:a16="http://schemas.microsoft.com/office/drawing/2014/main" id="{04B50E07-5CF6-4FA4-80C0-5A97640377DD}"/>
              </a:ext>
            </a:extLst>
          </p:cNvPr>
          <p:cNvCxnSpPr/>
          <p:nvPr userDrawn="1">
            <p:custDataLst>
              <p:tags r:id="rId9"/>
            </p:custDataLst>
          </p:nvPr>
        </p:nvCxnSpPr>
        <p:spPr>
          <a:xfrm>
            <a:off x="554736" y="937377"/>
            <a:ext cx="3465576" cy="0"/>
          </a:xfrm>
          <a:prstGeom prst="line">
            <a:avLst/>
          </a:prstGeom>
          <a:ln w="6350">
            <a:solidFill>
              <a:schemeClr val="tx1"/>
            </a:solidFill>
            <a:miter lim="800000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Footer Placeholder 5">
            <a:extLst>
              <a:ext uri="{FF2B5EF4-FFF2-40B4-BE49-F238E27FC236}">
                <a16:creationId xmlns:a16="http://schemas.microsoft.com/office/drawing/2014/main" id="{6BBE091D-712C-4217-8ACC-0D726A9E4244}"/>
              </a:ext>
            </a:extLst>
          </p:cNvPr>
          <p:cNvSpPr txBox="1">
            <a:spLocks/>
          </p:cNvSpPr>
          <p:nvPr userDrawn="1"/>
        </p:nvSpPr>
        <p:spPr>
          <a:xfrm>
            <a:off x="567614" y="6528816"/>
            <a:ext cx="1744067" cy="138499"/>
          </a:xfrm>
          <a:prstGeom prst="rect">
            <a:avLst/>
          </a:prstGeom>
        </p:spPr>
        <p:txBody>
          <a:bodyPr vert="horz" wrap="none" lIns="0" tIns="0" rIns="0" bIns="0" rtlCol="0" anchor="ctr">
            <a:spAutoFit/>
          </a:bodyPr>
          <a:lstStyle>
            <a:defPPr>
              <a:defRPr lang="en-US"/>
            </a:defPPr>
            <a:lvl1pPr marL="0" algn="ctr" defTabSz="914400" rtl="0" eaLnBrk="1" latinLnBrk="0" hangingPunct="1">
              <a:defRPr sz="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Confidential – For Discussion only</a:t>
            </a:r>
          </a:p>
        </p:txBody>
      </p:sp>
    </p:spTree>
    <p:extLst>
      <p:ext uri="{BB962C8B-B14F-4D97-AF65-F5344CB8AC3E}">
        <p14:creationId xmlns:p14="http://schemas.microsoft.com/office/powerpoint/2010/main" val="441632673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/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6" hidden="1">
            <a:extLst>
              <a:ext uri="{FF2B5EF4-FFF2-40B4-BE49-F238E27FC236}">
                <a16:creationId xmlns:a16="http://schemas.microsoft.com/office/drawing/2014/main" id="{9F7114D8-6025-4386-BA96-B034FE6B3CDB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13" imgW="413" imgH="416" progId="TCLayout.ActiveDocument.1">
                  <p:embed/>
                </p:oleObj>
              </mc:Choice>
              <mc:Fallback>
                <p:oleObj name="think-cell Slide" r:id="rId13" imgW="413" imgH="416" progId="TCLayout.ActiveDocument.1">
                  <p:embed/>
                  <p:pic>
                    <p:nvPicPr>
                      <p:cNvPr id="3" name="Object 6" hidden="1">
                        <a:extLst>
                          <a:ext uri="{FF2B5EF4-FFF2-40B4-BE49-F238E27FC236}">
                            <a16:creationId xmlns:a16="http://schemas.microsoft.com/office/drawing/2014/main" id="{9F7114D8-6025-4386-BA96-B034FE6B3CD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1" hidden="1">
            <a:extLst>
              <a:ext uri="{FF2B5EF4-FFF2-40B4-BE49-F238E27FC236}">
                <a16:creationId xmlns:a16="http://schemas.microsoft.com/office/drawing/2014/main" id="{1725BD87-3C3D-45F6-BBCF-F06FD867659F}"/>
              </a:ext>
            </a:extLst>
          </p:cNvPr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accent1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Tx/>
              <a:buSzTx/>
              <a:buFontTx/>
              <a:buNone/>
              <a:tabLst/>
              <a:defRPr/>
            </a:pPr>
            <a:endParaRPr kumimoji="0" lang="en-US" sz="25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  <a:sym typeface="Arial" panose="020B0604020202020204" pitchFamily="34" charset="0"/>
            </a:endParaRPr>
          </a:p>
        </p:txBody>
      </p:sp>
      <p:sp>
        <p:nvSpPr>
          <p:cNvPr id="7" name="RectangleLight">
            <a:extLst>
              <a:ext uri="{FF2B5EF4-FFF2-40B4-BE49-F238E27FC236}">
                <a16:creationId xmlns:a16="http://schemas.microsoft.com/office/drawing/2014/main" id="{2365F90A-9CD8-40EE-93CD-2729135A9569}"/>
              </a:ext>
            </a:extLst>
          </p:cNvPr>
          <p:cNvSpPr/>
          <p:nvPr userDrawn="1">
            <p:custDataLst>
              <p:tags r:id="rId3"/>
            </p:custDataLst>
          </p:nvPr>
        </p:nvSpPr>
        <p:spPr bwMode="ltGray">
          <a:xfrm>
            <a:off x="6092952" y="0"/>
            <a:ext cx="6099048" cy="6858000"/>
          </a:xfrm>
          <a:prstGeom prst="rect">
            <a:avLst/>
          </a:prstGeom>
          <a:solidFill>
            <a:srgbClr val="EFFCE4"/>
          </a:solidFill>
          <a:ln w="6350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0F0F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8" name="Slide Number">
            <a:extLst>
              <a:ext uri="{FF2B5EF4-FFF2-40B4-BE49-F238E27FC236}">
                <a16:creationId xmlns:a16="http://schemas.microsoft.com/office/drawing/2014/main" id="{D0E8D6D4-65CF-4E97-809E-C2399703986A}"/>
              </a:ext>
            </a:extLst>
          </p:cNvPr>
          <p:cNvSpPr>
            <a:spLocks noChangeArrowheads="1"/>
          </p:cNvSpPr>
          <p:nvPr userDrawn="1">
            <p:custDataLst>
              <p:tags r:id="rId4"/>
            </p:custDataLst>
          </p:nvPr>
        </p:nvSpPr>
        <p:spPr bwMode="black">
          <a:xfrm>
            <a:off x="11312525" y="6498754"/>
            <a:ext cx="325501" cy="1384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0" tIns="0" rIns="0" bIns="0" anchor="b">
            <a:spAutoFit/>
          </a:bodyPr>
          <a:lstStyle/>
          <a:p>
            <a:pPr marL="0" marR="0" lvl="0" indent="0" algn="r" defTabSz="61074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ABDCABE-3F10-B64C-92F1-862014417034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pPr marL="0" marR="0" lvl="0" indent="0" algn="r" defTabSz="61074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</p:txBody>
      </p:sp>
      <p:sp>
        <p:nvSpPr>
          <p:cNvPr id="19" name="2. Slide Title">
            <a:extLst>
              <a:ext uri="{FF2B5EF4-FFF2-40B4-BE49-F238E27FC236}">
                <a16:creationId xmlns:a16="http://schemas.microsoft.com/office/drawing/2014/main" id="{8FFC5EFA-01A0-4033-8D7E-3C2B1F490A33}"/>
              </a:ext>
            </a:extLst>
          </p:cNvPr>
          <p:cNvSpPr>
            <a:spLocks noGrp="1"/>
          </p:cNvSpPr>
          <p:nvPr>
            <p:ph type="title"/>
            <p:custDataLst>
              <p:tags r:id="rId5"/>
            </p:custDataLst>
          </p:nvPr>
        </p:nvSpPr>
        <p:spPr>
          <a:xfrm>
            <a:off x="554736" y="519011"/>
            <a:ext cx="5065776" cy="384721"/>
          </a:xfrm>
        </p:spPr>
        <p:txBody>
          <a:bodyPr>
            <a:sp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0" name="3. Subtitle">
            <a:extLst>
              <a:ext uri="{FF2B5EF4-FFF2-40B4-BE49-F238E27FC236}">
                <a16:creationId xmlns:a16="http://schemas.microsoft.com/office/drawing/2014/main" id="{1555BB7F-874D-4148-9E84-841F62C8E9D4}"/>
              </a:ext>
            </a:extLst>
          </p:cNvPr>
          <p:cNvSpPr>
            <a:spLocks noGrp="1"/>
          </p:cNvSpPr>
          <p:nvPr>
            <p:ph type="subTitle" idx="1"/>
            <p:custDataLst>
              <p:tags r:id="rId6"/>
            </p:custDataLst>
          </p:nvPr>
        </p:nvSpPr>
        <p:spPr>
          <a:xfrm>
            <a:off x="554738" y="976471"/>
            <a:ext cx="5065776" cy="276999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l">
              <a:buNone/>
              <a:defRPr sz="1800" b="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22" name="5. Source" hidden="1">
            <a:extLst>
              <a:ext uri="{FF2B5EF4-FFF2-40B4-BE49-F238E27FC236}">
                <a16:creationId xmlns:a16="http://schemas.microsoft.com/office/drawing/2014/main" id="{F5E9C22A-A356-4521-A359-338A663DFEA2}"/>
              </a:ext>
            </a:extLst>
          </p:cNvPr>
          <p:cNvSpPr txBox="1"/>
          <p:nvPr userDrawn="1">
            <p:custDataLst>
              <p:tags r:id="rId7"/>
            </p:custDataLst>
          </p:nvPr>
        </p:nvSpPr>
        <p:spPr>
          <a:xfrm>
            <a:off x="554735" y="6501669"/>
            <a:ext cx="7277861" cy="123111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lang="en-US" sz="900" dirty="0">
                <a:cs typeface="Arial" panose="020B0604020202020204" pitchFamily="34" charset="0"/>
              </a:defRPr>
            </a:lvl1pPr>
            <a:lvl2pPr marL="228600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"/>
              <a:defRPr sz="1600">
                <a:cs typeface="Arial" panose="020B0604020202020204" pitchFamily="34" charset="0"/>
              </a:defRPr>
            </a:lvl2pPr>
            <a:lvl3pPr marL="515938" indent="-2873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—"/>
              <a:defRPr sz="1600">
                <a:cs typeface="Arial" panose="020B0604020202020204" pitchFamily="34" charset="0"/>
              </a:defRPr>
            </a:lvl3pPr>
            <a:lvl4pPr marL="742950" indent="-18256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»"/>
              <a:defRPr sz="1600">
                <a:cs typeface="Arial" panose="020B0604020202020204" pitchFamily="34" charset="0"/>
              </a:defRPr>
            </a:lvl4pPr>
            <a:lvl5pPr marL="914400" indent="-1365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›"/>
              <a:defRPr sz="1600">
                <a:cs typeface="Arial" panose="020B0604020202020204" pitchFamily="34" charset="0"/>
              </a:defRPr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Tx/>
              <a:buSzTx/>
              <a:buFont typeface="Segoe UI" panose="020B0502040204020203" pitchFamily="34" charset="0"/>
              <a:buChar char="​"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Source: …</a:t>
            </a:r>
          </a:p>
        </p:txBody>
      </p:sp>
      <p:sp>
        <p:nvSpPr>
          <p:cNvPr id="10" name="1. On-page tracker">
            <a:extLst>
              <a:ext uri="{FF2B5EF4-FFF2-40B4-BE49-F238E27FC236}">
                <a16:creationId xmlns:a16="http://schemas.microsoft.com/office/drawing/2014/main" id="{E9BE4D1E-183A-499B-BFC7-798294EB7AE9}"/>
              </a:ext>
            </a:extLst>
          </p:cNvPr>
          <p:cNvSpPr>
            <a:spLocks noGrp="1"/>
          </p:cNvSpPr>
          <p:nvPr>
            <p:ph type="body" sz="quarter" idx="10" hasCustomPrompt="1"/>
            <p:custDataLst>
              <p:tags r:id="rId8"/>
            </p:custDataLst>
          </p:nvPr>
        </p:nvSpPr>
        <p:spPr>
          <a:xfrm>
            <a:off x="554735" y="41597"/>
            <a:ext cx="3843338" cy="123111"/>
          </a:xfrm>
          <a:prstGeom prst="rect">
            <a:avLst/>
          </a:prstGeom>
          <a:ln w="6350">
            <a:noFill/>
            <a:miter lim="800000"/>
          </a:ln>
        </p:spPr>
        <p:txBody>
          <a:bodyPr vert="horz" wrap="square" lIns="0" tIns="0" rIns="0" bIns="0" rtlCol="0">
            <a:spAutoFit/>
          </a:bodyPr>
          <a:lstStyle>
            <a:lvl1pPr>
              <a:defRPr lang="en-US" sz="800" b="0" dirty="0">
                <a:cs typeface="+mn-cs"/>
              </a:defRPr>
            </a:lvl1pPr>
          </a:lstStyle>
          <a:p>
            <a:pPr lvl="0">
              <a:buNone/>
            </a:pPr>
            <a:r>
              <a:rPr lang="en-US" dirty="0"/>
              <a:t>Add tracker</a:t>
            </a: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5281C890-544A-4E72-8093-FD345BC9BA7E}"/>
              </a:ext>
            </a:extLst>
          </p:cNvPr>
          <p:cNvCxnSpPr>
            <a:cxnSpLocks/>
          </p:cNvCxnSpPr>
          <p:nvPr userDrawn="1"/>
        </p:nvCxnSpPr>
        <p:spPr>
          <a:xfrm>
            <a:off x="547688" y="6450133"/>
            <a:ext cx="623544" cy="0"/>
          </a:xfrm>
          <a:prstGeom prst="line">
            <a:avLst/>
          </a:prstGeom>
          <a:ln w="6350" cap="flat">
            <a:solidFill>
              <a:schemeClr val="tx1"/>
            </a:solidFill>
            <a:miter lim="800000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TopLineRight">
            <a:extLst>
              <a:ext uri="{FF2B5EF4-FFF2-40B4-BE49-F238E27FC236}">
                <a16:creationId xmlns:a16="http://schemas.microsoft.com/office/drawing/2014/main" id="{4621481D-27E5-4F87-B45B-41DC18907499}"/>
              </a:ext>
            </a:extLst>
          </p:cNvPr>
          <p:cNvCxnSpPr/>
          <p:nvPr userDrawn="1">
            <p:custDataLst>
              <p:tags r:id="rId9"/>
            </p:custDataLst>
          </p:nvPr>
        </p:nvCxnSpPr>
        <p:spPr>
          <a:xfrm>
            <a:off x="6573171" y="937377"/>
            <a:ext cx="5065776" cy="0"/>
          </a:xfrm>
          <a:prstGeom prst="line">
            <a:avLst/>
          </a:prstGeom>
          <a:ln w="6350">
            <a:solidFill>
              <a:schemeClr val="tx1"/>
            </a:solidFill>
            <a:miter lim="800000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TopLineLeft">
            <a:extLst>
              <a:ext uri="{FF2B5EF4-FFF2-40B4-BE49-F238E27FC236}">
                <a16:creationId xmlns:a16="http://schemas.microsoft.com/office/drawing/2014/main" id="{29C45080-F0A3-4994-8BE9-0C272784001F}"/>
              </a:ext>
            </a:extLst>
          </p:cNvPr>
          <p:cNvCxnSpPr/>
          <p:nvPr userDrawn="1">
            <p:custDataLst>
              <p:tags r:id="rId10"/>
            </p:custDataLst>
          </p:nvPr>
        </p:nvCxnSpPr>
        <p:spPr>
          <a:xfrm>
            <a:off x="554736" y="937377"/>
            <a:ext cx="5065776" cy="0"/>
          </a:xfrm>
          <a:prstGeom prst="line">
            <a:avLst/>
          </a:prstGeom>
          <a:ln w="6350">
            <a:solidFill>
              <a:schemeClr val="tx1"/>
            </a:solidFill>
            <a:miter lim="800000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90324EE6-02E1-4789-BCBA-CEC16E7B160F}"/>
              </a:ext>
            </a:extLst>
          </p:cNvPr>
          <p:cNvCxnSpPr/>
          <p:nvPr userDrawn="1">
            <p:custDataLst>
              <p:tags r:id="rId11"/>
            </p:custDataLst>
          </p:nvPr>
        </p:nvCxnSpPr>
        <p:spPr>
          <a:xfrm>
            <a:off x="554736" y="937377"/>
            <a:ext cx="5065776" cy="0"/>
          </a:xfrm>
          <a:prstGeom prst="line">
            <a:avLst/>
          </a:prstGeom>
          <a:ln w="6350">
            <a:solidFill>
              <a:schemeClr val="tx1"/>
            </a:solidFill>
            <a:miter lim="800000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Footer Placeholder 5">
            <a:extLst>
              <a:ext uri="{FF2B5EF4-FFF2-40B4-BE49-F238E27FC236}">
                <a16:creationId xmlns:a16="http://schemas.microsoft.com/office/drawing/2014/main" id="{6BBE091D-712C-4217-8ACC-0D726A9E4244}"/>
              </a:ext>
            </a:extLst>
          </p:cNvPr>
          <p:cNvSpPr txBox="1">
            <a:spLocks/>
          </p:cNvSpPr>
          <p:nvPr userDrawn="1"/>
        </p:nvSpPr>
        <p:spPr>
          <a:xfrm>
            <a:off x="567614" y="6528816"/>
            <a:ext cx="1744067" cy="138499"/>
          </a:xfrm>
          <a:prstGeom prst="rect">
            <a:avLst/>
          </a:prstGeom>
        </p:spPr>
        <p:txBody>
          <a:bodyPr vert="horz" wrap="none" lIns="0" tIns="0" rIns="0" bIns="0" rtlCol="0" anchor="ctr">
            <a:spAutoFit/>
          </a:bodyPr>
          <a:lstStyle>
            <a:defPPr>
              <a:defRPr lang="en-US"/>
            </a:defPPr>
            <a:lvl1pPr marL="0" algn="ctr" defTabSz="914400" rtl="0" eaLnBrk="1" latinLnBrk="0" hangingPunct="1">
              <a:defRPr sz="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Confidential – For Discussion only</a:t>
            </a:r>
          </a:p>
        </p:txBody>
      </p:sp>
    </p:spTree>
    <p:extLst>
      <p:ext uri="{BB962C8B-B14F-4D97-AF65-F5344CB8AC3E}">
        <p14:creationId xmlns:p14="http://schemas.microsoft.com/office/powerpoint/2010/main" val="80290265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/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6" hidden="1">
            <a:extLst>
              <a:ext uri="{FF2B5EF4-FFF2-40B4-BE49-F238E27FC236}">
                <a16:creationId xmlns:a16="http://schemas.microsoft.com/office/drawing/2014/main" id="{C293AC4C-5B2F-4A0C-8C9B-7295BEE1F457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13" imgW="572" imgH="588" progId="TCLayout.ActiveDocument.1">
                  <p:embed/>
                </p:oleObj>
              </mc:Choice>
              <mc:Fallback>
                <p:oleObj name="think-cell Slide" r:id="rId13" imgW="572" imgH="588" progId="TCLayout.ActiveDocument.1">
                  <p:embed/>
                  <p:pic>
                    <p:nvPicPr>
                      <p:cNvPr id="3" name="Object 6" hidden="1">
                        <a:extLst>
                          <a:ext uri="{FF2B5EF4-FFF2-40B4-BE49-F238E27FC236}">
                            <a16:creationId xmlns:a16="http://schemas.microsoft.com/office/drawing/2014/main" id="{C293AC4C-5B2F-4A0C-8C9B-7295BEE1F45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1" hidden="1">
            <a:extLst>
              <a:ext uri="{FF2B5EF4-FFF2-40B4-BE49-F238E27FC236}">
                <a16:creationId xmlns:a16="http://schemas.microsoft.com/office/drawing/2014/main" id="{2D668F04-7049-40BA-8D63-D8BBB6921318}"/>
              </a:ext>
            </a:extLst>
          </p:cNvPr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accent1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Tx/>
              <a:buSzTx/>
              <a:buFontTx/>
              <a:buNone/>
              <a:tabLst/>
              <a:defRPr/>
            </a:pPr>
            <a:endParaRPr kumimoji="0" lang="en-US" sz="25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  <a:sym typeface="Arial" panose="020B0604020202020204" pitchFamily="34" charset="0"/>
            </a:endParaRPr>
          </a:p>
        </p:txBody>
      </p:sp>
      <p:sp>
        <p:nvSpPr>
          <p:cNvPr id="19" name="2. Slide Title">
            <a:extLst>
              <a:ext uri="{FF2B5EF4-FFF2-40B4-BE49-F238E27FC236}">
                <a16:creationId xmlns:a16="http://schemas.microsoft.com/office/drawing/2014/main" id="{0415F114-7B0E-43F2-8881-F0D9FB2A643B}"/>
              </a:ext>
            </a:extLst>
          </p:cNvPr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554736" y="519011"/>
            <a:ext cx="6967728" cy="384721"/>
          </a:xfrm>
        </p:spPr>
        <p:txBody>
          <a:bodyPr>
            <a:sp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RectangleLight">
            <a:extLst>
              <a:ext uri="{FF2B5EF4-FFF2-40B4-BE49-F238E27FC236}">
                <a16:creationId xmlns:a16="http://schemas.microsoft.com/office/drawing/2014/main" id="{2365F90A-9CD8-40EE-93CD-2729135A9569}"/>
              </a:ext>
            </a:extLst>
          </p:cNvPr>
          <p:cNvSpPr/>
          <p:nvPr userDrawn="1">
            <p:custDataLst>
              <p:tags r:id="rId4"/>
            </p:custDataLst>
          </p:nvPr>
        </p:nvSpPr>
        <p:spPr bwMode="ltGray">
          <a:xfrm>
            <a:off x="7830312" y="0"/>
            <a:ext cx="4361688" cy="6858000"/>
          </a:xfrm>
          <a:prstGeom prst="rect">
            <a:avLst/>
          </a:prstGeom>
          <a:solidFill>
            <a:srgbClr val="EFFCE4"/>
          </a:solidFill>
          <a:ln w="6350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0F0F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7" name="Slide Number">
            <a:extLst>
              <a:ext uri="{FF2B5EF4-FFF2-40B4-BE49-F238E27FC236}">
                <a16:creationId xmlns:a16="http://schemas.microsoft.com/office/drawing/2014/main" id="{3B7A7C0C-AC02-4989-860B-73442D510162}"/>
              </a:ext>
            </a:extLst>
          </p:cNvPr>
          <p:cNvSpPr>
            <a:spLocks noChangeArrowheads="1"/>
          </p:cNvSpPr>
          <p:nvPr userDrawn="1">
            <p:custDataLst>
              <p:tags r:id="rId5"/>
            </p:custDataLst>
          </p:nvPr>
        </p:nvSpPr>
        <p:spPr bwMode="black">
          <a:xfrm>
            <a:off x="11312525" y="6498754"/>
            <a:ext cx="325501" cy="1384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0" tIns="0" rIns="0" bIns="0" anchor="b">
            <a:spAutoFit/>
          </a:bodyPr>
          <a:lstStyle/>
          <a:p>
            <a:pPr marL="0" marR="0" lvl="0" indent="0" algn="r" defTabSz="61074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ABDCABE-3F10-B64C-92F1-862014417034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pPr marL="0" marR="0" lvl="0" indent="0" algn="r" defTabSz="61074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</p:txBody>
      </p:sp>
      <p:sp>
        <p:nvSpPr>
          <p:cNvPr id="20" name="3. Subtitle">
            <a:extLst>
              <a:ext uri="{FF2B5EF4-FFF2-40B4-BE49-F238E27FC236}">
                <a16:creationId xmlns:a16="http://schemas.microsoft.com/office/drawing/2014/main" id="{712BED6B-950C-4FB8-AEE1-14FA61D013FF}"/>
              </a:ext>
            </a:extLst>
          </p:cNvPr>
          <p:cNvSpPr>
            <a:spLocks noGrp="1"/>
          </p:cNvSpPr>
          <p:nvPr>
            <p:ph type="subTitle" idx="1"/>
            <p:custDataLst>
              <p:tags r:id="rId6"/>
            </p:custDataLst>
          </p:nvPr>
        </p:nvSpPr>
        <p:spPr>
          <a:xfrm>
            <a:off x="554738" y="976471"/>
            <a:ext cx="6967728" cy="276999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l">
              <a:buNone/>
              <a:defRPr sz="1800" b="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21" name="5. Source" hidden="1">
            <a:extLst>
              <a:ext uri="{FF2B5EF4-FFF2-40B4-BE49-F238E27FC236}">
                <a16:creationId xmlns:a16="http://schemas.microsoft.com/office/drawing/2014/main" id="{F25A304F-F50E-4F96-991D-CFEB07060178}"/>
              </a:ext>
            </a:extLst>
          </p:cNvPr>
          <p:cNvSpPr txBox="1"/>
          <p:nvPr userDrawn="1">
            <p:custDataLst>
              <p:tags r:id="rId7"/>
            </p:custDataLst>
          </p:nvPr>
        </p:nvSpPr>
        <p:spPr>
          <a:xfrm>
            <a:off x="554735" y="6501669"/>
            <a:ext cx="6967729" cy="123111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lang="en-US" sz="900" dirty="0">
                <a:cs typeface="Arial" panose="020B0604020202020204" pitchFamily="34" charset="0"/>
              </a:defRPr>
            </a:lvl1pPr>
            <a:lvl2pPr marL="228600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"/>
              <a:defRPr sz="1600">
                <a:cs typeface="Arial" panose="020B0604020202020204" pitchFamily="34" charset="0"/>
              </a:defRPr>
            </a:lvl2pPr>
            <a:lvl3pPr marL="515938" indent="-2873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—"/>
              <a:defRPr sz="1600">
                <a:cs typeface="Arial" panose="020B0604020202020204" pitchFamily="34" charset="0"/>
              </a:defRPr>
            </a:lvl3pPr>
            <a:lvl4pPr marL="742950" indent="-18256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»"/>
              <a:defRPr sz="1600">
                <a:cs typeface="Arial" panose="020B0604020202020204" pitchFamily="34" charset="0"/>
              </a:defRPr>
            </a:lvl4pPr>
            <a:lvl5pPr marL="914400" indent="-1365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›"/>
              <a:defRPr sz="1600">
                <a:cs typeface="Arial" panose="020B0604020202020204" pitchFamily="34" charset="0"/>
              </a:defRPr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Tx/>
              <a:buSzTx/>
              <a:buFont typeface="Segoe UI" panose="020B0502040204020203" pitchFamily="34" charset="0"/>
              <a:buChar char="​"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Source: …</a:t>
            </a:r>
          </a:p>
        </p:txBody>
      </p:sp>
      <p:sp>
        <p:nvSpPr>
          <p:cNvPr id="10" name="1. On-page tracker">
            <a:extLst>
              <a:ext uri="{FF2B5EF4-FFF2-40B4-BE49-F238E27FC236}">
                <a16:creationId xmlns:a16="http://schemas.microsoft.com/office/drawing/2014/main" id="{7C393009-0681-4A8F-A1E9-19E10A949DCD}"/>
              </a:ext>
            </a:extLst>
          </p:cNvPr>
          <p:cNvSpPr>
            <a:spLocks noGrp="1"/>
          </p:cNvSpPr>
          <p:nvPr>
            <p:ph type="body" sz="quarter" idx="10" hasCustomPrompt="1"/>
            <p:custDataLst>
              <p:tags r:id="rId8"/>
            </p:custDataLst>
          </p:nvPr>
        </p:nvSpPr>
        <p:spPr>
          <a:xfrm>
            <a:off x="554735" y="41597"/>
            <a:ext cx="3843338" cy="123111"/>
          </a:xfrm>
          <a:prstGeom prst="rect">
            <a:avLst/>
          </a:prstGeom>
          <a:ln w="6350">
            <a:noFill/>
            <a:miter lim="800000"/>
          </a:ln>
        </p:spPr>
        <p:txBody>
          <a:bodyPr vert="horz" wrap="square" lIns="0" tIns="0" rIns="0" bIns="0" rtlCol="0">
            <a:spAutoFit/>
          </a:bodyPr>
          <a:lstStyle>
            <a:lvl1pPr>
              <a:defRPr lang="en-US" sz="800" b="0" dirty="0">
                <a:cs typeface="+mn-cs"/>
              </a:defRPr>
            </a:lvl1pPr>
          </a:lstStyle>
          <a:p>
            <a:pPr lvl="0">
              <a:buNone/>
            </a:pPr>
            <a:r>
              <a:rPr lang="en-US" dirty="0"/>
              <a:t>Add tracker</a:t>
            </a: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4726724E-39EB-4427-A8AA-44412DA77211}"/>
              </a:ext>
            </a:extLst>
          </p:cNvPr>
          <p:cNvCxnSpPr>
            <a:cxnSpLocks/>
          </p:cNvCxnSpPr>
          <p:nvPr userDrawn="1"/>
        </p:nvCxnSpPr>
        <p:spPr>
          <a:xfrm>
            <a:off x="547688" y="6450133"/>
            <a:ext cx="623544" cy="0"/>
          </a:xfrm>
          <a:prstGeom prst="line">
            <a:avLst/>
          </a:prstGeom>
          <a:ln w="6350" cap="flat">
            <a:solidFill>
              <a:schemeClr val="tx1"/>
            </a:solidFill>
            <a:miter lim="800000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TopLineRight">
            <a:extLst>
              <a:ext uri="{FF2B5EF4-FFF2-40B4-BE49-F238E27FC236}">
                <a16:creationId xmlns:a16="http://schemas.microsoft.com/office/drawing/2014/main" id="{283AA53C-33A4-4DA5-9E72-12C2883CAF2A}"/>
              </a:ext>
            </a:extLst>
          </p:cNvPr>
          <p:cNvCxnSpPr/>
          <p:nvPr userDrawn="1">
            <p:custDataLst>
              <p:tags r:id="rId9"/>
            </p:custDataLst>
          </p:nvPr>
        </p:nvCxnSpPr>
        <p:spPr>
          <a:xfrm>
            <a:off x="8173371" y="937377"/>
            <a:ext cx="3465576" cy="0"/>
          </a:xfrm>
          <a:prstGeom prst="line">
            <a:avLst/>
          </a:prstGeom>
          <a:ln w="6350">
            <a:solidFill>
              <a:schemeClr val="tx1"/>
            </a:solidFill>
            <a:miter lim="800000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TopLineLeft">
            <a:extLst>
              <a:ext uri="{FF2B5EF4-FFF2-40B4-BE49-F238E27FC236}">
                <a16:creationId xmlns:a16="http://schemas.microsoft.com/office/drawing/2014/main" id="{D0F7ADBC-6D86-4EAD-85BB-DADD184C60BD}"/>
              </a:ext>
            </a:extLst>
          </p:cNvPr>
          <p:cNvCxnSpPr/>
          <p:nvPr userDrawn="1">
            <p:custDataLst>
              <p:tags r:id="rId10"/>
            </p:custDataLst>
          </p:nvPr>
        </p:nvCxnSpPr>
        <p:spPr>
          <a:xfrm>
            <a:off x="554736" y="937377"/>
            <a:ext cx="6967728" cy="0"/>
          </a:xfrm>
          <a:prstGeom prst="line">
            <a:avLst/>
          </a:prstGeom>
          <a:ln w="6350">
            <a:solidFill>
              <a:schemeClr val="tx1"/>
            </a:solidFill>
            <a:miter lim="800000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66E3AEA7-76E4-4DBB-B219-BB82D650A1EE}"/>
              </a:ext>
            </a:extLst>
          </p:cNvPr>
          <p:cNvCxnSpPr/>
          <p:nvPr userDrawn="1">
            <p:custDataLst>
              <p:tags r:id="rId11"/>
            </p:custDataLst>
          </p:nvPr>
        </p:nvCxnSpPr>
        <p:spPr>
          <a:xfrm>
            <a:off x="554736" y="937377"/>
            <a:ext cx="6967728" cy="0"/>
          </a:xfrm>
          <a:prstGeom prst="line">
            <a:avLst/>
          </a:prstGeom>
          <a:ln w="6350">
            <a:solidFill>
              <a:schemeClr val="tx1"/>
            </a:solidFill>
            <a:miter lim="800000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Footer Placeholder 5">
            <a:extLst>
              <a:ext uri="{FF2B5EF4-FFF2-40B4-BE49-F238E27FC236}">
                <a16:creationId xmlns:a16="http://schemas.microsoft.com/office/drawing/2014/main" id="{6BBE091D-712C-4217-8ACC-0D726A9E4244}"/>
              </a:ext>
            </a:extLst>
          </p:cNvPr>
          <p:cNvSpPr txBox="1">
            <a:spLocks/>
          </p:cNvSpPr>
          <p:nvPr userDrawn="1"/>
        </p:nvSpPr>
        <p:spPr>
          <a:xfrm>
            <a:off x="567614" y="6528816"/>
            <a:ext cx="1744067" cy="138499"/>
          </a:xfrm>
          <a:prstGeom prst="rect">
            <a:avLst/>
          </a:prstGeom>
        </p:spPr>
        <p:txBody>
          <a:bodyPr vert="horz" wrap="none" lIns="0" tIns="0" rIns="0" bIns="0" rtlCol="0" anchor="ctr">
            <a:spAutoFit/>
          </a:bodyPr>
          <a:lstStyle>
            <a:defPPr>
              <a:defRPr lang="en-US"/>
            </a:defPPr>
            <a:lvl1pPr marL="0" algn="ctr" defTabSz="914400" rtl="0" eaLnBrk="1" latinLnBrk="0" hangingPunct="1">
              <a:defRPr sz="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Confidential – For Discussion only</a:t>
            </a:r>
          </a:p>
        </p:txBody>
      </p:sp>
    </p:spTree>
    <p:extLst>
      <p:ext uri="{BB962C8B-B14F-4D97-AF65-F5344CB8AC3E}">
        <p14:creationId xmlns:p14="http://schemas.microsoft.com/office/powerpoint/2010/main" val="2094866655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/4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6" hidden="1">
            <a:extLst>
              <a:ext uri="{FF2B5EF4-FFF2-40B4-BE49-F238E27FC236}">
                <a16:creationId xmlns:a16="http://schemas.microsoft.com/office/drawing/2014/main" id="{9F7114D8-6025-4386-BA96-B034FE6B3CDB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12" imgW="413" imgH="416" progId="TCLayout.ActiveDocument.1">
                  <p:embed/>
                </p:oleObj>
              </mc:Choice>
              <mc:Fallback>
                <p:oleObj name="think-cell Slide" r:id="rId12" imgW="413" imgH="416" progId="TCLayout.ActiveDocument.1">
                  <p:embed/>
                  <p:pic>
                    <p:nvPicPr>
                      <p:cNvPr id="3" name="Object 6" hidden="1">
                        <a:extLst>
                          <a:ext uri="{FF2B5EF4-FFF2-40B4-BE49-F238E27FC236}">
                            <a16:creationId xmlns:a16="http://schemas.microsoft.com/office/drawing/2014/main" id="{9F7114D8-6025-4386-BA96-B034FE6B3CD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1" hidden="1">
            <a:extLst>
              <a:ext uri="{FF2B5EF4-FFF2-40B4-BE49-F238E27FC236}">
                <a16:creationId xmlns:a16="http://schemas.microsoft.com/office/drawing/2014/main" id="{50854476-2923-4515-A585-4477FF861180}"/>
              </a:ext>
            </a:extLst>
          </p:cNvPr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accent1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Tx/>
              <a:buSzTx/>
              <a:buFontTx/>
              <a:buNone/>
              <a:tabLst/>
              <a:defRPr/>
            </a:pPr>
            <a:endParaRPr kumimoji="0" lang="en-US" sz="25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  <a:sym typeface="Arial" panose="020B0604020202020204" pitchFamily="34" charset="0"/>
            </a:endParaRPr>
          </a:p>
        </p:txBody>
      </p:sp>
      <p:sp>
        <p:nvSpPr>
          <p:cNvPr id="23" name="RectangleLight">
            <a:extLst>
              <a:ext uri="{FF2B5EF4-FFF2-40B4-BE49-F238E27FC236}">
                <a16:creationId xmlns:a16="http://schemas.microsoft.com/office/drawing/2014/main" id="{A80E2F68-4ED6-42EF-9858-2FE4B1382825}"/>
              </a:ext>
            </a:extLst>
          </p:cNvPr>
          <p:cNvSpPr/>
          <p:nvPr userDrawn="1">
            <p:custDataLst>
              <p:tags r:id="rId3"/>
            </p:custDataLst>
          </p:nvPr>
        </p:nvSpPr>
        <p:spPr bwMode="ltGray">
          <a:xfrm>
            <a:off x="8781416" y="0"/>
            <a:ext cx="3410584" cy="6858000"/>
          </a:xfrm>
          <a:prstGeom prst="rect">
            <a:avLst/>
          </a:prstGeom>
          <a:solidFill>
            <a:srgbClr val="EFFCE4"/>
          </a:solidFill>
          <a:ln w="6350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0F0F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8" name="Slide Number">
            <a:extLst>
              <a:ext uri="{FF2B5EF4-FFF2-40B4-BE49-F238E27FC236}">
                <a16:creationId xmlns:a16="http://schemas.microsoft.com/office/drawing/2014/main" id="{D0E8D6D4-65CF-4E97-809E-C2399703986A}"/>
              </a:ext>
            </a:extLst>
          </p:cNvPr>
          <p:cNvSpPr>
            <a:spLocks noChangeArrowheads="1"/>
          </p:cNvSpPr>
          <p:nvPr userDrawn="1">
            <p:custDataLst>
              <p:tags r:id="rId4"/>
            </p:custDataLst>
          </p:nvPr>
        </p:nvSpPr>
        <p:spPr bwMode="black">
          <a:xfrm>
            <a:off x="11312525" y="6498754"/>
            <a:ext cx="325501" cy="1384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0" tIns="0" rIns="0" bIns="0" anchor="b">
            <a:spAutoFit/>
          </a:bodyPr>
          <a:lstStyle/>
          <a:p>
            <a:pPr marL="0" marR="0" lvl="0" indent="0" algn="r" defTabSz="61074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ABDCABE-3F10-B64C-92F1-862014417034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pPr marL="0" marR="0" lvl="0" indent="0" algn="r" defTabSz="61074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</p:txBody>
      </p:sp>
      <p:sp>
        <p:nvSpPr>
          <p:cNvPr id="19" name="2. Slide Title">
            <a:extLst>
              <a:ext uri="{FF2B5EF4-FFF2-40B4-BE49-F238E27FC236}">
                <a16:creationId xmlns:a16="http://schemas.microsoft.com/office/drawing/2014/main" id="{8FFC5EFA-01A0-4033-8D7E-3C2B1F490A33}"/>
              </a:ext>
            </a:extLst>
          </p:cNvPr>
          <p:cNvSpPr>
            <a:spLocks noGrp="1"/>
          </p:cNvSpPr>
          <p:nvPr>
            <p:ph type="title"/>
            <p:custDataLst>
              <p:tags r:id="rId5"/>
            </p:custDataLst>
          </p:nvPr>
        </p:nvSpPr>
        <p:spPr>
          <a:xfrm>
            <a:off x="554736" y="519011"/>
            <a:ext cx="7918704" cy="384721"/>
          </a:xfrm>
        </p:spPr>
        <p:txBody>
          <a:bodyPr>
            <a:sp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0" name="3. Subtitle">
            <a:extLst>
              <a:ext uri="{FF2B5EF4-FFF2-40B4-BE49-F238E27FC236}">
                <a16:creationId xmlns:a16="http://schemas.microsoft.com/office/drawing/2014/main" id="{1555BB7F-874D-4148-9E84-841F62C8E9D4}"/>
              </a:ext>
            </a:extLst>
          </p:cNvPr>
          <p:cNvSpPr>
            <a:spLocks noGrp="1"/>
          </p:cNvSpPr>
          <p:nvPr>
            <p:ph type="subTitle" idx="1"/>
            <p:custDataLst>
              <p:tags r:id="rId6"/>
            </p:custDataLst>
          </p:nvPr>
        </p:nvSpPr>
        <p:spPr>
          <a:xfrm>
            <a:off x="554738" y="976471"/>
            <a:ext cx="7918704" cy="276999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l">
              <a:buNone/>
              <a:defRPr sz="1800" b="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22" name="5. Source" hidden="1">
            <a:extLst>
              <a:ext uri="{FF2B5EF4-FFF2-40B4-BE49-F238E27FC236}">
                <a16:creationId xmlns:a16="http://schemas.microsoft.com/office/drawing/2014/main" id="{F5E9C22A-A356-4521-A359-338A663DFEA2}"/>
              </a:ext>
            </a:extLst>
          </p:cNvPr>
          <p:cNvSpPr txBox="1"/>
          <p:nvPr userDrawn="1">
            <p:custDataLst>
              <p:tags r:id="rId7"/>
            </p:custDataLst>
          </p:nvPr>
        </p:nvSpPr>
        <p:spPr>
          <a:xfrm>
            <a:off x="554735" y="6501669"/>
            <a:ext cx="7277861" cy="123111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lang="en-US" sz="900" dirty="0">
                <a:cs typeface="Arial" panose="020B0604020202020204" pitchFamily="34" charset="0"/>
              </a:defRPr>
            </a:lvl1pPr>
            <a:lvl2pPr marL="228600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"/>
              <a:defRPr sz="1600">
                <a:cs typeface="Arial" panose="020B0604020202020204" pitchFamily="34" charset="0"/>
              </a:defRPr>
            </a:lvl2pPr>
            <a:lvl3pPr marL="515938" indent="-2873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—"/>
              <a:defRPr sz="1600">
                <a:cs typeface="Arial" panose="020B0604020202020204" pitchFamily="34" charset="0"/>
              </a:defRPr>
            </a:lvl3pPr>
            <a:lvl4pPr marL="742950" indent="-18256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»"/>
              <a:defRPr sz="1600">
                <a:cs typeface="Arial" panose="020B0604020202020204" pitchFamily="34" charset="0"/>
              </a:defRPr>
            </a:lvl4pPr>
            <a:lvl5pPr marL="914400" indent="-1365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›"/>
              <a:defRPr sz="1600">
                <a:cs typeface="Arial" panose="020B0604020202020204" pitchFamily="34" charset="0"/>
              </a:defRPr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Tx/>
              <a:buSzTx/>
              <a:buFont typeface="Segoe UI" panose="020B0502040204020203" pitchFamily="34" charset="0"/>
              <a:buChar char="​"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Source: …</a:t>
            </a:r>
          </a:p>
        </p:txBody>
      </p:sp>
      <p:sp>
        <p:nvSpPr>
          <p:cNvPr id="10" name="1. On-page tracker">
            <a:extLst>
              <a:ext uri="{FF2B5EF4-FFF2-40B4-BE49-F238E27FC236}">
                <a16:creationId xmlns:a16="http://schemas.microsoft.com/office/drawing/2014/main" id="{DEC2F904-C5C8-4B39-9C46-6CA56144D86A}"/>
              </a:ext>
            </a:extLst>
          </p:cNvPr>
          <p:cNvSpPr>
            <a:spLocks noGrp="1"/>
          </p:cNvSpPr>
          <p:nvPr>
            <p:ph type="body" sz="quarter" idx="10" hasCustomPrompt="1"/>
            <p:custDataLst>
              <p:tags r:id="rId8"/>
            </p:custDataLst>
          </p:nvPr>
        </p:nvSpPr>
        <p:spPr>
          <a:xfrm>
            <a:off x="554735" y="41597"/>
            <a:ext cx="3843338" cy="123111"/>
          </a:xfrm>
          <a:prstGeom prst="rect">
            <a:avLst/>
          </a:prstGeom>
          <a:ln w="6350">
            <a:noFill/>
            <a:miter lim="800000"/>
          </a:ln>
        </p:spPr>
        <p:txBody>
          <a:bodyPr vert="horz" wrap="square" lIns="0" tIns="0" rIns="0" bIns="0" rtlCol="0">
            <a:spAutoFit/>
          </a:bodyPr>
          <a:lstStyle>
            <a:lvl1pPr>
              <a:defRPr lang="en-US" sz="800" b="0" dirty="0">
                <a:cs typeface="+mn-cs"/>
              </a:defRPr>
            </a:lvl1pPr>
          </a:lstStyle>
          <a:p>
            <a:pPr lvl="0">
              <a:buNone/>
            </a:pPr>
            <a:r>
              <a:rPr lang="en-US" dirty="0"/>
              <a:t>Add tracker</a:t>
            </a: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4AAD7185-9C2E-470E-957D-B21838859294}"/>
              </a:ext>
            </a:extLst>
          </p:cNvPr>
          <p:cNvCxnSpPr>
            <a:cxnSpLocks/>
          </p:cNvCxnSpPr>
          <p:nvPr userDrawn="1"/>
        </p:nvCxnSpPr>
        <p:spPr>
          <a:xfrm>
            <a:off x="547688" y="6450133"/>
            <a:ext cx="623544" cy="0"/>
          </a:xfrm>
          <a:prstGeom prst="line">
            <a:avLst/>
          </a:prstGeom>
          <a:ln w="6350" cap="flat">
            <a:solidFill>
              <a:schemeClr val="tx1"/>
            </a:solidFill>
            <a:miter lim="800000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TopLineRight">
            <a:extLst>
              <a:ext uri="{FF2B5EF4-FFF2-40B4-BE49-F238E27FC236}">
                <a16:creationId xmlns:a16="http://schemas.microsoft.com/office/drawing/2014/main" id="{0201B559-53A5-4D8D-8C98-7ED52ACCCCB2}"/>
              </a:ext>
            </a:extLst>
          </p:cNvPr>
          <p:cNvCxnSpPr/>
          <p:nvPr userDrawn="1">
            <p:custDataLst>
              <p:tags r:id="rId9"/>
            </p:custDataLst>
          </p:nvPr>
        </p:nvCxnSpPr>
        <p:spPr>
          <a:xfrm>
            <a:off x="9119861" y="937377"/>
            <a:ext cx="2514600" cy="0"/>
          </a:xfrm>
          <a:prstGeom prst="line">
            <a:avLst/>
          </a:prstGeom>
          <a:ln w="6350">
            <a:solidFill>
              <a:schemeClr val="tx1"/>
            </a:solidFill>
            <a:miter lim="800000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TopLineLeft">
            <a:extLst>
              <a:ext uri="{FF2B5EF4-FFF2-40B4-BE49-F238E27FC236}">
                <a16:creationId xmlns:a16="http://schemas.microsoft.com/office/drawing/2014/main" id="{1BA93093-D8C7-45C3-AAB7-AF77483A9292}"/>
              </a:ext>
            </a:extLst>
          </p:cNvPr>
          <p:cNvCxnSpPr/>
          <p:nvPr userDrawn="1">
            <p:custDataLst>
              <p:tags r:id="rId10"/>
            </p:custDataLst>
          </p:nvPr>
        </p:nvCxnSpPr>
        <p:spPr>
          <a:xfrm>
            <a:off x="554736" y="937377"/>
            <a:ext cx="7918704" cy="0"/>
          </a:xfrm>
          <a:prstGeom prst="line">
            <a:avLst/>
          </a:prstGeom>
          <a:ln w="6350">
            <a:solidFill>
              <a:schemeClr val="tx1"/>
            </a:solidFill>
            <a:miter lim="800000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Footer Placeholder 5">
            <a:extLst>
              <a:ext uri="{FF2B5EF4-FFF2-40B4-BE49-F238E27FC236}">
                <a16:creationId xmlns:a16="http://schemas.microsoft.com/office/drawing/2014/main" id="{6BBE091D-712C-4217-8ACC-0D726A9E4244}"/>
              </a:ext>
            </a:extLst>
          </p:cNvPr>
          <p:cNvSpPr txBox="1">
            <a:spLocks/>
          </p:cNvSpPr>
          <p:nvPr userDrawn="1"/>
        </p:nvSpPr>
        <p:spPr>
          <a:xfrm>
            <a:off x="567614" y="6528816"/>
            <a:ext cx="1744067" cy="138499"/>
          </a:xfrm>
          <a:prstGeom prst="rect">
            <a:avLst/>
          </a:prstGeom>
        </p:spPr>
        <p:txBody>
          <a:bodyPr vert="horz" wrap="none" lIns="0" tIns="0" rIns="0" bIns="0" rtlCol="0" anchor="ctr">
            <a:spAutoFit/>
          </a:bodyPr>
          <a:lstStyle>
            <a:defPPr>
              <a:defRPr lang="en-US"/>
            </a:defPPr>
            <a:lvl1pPr marL="0" algn="ctr" defTabSz="914400" rtl="0" eaLnBrk="1" latinLnBrk="0" hangingPunct="1">
              <a:defRPr sz="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Confidential – For Discussion only</a:t>
            </a:r>
          </a:p>
        </p:txBody>
      </p:sp>
    </p:spTree>
    <p:extLst>
      <p:ext uri="{BB962C8B-B14F-4D97-AF65-F5344CB8AC3E}">
        <p14:creationId xmlns:p14="http://schemas.microsoft.com/office/powerpoint/2010/main" val="3770019607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6_Default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6" hidden="1">
            <a:extLst>
              <a:ext uri="{FF2B5EF4-FFF2-40B4-BE49-F238E27FC236}">
                <a16:creationId xmlns:a16="http://schemas.microsoft.com/office/drawing/2014/main" id="{D8EFF8A2-0FB9-4B25-8B8D-492353274983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6" imgW="413" imgH="416" progId="TCLayout.ActiveDocument.1">
                  <p:embed/>
                </p:oleObj>
              </mc:Choice>
              <mc:Fallback>
                <p:oleObj name="think-cell Slide" r:id="rId6" imgW="413" imgH="416" progId="TCLayout.ActiveDocument.1">
                  <p:embed/>
                  <p:pic>
                    <p:nvPicPr>
                      <p:cNvPr id="3" name="Object 6" hidden="1">
                        <a:extLst>
                          <a:ext uri="{FF2B5EF4-FFF2-40B4-BE49-F238E27FC236}">
                            <a16:creationId xmlns:a16="http://schemas.microsoft.com/office/drawing/2014/main" id="{D8EFF8A2-0FB9-4B25-8B8D-49235327498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ctangle 1" hidden="1">
            <a:extLst>
              <a:ext uri="{FF2B5EF4-FFF2-40B4-BE49-F238E27FC236}">
                <a16:creationId xmlns:a16="http://schemas.microsoft.com/office/drawing/2014/main" id="{FCC3A0E6-E630-4C26-B008-93BA0B5B1109}"/>
              </a:ext>
            </a:extLst>
          </p:cNvPr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accent1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Tx/>
              <a:buSzTx/>
              <a:buFontTx/>
              <a:buNone/>
              <a:tabLst/>
              <a:defRPr/>
            </a:pPr>
            <a:endParaRPr kumimoji="0" lang="en-US" sz="25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  <a:sym typeface="Arial" panose="020B0604020202020204" pitchFamily="34" charset="0"/>
            </a:endParaRPr>
          </a:p>
        </p:txBody>
      </p:sp>
      <p:sp>
        <p:nvSpPr>
          <p:cNvPr id="14" name="3. Subtitle">
            <a:extLst>
              <a:ext uri="{FF2B5EF4-FFF2-40B4-BE49-F238E27FC236}">
                <a16:creationId xmlns:a16="http://schemas.microsoft.com/office/drawing/2014/main" id="{D4D36123-678D-4B6C-A648-186F85BE34AE}"/>
              </a:ext>
            </a:extLst>
          </p:cNvPr>
          <p:cNvSpPr>
            <a:spLocks noGrp="1"/>
          </p:cNvSpPr>
          <p:nvPr>
            <p:ph type="subTitle" idx="1"/>
            <p:custDataLst>
              <p:tags r:id="rId3"/>
            </p:custDataLst>
          </p:nvPr>
        </p:nvSpPr>
        <p:spPr>
          <a:xfrm>
            <a:off x="386009" y="2979444"/>
            <a:ext cx="11332463" cy="276999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>
            <a:lvl1pPr>
              <a:defRPr lang="en-US" sz="1800" b="0" dirty="0"/>
            </a:lvl1pPr>
          </a:lstStyle>
          <a:p>
            <a:pPr lvl="0">
              <a:buNone/>
            </a:pPr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8" name="5. Source" hidden="1">
            <a:extLst>
              <a:ext uri="{FF2B5EF4-FFF2-40B4-BE49-F238E27FC236}">
                <a16:creationId xmlns:a16="http://schemas.microsoft.com/office/drawing/2014/main" id="{9238B1D6-2095-4826-AA45-9A4E6F7D1A16}"/>
              </a:ext>
            </a:extLst>
          </p:cNvPr>
          <p:cNvSpPr txBox="1"/>
          <p:nvPr userDrawn="1">
            <p:custDataLst>
              <p:tags r:id="rId4"/>
            </p:custDataLst>
          </p:nvPr>
        </p:nvSpPr>
        <p:spPr>
          <a:xfrm>
            <a:off x="554736" y="6498755"/>
            <a:ext cx="7277861" cy="12561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0" tIns="0" rIns="0" bIns="0" rtlCol="0" anchor="t" anchorCtr="0">
            <a:spAutoFit/>
          </a:bodyPr>
          <a:lstStyle>
            <a:defPPr>
              <a:defRPr lang="en-US"/>
            </a:defPPr>
            <a:lvl1pPr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sz="800">
                <a:cs typeface="Arial" panose="020B0604020202020204" pitchFamily="34" charset="0"/>
              </a:defRPr>
            </a:lvl1pPr>
            <a:lvl2pPr marL="228600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"/>
              <a:defRPr sz="1600">
                <a:cs typeface="Arial" panose="020B0604020202020204" pitchFamily="34" charset="0"/>
              </a:defRPr>
            </a:lvl2pPr>
            <a:lvl3pPr marL="515938" indent="-2873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—"/>
              <a:defRPr sz="1600">
                <a:cs typeface="Arial" panose="020B0604020202020204" pitchFamily="34" charset="0"/>
              </a:defRPr>
            </a:lvl3pPr>
            <a:lvl4pPr marL="742950" indent="-18256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»"/>
              <a:defRPr sz="1600">
                <a:cs typeface="Arial" panose="020B0604020202020204" pitchFamily="34" charset="0"/>
              </a:defRPr>
            </a:lvl4pPr>
            <a:lvl5pPr marL="914400" indent="-1365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›"/>
              <a:defRPr sz="1600">
                <a:cs typeface="Arial" panose="020B0604020202020204" pitchFamily="34" charset="0"/>
              </a:defRPr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Tx/>
              <a:buSzTx/>
              <a:buFont typeface="Segoe UI" panose="020B0502040204020203" pitchFamily="34" charset="0"/>
              <a:buChar char="​"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 pitchFamily="34" charset="0"/>
              </a:rPr>
              <a:t>Source: …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36F7A62-D82D-4AA6-A1AE-2AF515AD9496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287338" y="6481763"/>
            <a:ext cx="2166937" cy="277812"/>
          </a:xfrm>
        </p:spPr>
        <p:txBody>
          <a:bodyPr/>
          <a:lstStyle>
            <a:lvl1pPr>
              <a:buNone/>
              <a:defRPr sz="1000"/>
            </a:lvl1pPr>
            <a:lvl2pPr>
              <a:defRPr sz="1000"/>
            </a:lvl2pPr>
            <a:lvl3pPr>
              <a:defRPr sz="100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Add Source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71214138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7F9993B8-5743-4B3A-9BEF-DD9C57A04F7F}"/>
              </a:ext>
            </a:extLst>
          </p:cNvPr>
          <p:cNvCxnSpPr>
            <a:cxnSpLocks/>
          </p:cNvCxnSpPr>
          <p:nvPr userDrawn="1"/>
        </p:nvCxnSpPr>
        <p:spPr>
          <a:xfrm>
            <a:off x="554736" y="937377"/>
            <a:ext cx="11089576" cy="0"/>
          </a:xfrm>
          <a:prstGeom prst="line">
            <a:avLst/>
          </a:prstGeom>
          <a:ln w="6350" cap="flat">
            <a:solidFill>
              <a:schemeClr val="tx1"/>
            </a:solidFill>
            <a:miter lim="800000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29827063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3_1/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6" hidden="1">
            <a:extLst>
              <a:ext uri="{FF2B5EF4-FFF2-40B4-BE49-F238E27FC236}">
                <a16:creationId xmlns:a16="http://schemas.microsoft.com/office/drawing/2014/main" id="{DA8D6A48-EE20-4EB4-A234-9F3B16C02872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8" imgW="413" imgH="416" progId="TCLayout.ActiveDocument.1">
                  <p:embed/>
                </p:oleObj>
              </mc:Choice>
              <mc:Fallback>
                <p:oleObj name="think-cell Slide" r:id="rId8" imgW="413" imgH="416" progId="TCLayout.ActiveDocument.1">
                  <p:embed/>
                  <p:pic>
                    <p:nvPicPr>
                      <p:cNvPr id="3" name="Object 6" hidden="1">
                        <a:extLst>
                          <a:ext uri="{FF2B5EF4-FFF2-40B4-BE49-F238E27FC236}">
                            <a16:creationId xmlns:a16="http://schemas.microsoft.com/office/drawing/2014/main" id="{DA8D6A48-EE20-4EB4-A234-9F3B16C02872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1" hidden="1">
            <a:extLst>
              <a:ext uri="{FF2B5EF4-FFF2-40B4-BE49-F238E27FC236}">
                <a16:creationId xmlns:a16="http://schemas.microsoft.com/office/drawing/2014/main" id="{67C50C85-5FB9-4798-A8A4-1DA5B9F3ACC9}"/>
              </a:ext>
            </a:extLst>
          </p:cNvPr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accent1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Tx/>
              <a:buSzTx/>
              <a:buFontTx/>
              <a:buNone/>
              <a:tabLst/>
              <a:defRPr/>
            </a:pPr>
            <a:endParaRPr kumimoji="0" lang="en-US" sz="25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  <a:sym typeface="Arial" panose="020B0604020202020204" pitchFamily="34" charset="0"/>
            </a:endParaRPr>
          </a:p>
        </p:txBody>
      </p:sp>
      <p:sp>
        <p:nvSpPr>
          <p:cNvPr id="21" name="5. Source" hidden="1">
            <a:extLst>
              <a:ext uri="{FF2B5EF4-FFF2-40B4-BE49-F238E27FC236}">
                <a16:creationId xmlns:a16="http://schemas.microsoft.com/office/drawing/2014/main" id="{25B2DE14-9B3F-4199-B082-9FEB12CE57EA}"/>
              </a:ext>
            </a:extLst>
          </p:cNvPr>
          <p:cNvSpPr txBox="1"/>
          <p:nvPr userDrawn="1">
            <p:custDataLst>
              <p:tags r:id="rId3"/>
            </p:custDataLst>
          </p:nvPr>
        </p:nvSpPr>
        <p:spPr>
          <a:xfrm>
            <a:off x="554735" y="6501669"/>
            <a:ext cx="7277861" cy="123111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lang="en-US" sz="900" dirty="0">
                <a:cs typeface="Arial" panose="020B0604020202020204" pitchFamily="34" charset="0"/>
              </a:defRPr>
            </a:lvl1pPr>
            <a:lvl2pPr marL="228600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"/>
              <a:defRPr sz="1600">
                <a:cs typeface="Arial" panose="020B0604020202020204" pitchFamily="34" charset="0"/>
              </a:defRPr>
            </a:lvl2pPr>
            <a:lvl3pPr marL="515938" indent="-2873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—"/>
              <a:defRPr sz="1600">
                <a:cs typeface="Arial" panose="020B0604020202020204" pitchFamily="34" charset="0"/>
              </a:defRPr>
            </a:lvl3pPr>
            <a:lvl4pPr marL="742950" indent="-18256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»"/>
              <a:defRPr sz="1600">
                <a:cs typeface="Arial" panose="020B0604020202020204" pitchFamily="34" charset="0"/>
              </a:defRPr>
            </a:lvl4pPr>
            <a:lvl5pPr marL="914400" indent="-1365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›"/>
              <a:defRPr sz="1600">
                <a:cs typeface="Arial" panose="020B0604020202020204" pitchFamily="34" charset="0"/>
              </a:defRPr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Tx/>
              <a:buSzTx/>
              <a:buFont typeface="Segoe UI" panose="020B0502040204020203" pitchFamily="34" charset="0"/>
              <a:buChar char="​"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Source: …</a:t>
            </a:r>
          </a:p>
        </p:txBody>
      </p:sp>
      <p:cxnSp>
        <p:nvCxnSpPr>
          <p:cNvPr id="16" name="TopLineRight">
            <a:extLst>
              <a:ext uri="{FF2B5EF4-FFF2-40B4-BE49-F238E27FC236}">
                <a16:creationId xmlns:a16="http://schemas.microsoft.com/office/drawing/2014/main" id="{0925431E-93BB-4CAF-8412-89898F216A82}"/>
              </a:ext>
            </a:extLst>
          </p:cNvPr>
          <p:cNvCxnSpPr/>
          <p:nvPr userDrawn="1">
            <p:custDataLst>
              <p:tags r:id="rId4"/>
            </p:custDataLst>
          </p:nvPr>
        </p:nvCxnSpPr>
        <p:spPr>
          <a:xfrm>
            <a:off x="527886" y="937377"/>
            <a:ext cx="11064240" cy="0"/>
          </a:xfrm>
          <a:prstGeom prst="line">
            <a:avLst/>
          </a:prstGeom>
          <a:ln w="6350">
            <a:solidFill>
              <a:srgbClr val="000000"/>
            </a:solidFill>
            <a:miter lim="800000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Slide Number">
            <a:extLst>
              <a:ext uri="{FF2B5EF4-FFF2-40B4-BE49-F238E27FC236}">
                <a16:creationId xmlns:a16="http://schemas.microsoft.com/office/drawing/2014/main" id="{D0E8D6D4-65CF-4E97-809E-C2399703986A}"/>
              </a:ext>
            </a:extLst>
          </p:cNvPr>
          <p:cNvSpPr>
            <a:spLocks noChangeArrowheads="1"/>
          </p:cNvSpPr>
          <p:nvPr userDrawn="1">
            <p:custDataLst>
              <p:tags r:id="rId5"/>
            </p:custDataLst>
          </p:nvPr>
        </p:nvSpPr>
        <p:spPr bwMode="black">
          <a:xfrm>
            <a:off x="11671114" y="6606330"/>
            <a:ext cx="325501" cy="1384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0" tIns="0" rIns="0" bIns="0" anchor="b">
            <a:spAutoFit/>
          </a:bodyPr>
          <a:lstStyle/>
          <a:p>
            <a:pPr marL="0" marR="0" lvl="0" indent="0" algn="r" defTabSz="61074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ABDCABE-3F10-B64C-92F1-862014417034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pPr marL="0" marR="0" lvl="0" indent="0" algn="r" defTabSz="61074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</p:txBody>
      </p:sp>
      <p:sp>
        <p:nvSpPr>
          <p:cNvPr id="9" name="3. Subtitle">
            <a:extLst>
              <a:ext uri="{FF2B5EF4-FFF2-40B4-BE49-F238E27FC236}">
                <a16:creationId xmlns:a16="http://schemas.microsoft.com/office/drawing/2014/main" id="{A4DBA574-6D59-4DFD-82A7-9B1E9AEB906E}"/>
              </a:ext>
            </a:extLst>
          </p:cNvPr>
          <p:cNvSpPr>
            <a:spLocks noGrp="1"/>
          </p:cNvSpPr>
          <p:nvPr>
            <p:ph type="subTitle" idx="1"/>
            <p:custDataLst>
              <p:tags r:id="rId6"/>
            </p:custDataLst>
          </p:nvPr>
        </p:nvSpPr>
        <p:spPr>
          <a:xfrm>
            <a:off x="563701" y="1024020"/>
            <a:ext cx="9933970" cy="315792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l">
              <a:buNone/>
              <a:defRPr sz="1800" b="0">
                <a:solidFill>
                  <a:schemeClr val="bg2">
                    <a:lumMod val="75000"/>
                  </a:schemeClr>
                </a:solidFill>
              </a:defRPr>
            </a:lvl1pPr>
            <a:lvl2pPr marL="457178" indent="0" algn="ctr">
              <a:buNone/>
              <a:defRPr sz="2000"/>
            </a:lvl2pPr>
            <a:lvl3pPr marL="914354" indent="0" algn="ctr">
              <a:buNone/>
              <a:defRPr sz="1800"/>
            </a:lvl3pPr>
            <a:lvl4pPr marL="1371532" indent="0" algn="ctr">
              <a:buNone/>
              <a:defRPr sz="1600"/>
            </a:lvl4pPr>
            <a:lvl5pPr marL="1828709" indent="0" algn="ctr">
              <a:buNone/>
              <a:defRPr sz="1600"/>
            </a:lvl5pPr>
            <a:lvl6pPr marL="2285886" indent="0" algn="ctr">
              <a:buNone/>
              <a:defRPr sz="1600"/>
            </a:lvl6pPr>
            <a:lvl7pPr marL="2743062" indent="0" algn="ctr">
              <a:buNone/>
              <a:defRPr sz="1600"/>
            </a:lvl7pPr>
            <a:lvl8pPr marL="3200240" indent="0" algn="ctr">
              <a:buNone/>
              <a:defRPr sz="1600"/>
            </a:lvl8pPr>
            <a:lvl9pPr marL="3657418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785017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12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id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>
            <a:extLst>
              <a:ext uri="{FF2B5EF4-FFF2-40B4-BE49-F238E27FC236}">
                <a16:creationId xmlns:a16="http://schemas.microsoft.com/office/drawing/2014/main" id="{3C4F5195-E8F7-4A2F-B02E-643BB3D88381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8" imgW="592" imgH="591" progId="TCLayout.ActiveDocument.1">
                  <p:embed/>
                </p:oleObj>
              </mc:Choice>
              <mc:Fallback>
                <p:oleObj name="think-cell Slide" r:id="rId8" imgW="592" imgH="591" progId="TCLayout.ActiveDocument.1">
                  <p:embed/>
                  <p:pic>
                    <p:nvPicPr>
                      <p:cNvPr id="4" name="Object 3" hidden="1">
                        <a:extLst>
                          <a:ext uri="{FF2B5EF4-FFF2-40B4-BE49-F238E27FC236}">
                            <a16:creationId xmlns:a16="http://schemas.microsoft.com/office/drawing/2014/main" id="{3C4F5195-E8F7-4A2F-B02E-643BB3D88381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>
            <a:extLst>
              <a:ext uri="{FF2B5EF4-FFF2-40B4-BE49-F238E27FC236}">
                <a16:creationId xmlns:a16="http://schemas.microsoft.com/office/drawing/2014/main" id="{515EFC92-5E3D-4BDC-A378-85D30212A9E2}"/>
              </a:ext>
            </a:extLst>
          </p:cNvPr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accent1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Tx/>
              <a:buSzTx/>
              <a:buFontTx/>
              <a:buNone/>
              <a:tabLst/>
              <a:defRPr/>
            </a:pPr>
            <a:endParaRPr kumimoji="0" lang="en-US" sz="25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  <a:sym typeface="Arial" panose="020B0604020202020204" pitchFamily="34" charset="0"/>
            </a:endParaRPr>
          </a:p>
        </p:txBody>
      </p:sp>
      <p:sp>
        <p:nvSpPr>
          <p:cNvPr id="3" name="2. Slide Title">
            <a:extLst>
              <a:ext uri="{FF2B5EF4-FFF2-40B4-BE49-F238E27FC236}">
                <a16:creationId xmlns:a16="http://schemas.microsoft.com/office/drawing/2014/main" id="{064E079D-5BD2-4787-A7F2-0859A1CB5E94}"/>
              </a:ext>
            </a:extLst>
          </p:cNvPr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554736" y="3044280"/>
            <a:ext cx="5065776" cy="769441"/>
          </a:xfrm>
          <a:prstGeom prst="rect">
            <a:avLst/>
          </a:prstGeom>
        </p:spPr>
        <p:txBody>
          <a:bodyPr rIns="365760" anchor="ctr">
            <a:noAutofit/>
          </a:bodyPr>
          <a:lstStyle>
            <a:lvl1pPr>
              <a:defRPr>
                <a:ln w="6350" cap="flat">
                  <a:noFill/>
                  <a:miter lim="800000"/>
                </a:ln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" name="Slide Number">
            <a:extLst>
              <a:ext uri="{FF2B5EF4-FFF2-40B4-BE49-F238E27FC236}">
                <a16:creationId xmlns:a16="http://schemas.microsoft.com/office/drawing/2014/main" id="{2BF771FC-DD10-42B6-A51E-7F1E26F8184D}"/>
              </a:ext>
            </a:extLst>
          </p:cNvPr>
          <p:cNvSpPr>
            <a:spLocks noChangeArrowheads="1"/>
          </p:cNvSpPr>
          <p:nvPr userDrawn="1">
            <p:custDataLst>
              <p:tags r:id="rId4"/>
            </p:custDataLst>
          </p:nvPr>
        </p:nvSpPr>
        <p:spPr bwMode="black">
          <a:xfrm>
            <a:off x="11312525" y="6498754"/>
            <a:ext cx="325501" cy="1384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0" tIns="0" rIns="0" bIns="0" anchor="b">
            <a:spAutoFit/>
          </a:bodyPr>
          <a:lstStyle/>
          <a:p>
            <a:pPr marL="0" marR="0" lvl="0" indent="0" algn="r" defTabSz="61074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ABDCABE-3F10-B64C-92F1-862014417034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pPr marL="0" marR="0" lvl="0" indent="0" algn="r" defTabSz="61074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</p:txBody>
      </p:sp>
      <p:sp>
        <p:nvSpPr>
          <p:cNvPr id="8" name="5. Source" hidden="1">
            <a:extLst>
              <a:ext uri="{FF2B5EF4-FFF2-40B4-BE49-F238E27FC236}">
                <a16:creationId xmlns:a16="http://schemas.microsoft.com/office/drawing/2014/main" id="{C0D33C43-5B9F-44B4-82FA-BAAD11A7FB8E}"/>
              </a:ext>
            </a:extLst>
          </p:cNvPr>
          <p:cNvSpPr txBox="1"/>
          <p:nvPr userDrawn="1">
            <p:custDataLst>
              <p:tags r:id="rId5"/>
            </p:custDataLst>
          </p:nvPr>
        </p:nvSpPr>
        <p:spPr>
          <a:xfrm>
            <a:off x="554735" y="6501669"/>
            <a:ext cx="7277861" cy="123111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lang="en-US" sz="900" dirty="0">
                <a:cs typeface="Arial" panose="020B0604020202020204" pitchFamily="34" charset="0"/>
              </a:defRPr>
            </a:lvl1pPr>
            <a:lvl2pPr marL="228600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"/>
              <a:defRPr sz="1600">
                <a:cs typeface="Arial" panose="020B0604020202020204" pitchFamily="34" charset="0"/>
              </a:defRPr>
            </a:lvl2pPr>
            <a:lvl3pPr marL="515938" indent="-2873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—"/>
              <a:defRPr sz="1600">
                <a:cs typeface="Arial" panose="020B0604020202020204" pitchFamily="34" charset="0"/>
              </a:defRPr>
            </a:lvl3pPr>
            <a:lvl4pPr marL="742950" indent="-18256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»"/>
              <a:defRPr sz="1600">
                <a:cs typeface="Arial" panose="020B0604020202020204" pitchFamily="34" charset="0"/>
              </a:defRPr>
            </a:lvl4pPr>
            <a:lvl5pPr marL="914400" indent="-1365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›"/>
              <a:defRPr sz="1600">
                <a:cs typeface="Arial" panose="020B0604020202020204" pitchFamily="34" charset="0"/>
              </a:defRPr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Tx/>
              <a:buSzTx/>
              <a:buFont typeface="Segoe UI" panose="020B0502040204020203" pitchFamily="34" charset="0"/>
              <a:buChar char="​"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Source: …</a:t>
            </a:r>
          </a:p>
        </p:txBody>
      </p:sp>
      <p:sp>
        <p:nvSpPr>
          <p:cNvPr id="10" name="1. On-page tracker">
            <a:extLst>
              <a:ext uri="{FF2B5EF4-FFF2-40B4-BE49-F238E27FC236}">
                <a16:creationId xmlns:a16="http://schemas.microsoft.com/office/drawing/2014/main" id="{E4983596-431B-4F12-AA07-76914CD3DEE7}"/>
              </a:ext>
            </a:extLst>
          </p:cNvPr>
          <p:cNvSpPr>
            <a:spLocks noGrp="1"/>
          </p:cNvSpPr>
          <p:nvPr>
            <p:ph type="body" sz="quarter" idx="10" hasCustomPrompt="1"/>
            <p:custDataLst>
              <p:tags r:id="rId6"/>
            </p:custDataLst>
          </p:nvPr>
        </p:nvSpPr>
        <p:spPr>
          <a:xfrm>
            <a:off x="554735" y="41597"/>
            <a:ext cx="3843338" cy="123111"/>
          </a:xfrm>
          <a:prstGeom prst="rect">
            <a:avLst/>
          </a:prstGeom>
          <a:ln w="6350">
            <a:noFill/>
            <a:miter lim="800000"/>
          </a:ln>
        </p:spPr>
        <p:txBody>
          <a:bodyPr vert="horz" wrap="square" lIns="0" tIns="0" rIns="0" bIns="0" rtlCol="0">
            <a:spAutoFit/>
          </a:bodyPr>
          <a:lstStyle>
            <a:lvl1pPr>
              <a:defRPr lang="en-US" sz="800" b="0" dirty="0">
                <a:cs typeface="+mn-cs"/>
              </a:defRPr>
            </a:lvl1pPr>
          </a:lstStyle>
          <a:p>
            <a:pPr lvl="0">
              <a:buNone/>
            </a:pPr>
            <a:r>
              <a:rPr lang="en-US" dirty="0"/>
              <a:t>Add tracker</a:t>
            </a:r>
          </a:p>
        </p:txBody>
      </p:sp>
    </p:spTree>
    <p:extLst>
      <p:ext uri="{BB962C8B-B14F-4D97-AF65-F5344CB8AC3E}">
        <p14:creationId xmlns:p14="http://schemas.microsoft.com/office/powerpoint/2010/main" val="1217375707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468982-DC41-074B-AB40-87B3C9594D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PK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4EB70CD-6CAC-094F-B4AE-B59F06744CD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PK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B5695AC-1C89-D245-84B6-D86B43899C6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PK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ED26F97-2D95-6F48-AD44-C13AE1B35A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5715BCD-AD48-2742-AC15-671E61DEDAD1}" type="datetimeFigureOut">
              <a:rPr kumimoji="0" lang="en-PK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05/31/2025</a:t>
            </a:fld>
            <a:endParaRPr kumimoji="0" lang="en-PK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AC87C57-E90A-0E4B-B537-17E336D3C1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PK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B9530A5-839E-8B4A-8A9A-AA671BB2EE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636449F-D3AD-5A45-9B10-51943849B92B}" type="slidenum">
              <a:rPr kumimoji="0" lang="en-PK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PK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63242131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2162" y="1622"/>
          <a:ext cx="2159" cy="161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270" imgH="270" progId="TCLayout.ActiveDocument.1">
                  <p:embed/>
                </p:oleObj>
              </mc:Choice>
              <mc:Fallback>
                <p:oleObj name="think-cell Slide" r:id="rId3" imgW="270" imgH="270" progId="TCLayout.ActiveDocument.1">
                  <p:embed/>
                  <p:pic>
                    <p:nvPicPr>
                      <p:cNvPr id="2" name="Object 1" hidden="1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162" y="1622"/>
                        <a:ext cx="2159" cy="161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314" name="Rectangle 1026"/>
          <p:cNvSpPr>
            <a:spLocks noGrp="1" noChangeArrowheads="1"/>
          </p:cNvSpPr>
          <p:nvPr>
            <p:ph type="ctrTitle"/>
          </p:nvPr>
        </p:nvSpPr>
        <p:spPr bwMode="auto">
          <a:xfrm>
            <a:off x="339843" y="636751"/>
            <a:ext cx="8192379" cy="502445"/>
          </a:xfrm>
          <a:prstGeom prst="rect">
            <a:avLst/>
          </a:prstGeom>
        </p:spPr>
        <p:txBody>
          <a:bodyPr wrap="square" anchor="t" anchorCtr="0">
            <a:spAutoFit/>
          </a:bodyPr>
          <a:lstStyle>
            <a:lvl1pPr algn="l">
              <a:defRPr sz="3265" b="1" baseline="0">
                <a:latin typeface="+mj-lt"/>
                <a:ea typeface="Arial Unicode MS" pitchFamily="34" charset="-128"/>
                <a:cs typeface="Arial Unicode MS" pitchFamily="34" charset="-128"/>
              </a:defRPr>
            </a:lvl1pPr>
          </a:lstStyle>
          <a:p>
            <a:pPr lvl="0"/>
            <a:r>
              <a:rPr lang="en-GB" noProof="0" dirty="0"/>
              <a:t>Click to edit Master title style</a:t>
            </a:r>
          </a:p>
        </p:txBody>
      </p:sp>
      <p:sp>
        <p:nvSpPr>
          <p:cNvPr id="13315" name="Rectangle 1027"/>
          <p:cNvSpPr>
            <a:spLocks noGrp="1" noChangeArrowheads="1"/>
          </p:cNvSpPr>
          <p:nvPr>
            <p:ph type="subTitle" idx="1"/>
          </p:nvPr>
        </p:nvSpPr>
        <p:spPr bwMode="auto">
          <a:xfrm>
            <a:off x="339841" y="1732526"/>
            <a:ext cx="8192379" cy="314028"/>
          </a:xfrm>
        </p:spPr>
        <p:txBody>
          <a:bodyPr>
            <a:spAutoFit/>
          </a:bodyPr>
          <a:lstStyle>
            <a:lvl1pPr algn="l">
              <a:defRPr sz="2041" baseline="0">
                <a:latin typeface="+mj-lt"/>
                <a:ea typeface="Arial Unicode MS" pitchFamily="34" charset="-128"/>
                <a:cs typeface="Arial Unicode MS" pitchFamily="34" charset="-128"/>
              </a:defRPr>
            </a:lvl1pPr>
          </a:lstStyle>
          <a:p>
            <a:pPr lvl="0"/>
            <a:r>
              <a:rPr lang="en-GB" noProof="0" dirty="0"/>
              <a:t>Click to edit Master subtitle style</a:t>
            </a:r>
          </a:p>
        </p:txBody>
      </p:sp>
      <p:sp>
        <p:nvSpPr>
          <p:cNvPr id="18" name="Document type" hidden="1"/>
          <p:cNvSpPr txBox="1">
            <a:spLocks noChangeArrowheads="1"/>
          </p:cNvSpPr>
          <p:nvPr/>
        </p:nvSpPr>
        <p:spPr bwMode="auto">
          <a:xfrm>
            <a:off x="339842" y="2634847"/>
            <a:ext cx="4596815" cy="2562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 anchor="b">
            <a:spAutoFit/>
          </a:bodyPr>
          <a:lstStyle>
            <a:lvl1pPr eaLnBrk="0" hangingPunct="0">
              <a:defRPr lang="x-none"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lang="x-none"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lang="x-none"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lang="x-none"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lang="x-none"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lang="x-none"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lang="x-none"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lang="x-none"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lang="x-none"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l" defTabSz="88559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lang="x-none"/>
            </a:pPr>
            <a:r>
              <a:rPr kumimoji="0" lang="en-GB" sz="1632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  <a:cs typeface="Arial"/>
                <a:sym typeface="Arial"/>
              </a:rPr>
              <a:t>Document type | Date</a:t>
            </a:r>
          </a:p>
        </p:txBody>
      </p:sp>
    </p:spTree>
    <p:extLst>
      <p:ext uri="{BB962C8B-B14F-4D97-AF65-F5344CB8AC3E}">
        <p14:creationId xmlns:p14="http://schemas.microsoft.com/office/powerpoint/2010/main" val="346185391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2162" y="1622"/>
          <a:ext cx="2159" cy="161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347" imgH="346" progId="TCLayout.ActiveDocument.1">
                  <p:embed/>
                </p:oleObj>
              </mc:Choice>
              <mc:Fallback>
                <p:oleObj name="think-cell Slide" r:id="rId3" imgW="347" imgH="346" progId="TCLayout.ActiveDocument.1">
                  <p:embed/>
                  <p:pic>
                    <p:nvPicPr>
                      <p:cNvPr id="2" name="Object 1" hidden="1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162" y="1622"/>
                        <a:ext cx="2159" cy="161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itle Placeholder 2"/>
          <p:cNvSpPr>
            <a:spLocks noGrp="1" noChangeArrowheads="1"/>
          </p:cNvSpPr>
          <p:nvPr>
            <p:ph type="title"/>
          </p:nvPr>
        </p:nvSpPr>
        <p:spPr bwMode="auto">
          <a:xfrm>
            <a:off x="233261" y="235072"/>
            <a:ext cx="11725484" cy="3768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GB" noProof="0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120184351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/>
          <p:cNvGraphicFramePr>
            <a:graphicFrameLocks noChangeAspect="1"/>
          </p:cNvGraphicFramePr>
          <p:nvPr userDrawn="1">
            <p:custDataLst>
              <p:tags r:id="rId1"/>
            </p:custDataLst>
          </p:nvPr>
        </p:nvGraphicFramePr>
        <p:xfrm>
          <a:off x="2119" y="1590"/>
          <a:ext cx="2116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421" imgH="420" progId="TCLayout.ActiveDocument.1">
                  <p:embed/>
                </p:oleObj>
              </mc:Choice>
              <mc:Fallback>
                <p:oleObj name="think-cell Slide" r:id="rId3" imgW="421" imgH="420" progId="TCLayout.ActiveDocument.1">
                  <p:embed/>
                  <p:pic>
                    <p:nvPicPr>
                      <p:cNvPr id="5" name="Object 4" hidden="1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119" y="1590"/>
                        <a:ext cx="2116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4531" y="385770"/>
            <a:ext cx="11014925" cy="37689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4" name="DocID"/>
          <p:cNvSpPr txBox="1"/>
          <p:nvPr/>
        </p:nvSpPr>
        <p:spPr>
          <a:xfrm>
            <a:off x="1609223" y="6532791"/>
            <a:ext cx="65" cy="107722"/>
          </a:xfrm>
          <a:prstGeom prst="rect">
            <a:avLst/>
          </a:prstGeom>
          <a:noFill/>
        </p:spPr>
        <p:txBody>
          <a:bodyPr vert="horz" wrap="none" lIns="0" tIns="0" rIns="0" bIns="0" rtlCol="0" anchor="b">
            <a:spAutoFit/>
          </a:bodyPr>
          <a:lstStyle/>
          <a:p>
            <a:pPr marL="0" marR="0" lvl="0" indent="0" algn="l" defTabSz="90937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700" b="0" i="0" u="none" strike="noStrike" kern="1200" cap="none" spc="0" normalizeH="0" baseline="0" noProof="0" dirty="0">
              <a:ln>
                <a:noFill/>
              </a:ln>
              <a:solidFill>
                <a:srgbClr val="606060"/>
              </a:solidFill>
              <a:effectLst/>
              <a:uLnTx/>
              <a:uFillTx/>
              <a:latin typeface="Arial"/>
              <a:ea typeface="ＭＳ Ｐゴシック"/>
              <a:cs typeface="Arial"/>
              <a:sym typeface="Arial"/>
            </a:endParaRPr>
          </a:p>
        </p:txBody>
      </p:sp>
      <p:sp>
        <p:nvSpPr>
          <p:cNvPr id="7" name="Rectangle 15"/>
          <p:cNvSpPr>
            <a:spLocks noChangeArrowheads="1"/>
          </p:cNvSpPr>
          <p:nvPr userDrawn="1"/>
        </p:nvSpPr>
        <p:spPr bwMode="gray">
          <a:xfrm>
            <a:off x="11226990" y="6609137"/>
            <a:ext cx="761873" cy="1727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57A6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b">
            <a:spAutoFit/>
          </a:bodyPr>
          <a:lstStyle/>
          <a:p>
            <a:pPr marL="0" marR="0" lvl="0" indent="0" algn="r" defTabSz="909374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306E996-13B1-4F09-8F6B-3AC86B81501F}" type="slidenum">
              <a:rPr kumimoji="0" lang="en-GB" sz="1100" b="0" i="0" u="none" strike="noStrike" kern="1200" cap="none" spc="0" normalizeH="0" baseline="0" noProof="0">
                <a:ln>
                  <a:noFill/>
                </a:ln>
                <a:solidFill>
                  <a:srgbClr val="606060"/>
                </a:solidFill>
                <a:effectLst/>
                <a:uLnTx/>
                <a:uFillTx/>
                <a:latin typeface="Arial"/>
                <a:ea typeface="ＭＳ Ｐゴシック"/>
                <a:cs typeface="Arial" charset="0"/>
                <a:sym typeface="Arial"/>
              </a:rPr>
              <a:pPr marL="0" marR="0" lvl="0" indent="0" algn="r" defTabSz="909374" rtl="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100" b="0" i="0" u="none" strike="noStrike" kern="1200" cap="none" spc="0" normalizeH="0" baseline="0" noProof="0" dirty="0">
              <a:ln>
                <a:noFill/>
              </a:ln>
              <a:solidFill>
                <a:srgbClr val="606060"/>
              </a:solidFill>
              <a:effectLst/>
              <a:uLnTx/>
              <a:uFillTx/>
              <a:latin typeface="Arial"/>
              <a:ea typeface="ＭＳ Ｐゴシック"/>
              <a:cs typeface="Arial" charset="0"/>
              <a:sym typeface="Arial"/>
            </a:endParaRPr>
          </a:p>
        </p:txBody>
      </p:sp>
      <p:sp>
        <p:nvSpPr>
          <p:cNvPr id="9" name="DocID"/>
          <p:cNvSpPr txBox="1"/>
          <p:nvPr userDrawn="1"/>
        </p:nvSpPr>
        <p:spPr>
          <a:xfrm>
            <a:off x="1609223" y="6532791"/>
            <a:ext cx="65" cy="107722"/>
          </a:xfrm>
          <a:prstGeom prst="rect">
            <a:avLst/>
          </a:prstGeom>
          <a:noFill/>
        </p:spPr>
        <p:txBody>
          <a:bodyPr vert="horz" wrap="none" lIns="0" tIns="0" rIns="0" bIns="0" rtlCol="0" anchor="b">
            <a:spAutoFit/>
          </a:bodyPr>
          <a:lstStyle/>
          <a:p>
            <a:pPr marL="0" marR="0" lvl="0" indent="0" algn="l" defTabSz="90937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700" b="0" i="0" u="none" strike="noStrike" kern="1200" cap="none" spc="0" normalizeH="0" baseline="0" noProof="0" dirty="0">
              <a:ln>
                <a:noFill/>
              </a:ln>
              <a:solidFill>
                <a:srgbClr val="606060"/>
              </a:solidFill>
              <a:effectLst/>
              <a:uLnTx/>
              <a:uFillTx/>
              <a:latin typeface="Arial"/>
              <a:ea typeface="ＭＳ Ｐゴシック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976216982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74258240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>
            <a:extLst>
              <a:ext uri="{FF2B5EF4-FFF2-40B4-BE49-F238E27FC236}">
                <a16:creationId xmlns:a16="http://schemas.microsoft.com/office/drawing/2014/main" id="{7B2AA914-6F6F-4F35-B72B-04B2F50B1D40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</p:nvPr>
        </p:nvGraphicFramePr>
        <p:xfrm>
          <a:off x="2162" y="1622"/>
          <a:ext cx="2159" cy="161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416" imgH="416" progId="TCLayout.ActiveDocument.1">
                  <p:embed/>
                </p:oleObj>
              </mc:Choice>
              <mc:Fallback>
                <p:oleObj name="think-cell Slide" r:id="rId3" imgW="416" imgH="416" progId="TCLayout.ActiveDocument.1">
                  <p:embed/>
                  <p:pic>
                    <p:nvPicPr>
                      <p:cNvPr id="4" name="Object 3" hidden="1">
                        <a:extLst>
                          <a:ext uri="{FF2B5EF4-FFF2-40B4-BE49-F238E27FC236}">
                            <a16:creationId xmlns:a16="http://schemas.microsoft.com/office/drawing/2014/main" id="{7B2AA914-6F6F-4F35-B72B-04B2F50B1D4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162" y="1622"/>
                        <a:ext cx="2159" cy="161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3765" y="235262"/>
            <a:ext cx="11725484" cy="376898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37018200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ct 6" hidden="1">
            <a:extLst>
              <a:ext uri="{FF2B5EF4-FFF2-40B4-BE49-F238E27FC236}">
                <a16:creationId xmlns:a16="http://schemas.microsoft.com/office/drawing/2014/main" id="{33B562A0-3D6C-45D0-9E85-8A28A804D0F1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7" imgW="592" imgH="591" progId="TCLayout.ActiveDocument.1">
                  <p:embed/>
                </p:oleObj>
              </mc:Choice>
              <mc:Fallback>
                <p:oleObj name="think-cell Slide" r:id="rId7" imgW="592" imgH="591" progId="TCLayout.ActiveDocument.1">
                  <p:embed/>
                  <p:pic>
                    <p:nvPicPr>
                      <p:cNvPr id="7" name="Object 6" hidden="1">
                        <a:extLst>
                          <a:ext uri="{FF2B5EF4-FFF2-40B4-BE49-F238E27FC236}">
                            <a16:creationId xmlns:a16="http://schemas.microsoft.com/office/drawing/2014/main" id="{33B562A0-3D6C-45D0-9E85-8A28A804D0F1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>
            <a:extLst>
              <a:ext uri="{FF2B5EF4-FFF2-40B4-BE49-F238E27FC236}">
                <a16:creationId xmlns:a16="http://schemas.microsoft.com/office/drawing/2014/main" id="{CC42428D-965F-410A-AAB0-2F4E028AF079}"/>
              </a:ext>
            </a:extLst>
          </p:cNvPr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accent1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Tx/>
              <a:buSzTx/>
              <a:buFontTx/>
              <a:buNone/>
              <a:tabLst/>
              <a:defRPr/>
            </a:pP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  <a:sym typeface="Arial" panose="020B0604020202020204" pitchFamily="34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9B2BB598-2691-4D01-A539-1D662EC06D72}"/>
              </a:ext>
            </a:extLst>
          </p:cNvPr>
          <p:cNvSpPr/>
          <p:nvPr userDrawn="1"/>
        </p:nvSpPr>
        <p:spPr>
          <a:xfrm>
            <a:off x="9383487" y="0"/>
            <a:ext cx="2808513" cy="6858001"/>
          </a:xfrm>
          <a:prstGeom prst="rect">
            <a:avLst/>
          </a:prstGeom>
          <a:solidFill>
            <a:srgbClr val="0070C0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6ABE5ED7-62AC-442E-9D78-2775559457BD}"/>
              </a:ext>
            </a:extLst>
          </p:cNvPr>
          <p:cNvSpPr/>
          <p:nvPr userDrawn="1"/>
        </p:nvSpPr>
        <p:spPr>
          <a:xfrm flipV="1">
            <a:off x="9087171" y="1"/>
            <a:ext cx="79189" cy="6858000"/>
          </a:xfrm>
          <a:prstGeom prst="rect">
            <a:avLst/>
          </a:prstGeom>
          <a:solidFill>
            <a:srgbClr val="6D6B6A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842E81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6" name="Documenttype">
            <a:extLst>
              <a:ext uri="{FF2B5EF4-FFF2-40B4-BE49-F238E27FC236}">
                <a16:creationId xmlns:a16="http://schemas.microsoft.com/office/drawing/2014/main" id="{0CADA7EB-5C2E-4AD4-A32E-534A28817C8A}"/>
              </a:ext>
            </a:extLst>
          </p:cNvPr>
          <p:cNvSpPr>
            <a:spLocks noGrp="1"/>
          </p:cNvSpPr>
          <p:nvPr>
            <p:ph type="body" sz="quarter" idx="13" hasCustomPrompt="1"/>
            <p:custDataLst>
              <p:tags r:id="rId3"/>
            </p:custDataLst>
          </p:nvPr>
        </p:nvSpPr>
        <p:spPr>
          <a:xfrm>
            <a:off x="547687" y="3895055"/>
            <a:ext cx="8309441" cy="25527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0" tIns="0" rIns="0" bIns="0" rtlCol="0" anchor="t" anchorCtr="0">
            <a:spAutoFit/>
          </a:bodyPr>
          <a:lstStyle>
            <a:lvl1pPr>
              <a:defRPr lang="en-US" sz="1400" dirty="0">
                <a:solidFill>
                  <a:schemeClr val="bg2"/>
                </a:solidFill>
              </a:defRPr>
            </a:lvl1pPr>
          </a:lstStyle>
          <a:p>
            <a:pPr lvl="0">
              <a:buNone/>
            </a:pPr>
            <a:r>
              <a:rPr lang="en-US" dirty="0"/>
              <a:t>Edit date or title/role</a:t>
            </a:r>
          </a:p>
        </p:txBody>
      </p:sp>
      <p:sp>
        <p:nvSpPr>
          <p:cNvPr id="18" name="Subtitle">
            <a:extLst>
              <a:ext uri="{FF2B5EF4-FFF2-40B4-BE49-F238E27FC236}">
                <a16:creationId xmlns:a16="http://schemas.microsoft.com/office/drawing/2014/main" id="{C85A1636-E33D-4640-A4BA-89E2008C1ED4}"/>
              </a:ext>
            </a:extLst>
          </p:cNvPr>
          <p:cNvSpPr>
            <a:spLocks noGrp="1"/>
          </p:cNvSpPr>
          <p:nvPr>
            <p:ph type="subTitle" idx="1"/>
            <p:custDataLst>
              <p:tags r:id="rId4"/>
            </p:custDataLst>
          </p:nvPr>
        </p:nvSpPr>
        <p:spPr>
          <a:xfrm>
            <a:off x="544575" y="3460377"/>
            <a:ext cx="8309441" cy="364678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0" tIns="0" rIns="0" bIns="0" rtlCol="0" anchor="t" anchorCtr="0">
            <a:spAutoFit/>
          </a:bodyPr>
          <a:lstStyle>
            <a:lvl1pPr>
              <a:defRPr lang="en-US" sz="2000" dirty="0">
                <a:solidFill>
                  <a:schemeClr val="bg2"/>
                </a:solidFill>
              </a:defRPr>
            </a:lvl1pPr>
          </a:lstStyle>
          <a:p>
            <a:pPr lvl="0">
              <a:buNone/>
            </a:pPr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20" name="Title">
            <a:extLst>
              <a:ext uri="{FF2B5EF4-FFF2-40B4-BE49-F238E27FC236}">
                <a16:creationId xmlns:a16="http://schemas.microsoft.com/office/drawing/2014/main" id="{AA4E4E19-7239-46DA-AE24-CE9556C9BE7D}"/>
              </a:ext>
            </a:extLst>
          </p:cNvPr>
          <p:cNvSpPr>
            <a:spLocks noGrp="1"/>
          </p:cNvSpPr>
          <p:nvPr>
            <p:ph type="title"/>
            <p:custDataLst>
              <p:tags r:id="rId5"/>
            </p:custDataLst>
          </p:nvPr>
        </p:nvSpPr>
        <p:spPr>
          <a:xfrm>
            <a:off x="548828" y="2719123"/>
            <a:ext cx="8309441" cy="677108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0" tIns="0" rIns="0" bIns="0" rtlCol="0" anchor="b" anchorCtr="0">
            <a:spAutoFit/>
          </a:bodyPr>
          <a:lstStyle>
            <a:lvl1pPr>
              <a:defRPr lang="en-US" sz="4400" dirty="0">
                <a:solidFill>
                  <a:srgbClr val="000000"/>
                </a:solidFill>
              </a:defRPr>
            </a:lvl1pPr>
          </a:lstStyle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6ABE5ED7-62AC-442E-9D78-2775559457BD}"/>
              </a:ext>
            </a:extLst>
          </p:cNvPr>
          <p:cNvSpPr/>
          <p:nvPr userDrawn="1"/>
        </p:nvSpPr>
        <p:spPr>
          <a:xfrm flipV="1">
            <a:off x="9209465" y="2839"/>
            <a:ext cx="133877" cy="6858000"/>
          </a:xfrm>
          <a:prstGeom prst="rect">
            <a:avLst/>
          </a:prstGeom>
          <a:solidFill>
            <a:srgbClr val="842E81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5F5A4943-D4E5-A441-BC92-3A04E086C5ED}"/>
              </a:ext>
            </a:extLst>
          </p:cNvPr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021" y="6275261"/>
            <a:ext cx="1486541" cy="401392"/>
          </a:xfrm>
          <a:prstGeom prst="rect">
            <a:avLst/>
          </a:prstGeom>
        </p:spPr>
      </p:pic>
      <p:pic>
        <p:nvPicPr>
          <p:cNvPr id="19" name="Picture 21" descr="BF first.png">
            <a:extLst>
              <a:ext uri="{FF2B5EF4-FFF2-40B4-BE49-F238E27FC236}">
                <a16:creationId xmlns:a16="http://schemas.microsoft.com/office/drawing/2014/main" id="{87D0DA30-E487-6A42-859A-54C34C87D80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22434"/>
          <a:stretch/>
        </p:blipFill>
        <p:spPr bwMode="auto">
          <a:xfrm>
            <a:off x="2218689" y="6275261"/>
            <a:ext cx="579633" cy="3835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86779675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56290" y="2187773"/>
            <a:ext cx="10107459" cy="1107996"/>
          </a:xfrm>
        </p:spPr>
        <p:txBody>
          <a:bodyPr wrap="square" tIns="0" bIns="0" anchor="t" anchorCtr="0">
            <a:noAutofit/>
          </a:bodyPr>
          <a:lstStyle>
            <a:lvl1pPr>
              <a:defRPr sz="3563" cap="all" baseline="0">
                <a:solidFill>
                  <a:srgbClr val="0070C0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56623" y="3723710"/>
            <a:ext cx="8534401" cy="312465"/>
          </a:xfrm>
        </p:spPr>
        <p:txBody>
          <a:bodyPr>
            <a:spAutoFit/>
          </a:bodyPr>
          <a:lstStyle>
            <a:lvl1pPr marL="0" indent="0" algn="l">
              <a:buNone/>
              <a:defRPr sz="1781" b="1">
                <a:solidFill>
                  <a:schemeClr val="bg2">
                    <a:lumMod val="50000"/>
                  </a:schemeClr>
                </a:solidFill>
              </a:defRPr>
            </a:lvl1pPr>
            <a:lvl2pPr marL="45725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51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7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902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2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5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805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27" name="Rectangle 26"/>
          <p:cNvSpPr/>
          <p:nvPr/>
        </p:nvSpPr>
        <p:spPr>
          <a:xfrm>
            <a:off x="10876225" y="98632"/>
            <a:ext cx="1220441" cy="66607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51" tIns="45726" rIns="91451" bIns="45726" rtlCol="0" anchor="ctr"/>
          <a:lstStyle/>
          <a:p>
            <a:pPr marL="0" marR="0" lvl="0" indent="0" algn="ctr" defTabSz="9145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781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8" name="Text Placeholder 47"/>
          <p:cNvSpPr>
            <a:spLocks noGrp="1"/>
          </p:cNvSpPr>
          <p:nvPr>
            <p:ph type="body" sz="quarter" idx="10" hasCustomPrompt="1"/>
          </p:nvPr>
        </p:nvSpPr>
        <p:spPr>
          <a:xfrm>
            <a:off x="656289" y="4464115"/>
            <a:ext cx="8616694" cy="1188750"/>
          </a:xfrm>
        </p:spPr>
        <p:txBody>
          <a:bodyPr>
            <a:noAutofit/>
          </a:bodyPr>
          <a:lstStyle>
            <a:lvl1pPr marL="0" indent="0">
              <a:buNone/>
              <a:defRPr sz="1406" b="0">
                <a:solidFill>
                  <a:schemeClr val="bg2"/>
                </a:solidFill>
              </a:defRPr>
            </a:lvl1pPr>
          </a:lstStyle>
          <a:p>
            <a:pPr lvl="0"/>
            <a:r>
              <a:rPr lang="en-US" dirty="0"/>
              <a:t>Click to add Speaker / Organization / Date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F5A4943-D4E5-A441-BC92-3A04E086C5E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77431" y="128336"/>
            <a:ext cx="2176445" cy="587677"/>
          </a:xfrm>
          <a:prstGeom prst="rect">
            <a:avLst/>
          </a:prstGeom>
        </p:spPr>
      </p:pic>
      <p:sp>
        <p:nvSpPr>
          <p:cNvPr id="7" name="Rectangle 6"/>
          <p:cNvSpPr/>
          <p:nvPr userDrawn="1"/>
        </p:nvSpPr>
        <p:spPr>
          <a:xfrm>
            <a:off x="10876225" y="98632"/>
            <a:ext cx="1220441" cy="66607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51" tIns="45726" rIns="91451" bIns="45726" rtlCol="0" anchor="ctr"/>
          <a:lstStyle/>
          <a:p>
            <a:pPr marL="0" marR="0" lvl="0" indent="0" algn="ctr" defTabSz="9145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781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5F5A4943-D4E5-A441-BC92-3A04E086C5E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77431" y="128336"/>
            <a:ext cx="2176445" cy="5876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2366479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62566" y="1699617"/>
            <a:ext cx="10557883" cy="3985617"/>
          </a:xfrm>
        </p:spPr>
        <p:txBody>
          <a:bodyPr/>
          <a:lstStyle>
            <a:lvl1pPr>
              <a:defRPr sz="1500">
                <a:solidFill>
                  <a:schemeClr val="bg2">
                    <a:lumMod val="50000"/>
                  </a:schemeClr>
                </a:solidFill>
              </a:defRPr>
            </a:lvl1pPr>
            <a:lvl2pPr>
              <a:defRPr sz="1500">
                <a:solidFill>
                  <a:schemeClr val="bg2">
                    <a:lumMod val="50000"/>
                  </a:schemeClr>
                </a:solidFill>
              </a:defRPr>
            </a:lvl2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10"/>
          </p:nvPr>
        </p:nvSpPr>
        <p:spPr>
          <a:xfrm>
            <a:off x="662567" y="2187775"/>
            <a:ext cx="3199358" cy="3497461"/>
          </a:xfrm>
        </p:spPr>
        <p:txBody>
          <a:bodyPr tIns="91440"/>
          <a:lstStyle>
            <a:lvl1pPr marL="128588" indent="-128588">
              <a:lnSpc>
                <a:spcPct val="114000"/>
              </a:lnSpc>
              <a:spcBef>
                <a:spcPts val="0"/>
              </a:spcBef>
              <a:defRPr sz="1313">
                <a:solidFill>
                  <a:schemeClr val="bg2">
                    <a:lumMod val="50000"/>
                  </a:schemeClr>
                </a:solidFill>
              </a:defRPr>
            </a:lvl1pPr>
            <a:lvl2pPr marL="300038" indent="-171450">
              <a:lnSpc>
                <a:spcPct val="114000"/>
              </a:lnSpc>
              <a:spcBef>
                <a:spcPts val="0"/>
              </a:spcBef>
              <a:defRPr sz="1313">
                <a:solidFill>
                  <a:schemeClr val="bg2">
                    <a:lumMod val="50000"/>
                  </a:schemeClr>
                </a:solidFill>
              </a:defRPr>
            </a:lvl2pPr>
            <a:lvl3pPr marL="548640" indent="-162878">
              <a:lnSpc>
                <a:spcPct val="114000"/>
              </a:lnSpc>
              <a:spcBef>
                <a:spcPts val="0"/>
              </a:spcBef>
              <a:defRPr sz="1125"/>
            </a:lvl3pPr>
            <a:lvl4pPr>
              <a:lnSpc>
                <a:spcPct val="114000"/>
              </a:lnSpc>
              <a:spcBef>
                <a:spcPts val="0"/>
              </a:spcBef>
              <a:defRPr sz="1219"/>
            </a:lvl4pPr>
            <a:lvl5pPr>
              <a:lnSpc>
                <a:spcPct val="114000"/>
              </a:lnSpc>
              <a:spcBef>
                <a:spcPts val="0"/>
              </a:spcBef>
              <a:defRPr sz="1219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6" name="Content Placeholder 4"/>
          <p:cNvSpPr>
            <a:spLocks noGrp="1"/>
          </p:cNvSpPr>
          <p:nvPr>
            <p:ph sz="quarter" idx="11"/>
          </p:nvPr>
        </p:nvSpPr>
        <p:spPr>
          <a:xfrm>
            <a:off x="8021091" y="2187775"/>
            <a:ext cx="3199358" cy="3497461"/>
          </a:xfrm>
        </p:spPr>
        <p:txBody>
          <a:bodyPr tIns="91440"/>
          <a:lstStyle>
            <a:lvl1pPr marL="128588" indent="-128588">
              <a:defRPr sz="1313">
                <a:solidFill>
                  <a:schemeClr val="bg2">
                    <a:lumMod val="50000"/>
                  </a:schemeClr>
                </a:solidFill>
              </a:defRPr>
            </a:lvl1pPr>
            <a:lvl2pPr marL="300038" indent="-171450">
              <a:defRPr sz="1313">
                <a:solidFill>
                  <a:schemeClr val="bg2">
                    <a:lumMod val="50000"/>
                  </a:schemeClr>
                </a:solidFill>
              </a:defRPr>
            </a:lvl2pPr>
            <a:lvl3pPr marL="548640" indent="-162878">
              <a:defRPr sz="1125"/>
            </a:lvl3pPr>
            <a:lvl4pPr>
              <a:defRPr sz="1219"/>
            </a:lvl4pPr>
            <a:lvl5pPr>
              <a:defRPr sz="1219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7" name="Content Placeholder 4"/>
          <p:cNvSpPr>
            <a:spLocks noGrp="1"/>
          </p:cNvSpPr>
          <p:nvPr>
            <p:ph sz="quarter" idx="12"/>
          </p:nvPr>
        </p:nvSpPr>
        <p:spPr>
          <a:xfrm>
            <a:off x="4341829" y="2187775"/>
            <a:ext cx="3199358" cy="3497461"/>
          </a:xfrm>
        </p:spPr>
        <p:txBody>
          <a:bodyPr tIns="91440"/>
          <a:lstStyle>
            <a:lvl1pPr marL="128588" indent="-128588">
              <a:lnSpc>
                <a:spcPct val="114000"/>
              </a:lnSpc>
              <a:spcBef>
                <a:spcPts val="0"/>
              </a:spcBef>
              <a:defRPr sz="1313">
                <a:solidFill>
                  <a:schemeClr val="bg2">
                    <a:lumMod val="50000"/>
                  </a:schemeClr>
                </a:solidFill>
              </a:defRPr>
            </a:lvl1pPr>
            <a:lvl2pPr marL="300038" indent="-171450">
              <a:lnSpc>
                <a:spcPct val="114000"/>
              </a:lnSpc>
              <a:spcBef>
                <a:spcPts val="0"/>
              </a:spcBef>
              <a:defRPr sz="1313">
                <a:solidFill>
                  <a:schemeClr val="bg2">
                    <a:lumMod val="50000"/>
                  </a:schemeClr>
                </a:solidFill>
              </a:defRPr>
            </a:lvl2pPr>
            <a:lvl3pPr marL="548640" indent="-162878">
              <a:lnSpc>
                <a:spcPct val="114000"/>
              </a:lnSpc>
              <a:spcBef>
                <a:spcPts val="0"/>
              </a:spcBef>
              <a:defRPr sz="1125"/>
            </a:lvl3pPr>
            <a:lvl4pPr>
              <a:lnSpc>
                <a:spcPct val="114000"/>
              </a:lnSpc>
              <a:spcBef>
                <a:spcPts val="0"/>
              </a:spcBef>
              <a:defRPr sz="1219"/>
            </a:lvl4pPr>
            <a:lvl5pPr>
              <a:lnSpc>
                <a:spcPct val="114000"/>
              </a:lnSpc>
              <a:spcBef>
                <a:spcPts val="0"/>
              </a:spcBef>
              <a:defRPr sz="1219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070C0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5F5A4943-D4E5-A441-BC92-3A04E086C5ED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605" r="78419"/>
          <a:stretch/>
        </p:blipFill>
        <p:spPr>
          <a:xfrm>
            <a:off x="11601580" y="83099"/>
            <a:ext cx="469698" cy="566492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5F5A4943-D4E5-A441-BC92-3A04E086C5E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605" r="78419"/>
          <a:stretch/>
        </p:blipFill>
        <p:spPr>
          <a:xfrm>
            <a:off x="11601580" y="83099"/>
            <a:ext cx="469698" cy="5664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2998016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3025" y="172743"/>
            <a:ext cx="10363200" cy="369332"/>
          </a:xfrm>
        </p:spPr>
        <p:txBody>
          <a:bodyPr tIns="0" bIns="0" anchor="t">
            <a:spAutoFit/>
          </a:bodyPr>
          <a:lstStyle>
            <a:lvl1pPr algn="l">
              <a:defRPr sz="2400" b="1" cap="none" baseline="0">
                <a:solidFill>
                  <a:srgbClr val="000000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Rectangle 2"/>
          <p:cNvSpPr/>
          <p:nvPr/>
        </p:nvSpPr>
        <p:spPr>
          <a:xfrm>
            <a:off x="10876225" y="98632"/>
            <a:ext cx="1220441" cy="109418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51" tIns="45726" rIns="91451" bIns="45726" rtlCol="0" anchor="ctr"/>
          <a:lstStyle/>
          <a:p>
            <a:pPr marL="0" marR="0" lvl="0" indent="0" algn="ctr" defTabSz="9145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781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F5A4943-D4E5-A441-BC92-3A04E086C5ED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605" r="78419"/>
          <a:stretch/>
        </p:blipFill>
        <p:spPr>
          <a:xfrm>
            <a:off x="11601580" y="83099"/>
            <a:ext cx="469698" cy="566492"/>
          </a:xfrm>
          <a:prstGeom prst="rect">
            <a:avLst/>
          </a:prstGeom>
        </p:spPr>
      </p:pic>
      <p:sp>
        <p:nvSpPr>
          <p:cNvPr id="5" name="Rectangle 4"/>
          <p:cNvSpPr/>
          <p:nvPr userDrawn="1"/>
        </p:nvSpPr>
        <p:spPr>
          <a:xfrm>
            <a:off x="10876225" y="98632"/>
            <a:ext cx="1220441" cy="109418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51" tIns="45726" rIns="91451" bIns="45726" rtlCol="0" anchor="ctr"/>
          <a:lstStyle/>
          <a:p>
            <a:pPr marL="0" marR="0" lvl="0" indent="0" algn="ctr" defTabSz="9145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781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4314948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32">
          <p15:clr>
            <a:srgbClr val="FBAE40"/>
          </p15:clr>
        </p15:guide>
        <p15:guide id="2" pos="3840">
          <p15:clr>
            <a:srgbClr val="FBAE40"/>
          </p15:clr>
        </p15:guide>
        <p15:guide id="3" pos="312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>
            <a:extLst>
              <a:ext uri="{FF2B5EF4-FFF2-40B4-BE49-F238E27FC236}">
                <a16:creationId xmlns:a16="http://schemas.microsoft.com/office/drawing/2014/main" id="{305B6D76-6B4B-4ED5-B8F1-5D1D09831257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8" imgW="592" imgH="591" progId="TCLayout.ActiveDocument.1">
                  <p:embed/>
                </p:oleObj>
              </mc:Choice>
              <mc:Fallback>
                <p:oleObj name="think-cell Slide" r:id="rId8" imgW="592" imgH="591" progId="TCLayout.ActiveDocument.1">
                  <p:embed/>
                  <p:pic>
                    <p:nvPicPr>
                      <p:cNvPr id="3" name="Object 2" hidden="1">
                        <a:extLst>
                          <a:ext uri="{FF2B5EF4-FFF2-40B4-BE49-F238E27FC236}">
                            <a16:creationId xmlns:a16="http://schemas.microsoft.com/office/drawing/2014/main" id="{305B6D76-6B4B-4ED5-B8F1-5D1D0983125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>
            <a:extLst>
              <a:ext uri="{FF2B5EF4-FFF2-40B4-BE49-F238E27FC236}">
                <a16:creationId xmlns:a16="http://schemas.microsoft.com/office/drawing/2014/main" id="{BDCF374B-2477-45CD-A00B-B8676A45ACDF}"/>
              </a:ext>
            </a:extLst>
          </p:cNvPr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accent1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Tx/>
              <a:buSzTx/>
              <a:buFontTx/>
              <a:buNone/>
              <a:tabLst/>
              <a:defRPr/>
            </a:pP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  <a:sym typeface="Arial" panose="020B0604020202020204" pitchFamily="34" charset="0"/>
            </a:endParaRPr>
          </a:p>
        </p:txBody>
      </p:sp>
      <p:sp>
        <p:nvSpPr>
          <p:cNvPr id="7" name="2. Slide Title">
            <a:extLst>
              <a:ext uri="{FF2B5EF4-FFF2-40B4-BE49-F238E27FC236}">
                <a16:creationId xmlns:a16="http://schemas.microsoft.com/office/drawing/2014/main" id="{99495DFD-8D6A-4DD8-AE3A-47FA42AA0A4F}"/>
              </a:ext>
            </a:extLst>
          </p:cNvPr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554736" y="4580468"/>
            <a:ext cx="11082528" cy="677108"/>
          </a:xfrm>
        </p:spPr>
        <p:txBody>
          <a:bodyPr anchor="b">
            <a:noAutofit/>
          </a:bodyPr>
          <a:lstStyle>
            <a:lvl1pPr>
              <a:lnSpc>
                <a:spcPct val="100000"/>
              </a:lnSpc>
              <a:defRPr sz="4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Slide Number">
            <a:extLst>
              <a:ext uri="{FF2B5EF4-FFF2-40B4-BE49-F238E27FC236}">
                <a16:creationId xmlns:a16="http://schemas.microsoft.com/office/drawing/2014/main" id="{A86AE8A6-05EF-4E76-AAAD-41743692E9F9}"/>
              </a:ext>
            </a:extLst>
          </p:cNvPr>
          <p:cNvSpPr>
            <a:spLocks noChangeArrowheads="1"/>
          </p:cNvSpPr>
          <p:nvPr userDrawn="1">
            <p:custDataLst>
              <p:tags r:id="rId4"/>
            </p:custDataLst>
          </p:nvPr>
        </p:nvSpPr>
        <p:spPr bwMode="black">
          <a:xfrm>
            <a:off x="11312525" y="6498754"/>
            <a:ext cx="325501" cy="1384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0" tIns="0" rIns="0" bIns="0" anchor="b">
            <a:spAutoFit/>
          </a:bodyPr>
          <a:lstStyle/>
          <a:p>
            <a:pPr marL="0" marR="0" lvl="0" indent="0" algn="r" defTabSz="61074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ABDCABE-3F10-B64C-92F1-862014417034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pPr marL="0" marR="0" lvl="0" indent="0" algn="r" defTabSz="61074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5. Source" hidden="1">
            <a:extLst>
              <a:ext uri="{FF2B5EF4-FFF2-40B4-BE49-F238E27FC236}">
                <a16:creationId xmlns:a16="http://schemas.microsoft.com/office/drawing/2014/main" id="{B871FE09-BB6E-4334-B0EA-E52395AA61B3}"/>
              </a:ext>
            </a:extLst>
          </p:cNvPr>
          <p:cNvSpPr txBox="1"/>
          <p:nvPr userDrawn="1">
            <p:custDataLst>
              <p:tags r:id="rId5"/>
            </p:custDataLst>
          </p:nvPr>
        </p:nvSpPr>
        <p:spPr>
          <a:xfrm>
            <a:off x="554735" y="6501669"/>
            <a:ext cx="7277861" cy="123111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lang="en-US" sz="900" dirty="0">
                <a:cs typeface="Arial" panose="020B0604020202020204" pitchFamily="34" charset="0"/>
              </a:defRPr>
            </a:lvl1pPr>
            <a:lvl2pPr marL="228600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"/>
              <a:defRPr sz="1600">
                <a:cs typeface="Arial" panose="020B0604020202020204" pitchFamily="34" charset="0"/>
              </a:defRPr>
            </a:lvl2pPr>
            <a:lvl3pPr marL="515938" indent="-2873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—"/>
              <a:defRPr sz="1600">
                <a:cs typeface="Arial" panose="020B0604020202020204" pitchFamily="34" charset="0"/>
              </a:defRPr>
            </a:lvl3pPr>
            <a:lvl4pPr marL="742950" indent="-18256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»"/>
              <a:defRPr sz="1600">
                <a:cs typeface="Arial" panose="020B0604020202020204" pitchFamily="34" charset="0"/>
              </a:defRPr>
            </a:lvl4pPr>
            <a:lvl5pPr marL="914400" indent="-1365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›"/>
              <a:defRPr sz="1600">
                <a:cs typeface="Arial" panose="020B0604020202020204" pitchFamily="34" charset="0"/>
              </a:defRPr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Tx/>
              <a:buSzTx/>
              <a:buFont typeface="Segoe UI" panose="020B0502040204020203" pitchFamily="34" charset="0"/>
              <a:buChar char="​"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Source: …</a:t>
            </a:r>
          </a:p>
        </p:txBody>
      </p:sp>
      <p:sp>
        <p:nvSpPr>
          <p:cNvPr id="9" name="1. On-page tracker">
            <a:extLst>
              <a:ext uri="{FF2B5EF4-FFF2-40B4-BE49-F238E27FC236}">
                <a16:creationId xmlns:a16="http://schemas.microsoft.com/office/drawing/2014/main" id="{FA764DC8-CEA6-42F3-8E66-7C768AAD275E}"/>
              </a:ext>
            </a:extLst>
          </p:cNvPr>
          <p:cNvSpPr>
            <a:spLocks noGrp="1"/>
          </p:cNvSpPr>
          <p:nvPr>
            <p:ph type="body" sz="quarter" idx="10" hasCustomPrompt="1"/>
            <p:custDataLst>
              <p:tags r:id="rId6"/>
            </p:custDataLst>
          </p:nvPr>
        </p:nvSpPr>
        <p:spPr>
          <a:xfrm>
            <a:off x="554735" y="41597"/>
            <a:ext cx="3843338" cy="123111"/>
          </a:xfrm>
          <a:prstGeom prst="rect">
            <a:avLst/>
          </a:prstGeom>
          <a:ln w="6350">
            <a:noFill/>
            <a:miter lim="800000"/>
          </a:ln>
        </p:spPr>
        <p:txBody>
          <a:bodyPr vert="horz" wrap="square" lIns="0" tIns="0" rIns="0" bIns="0" rtlCol="0">
            <a:spAutoFit/>
          </a:bodyPr>
          <a:lstStyle>
            <a:lvl1pPr>
              <a:defRPr lang="en-US" sz="800" b="0" dirty="0">
                <a:cs typeface="+mn-cs"/>
              </a:defRPr>
            </a:lvl1pPr>
          </a:lstStyle>
          <a:p>
            <a:pPr lvl="0">
              <a:buNone/>
            </a:pPr>
            <a:r>
              <a:rPr lang="en-US" dirty="0"/>
              <a:t>Add tracker</a:t>
            </a:r>
          </a:p>
        </p:txBody>
      </p:sp>
    </p:spTree>
    <p:extLst>
      <p:ext uri="{BB962C8B-B14F-4D97-AF65-F5344CB8AC3E}">
        <p14:creationId xmlns:p14="http://schemas.microsoft.com/office/powerpoint/2010/main" val="3105029543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1/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6" hidden="1">
            <a:extLst>
              <a:ext uri="{FF2B5EF4-FFF2-40B4-BE49-F238E27FC236}">
                <a16:creationId xmlns:a16="http://schemas.microsoft.com/office/drawing/2014/main" id="{DA8D6A48-EE20-4EB4-A234-9F3B16C02872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8" imgW="413" imgH="416" progId="TCLayout.ActiveDocument.1">
                  <p:embed/>
                </p:oleObj>
              </mc:Choice>
              <mc:Fallback>
                <p:oleObj name="think-cell Slide" r:id="rId8" imgW="413" imgH="416" progId="TCLayout.ActiveDocument.1">
                  <p:embed/>
                  <p:pic>
                    <p:nvPicPr>
                      <p:cNvPr id="3" name="Object 6" hidden="1">
                        <a:extLst>
                          <a:ext uri="{FF2B5EF4-FFF2-40B4-BE49-F238E27FC236}">
                            <a16:creationId xmlns:a16="http://schemas.microsoft.com/office/drawing/2014/main" id="{DA8D6A48-EE20-4EB4-A234-9F3B16C02872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1" hidden="1">
            <a:extLst>
              <a:ext uri="{FF2B5EF4-FFF2-40B4-BE49-F238E27FC236}">
                <a16:creationId xmlns:a16="http://schemas.microsoft.com/office/drawing/2014/main" id="{67C50C85-5FB9-4798-A8A4-1DA5B9F3ACC9}"/>
              </a:ext>
            </a:extLst>
          </p:cNvPr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accent1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Tx/>
              <a:buSzTx/>
              <a:buFontTx/>
              <a:buNone/>
              <a:tabLst/>
              <a:defRPr/>
            </a:pPr>
            <a:endParaRPr kumimoji="0" lang="en-US" sz="25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  <a:sym typeface="Arial" panose="020B0604020202020204" pitchFamily="34" charset="0"/>
            </a:endParaRPr>
          </a:p>
        </p:txBody>
      </p:sp>
      <p:sp>
        <p:nvSpPr>
          <p:cNvPr id="21" name="5. Source" hidden="1">
            <a:extLst>
              <a:ext uri="{FF2B5EF4-FFF2-40B4-BE49-F238E27FC236}">
                <a16:creationId xmlns:a16="http://schemas.microsoft.com/office/drawing/2014/main" id="{25B2DE14-9B3F-4199-B082-9FEB12CE57EA}"/>
              </a:ext>
            </a:extLst>
          </p:cNvPr>
          <p:cNvSpPr txBox="1"/>
          <p:nvPr userDrawn="1">
            <p:custDataLst>
              <p:tags r:id="rId3"/>
            </p:custDataLst>
          </p:nvPr>
        </p:nvSpPr>
        <p:spPr>
          <a:xfrm>
            <a:off x="554735" y="6501669"/>
            <a:ext cx="7277861" cy="123111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lang="en-US" sz="900" dirty="0">
                <a:cs typeface="Arial" panose="020B0604020202020204" pitchFamily="34" charset="0"/>
              </a:defRPr>
            </a:lvl1pPr>
            <a:lvl2pPr marL="228600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"/>
              <a:defRPr sz="1600">
                <a:cs typeface="Arial" panose="020B0604020202020204" pitchFamily="34" charset="0"/>
              </a:defRPr>
            </a:lvl2pPr>
            <a:lvl3pPr marL="515938" indent="-2873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—"/>
              <a:defRPr sz="1600">
                <a:cs typeface="Arial" panose="020B0604020202020204" pitchFamily="34" charset="0"/>
              </a:defRPr>
            </a:lvl3pPr>
            <a:lvl4pPr marL="742950" indent="-18256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»"/>
              <a:defRPr sz="1600">
                <a:cs typeface="Arial" panose="020B0604020202020204" pitchFamily="34" charset="0"/>
              </a:defRPr>
            </a:lvl4pPr>
            <a:lvl5pPr marL="914400" indent="-1365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›"/>
              <a:defRPr sz="1600">
                <a:cs typeface="Arial" panose="020B0604020202020204" pitchFamily="34" charset="0"/>
              </a:defRPr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Tx/>
              <a:buSzTx/>
              <a:buFont typeface="Segoe UI" panose="020B0502040204020203" pitchFamily="34" charset="0"/>
              <a:buChar char="​"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Source: …</a:t>
            </a:r>
          </a:p>
        </p:txBody>
      </p:sp>
      <p:cxnSp>
        <p:nvCxnSpPr>
          <p:cNvPr id="16" name="TopLineRight">
            <a:extLst>
              <a:ext uri="{FF2B5EF4-FFF2-40B4-BE49-F238E27FC236}">
                <a16:creationId xmlns:a16="http://schemas.microsoft.com/office/drawing/2014/main" id="{0925431E-93BB-4CAF-8412-89898F216A82}"/>
              </a:ext>
            </a:extLst>
          </p:cNvPr>
          <p:cNvCxnSpPr/>
          <p:nvPr userDrawn="1">
            <p:custDataLst>
              <p:tags r:id="rId4"/>
            </p:custDataLst>
          </p:nvPr>
        </p:nvCxnSpPr>
        <p:spPr>
          <a:xfrm>
            <a:off x="527886" y="937377"/>
            <a:ext cx="11064240" cy="0"/>
          </a:xfrm>
          <a:prstGeom prst="line">
            <a:avLst/>
          </a:prstGeom>
          <a:ln w="6350">
            <a:solidFill>
              <a:srgbClr val="000000"/>
            </a:solidFill>
            <a:miter lim="800000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Slide Number">
            <a:extLst>
              <a:ext uri="{FF2B5EF4-FFF2-40B4-BE49-F238E27FC236}">
                <a16:creationId xmlns:a16="http://schemas.microsoft.com/office/drawing/2014/main" id="{D0E8D6D4-65CF-4E97-809E-C2399703986A}"/>
              </a:ext>
            </a:extLst>
          </p:cNvPr>
          <p:cNvSpPr>
            <a:spLocks noChangeArrowheads="1"/>
          </p:cNvSpPr>
          <p:nvPr userDrawn="1">
            <p:custDataLst>
              <p:tags r:id="rId5"/>
            </p:custDataLst>
          </p:nvPr>
        </p:nvSpPr>
        <p:spPr bwMode="black">
          <a:xfrm>
            <a:off x="11671114" y="6606330"/>
            <a:ext cx="325501" cy="1384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0" tIns="0" rIns="0" bIns="0" anchor="b">
            <a:spAutoFit/>
          </a:bodyPr>
          <a:lstStyle/>
          <a:p>
            <a:pPr marL="0" marR="0" lvl="0" indent="0" algn="r" defTabSz="61074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ABDCABE-3F10-B64C-92F1-862014417034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pPr marL="0" marR="0" lvl="0" indent="0" algn="r" defTabSz="61074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</p:txBody>
      </p:sp>
      <p:sp>
        <p:nvSpPr>
          <p:cNvPr id="14" name="Title 1"/>
          <p:cNvSpPr txBox="1">
            <a:spLocks/>
          </p:cNvSpPr>
          <p:nvPr userDrawn="1"/>
        </p:nvSpPr>
        <p:spPr>
          <a:xfrm>
            <a:off x="513025" y="190676"/>
            <a:ext cx="10363200" cy="369332"/>
          </a:xfrm>
          <a:prstGeom prst="rect">
            <a:avLst/>
          </a:prstGeom>
        </p:spPr>
        <p:txBody>
          <a:bodyPr vert="horz" lIns="0" tIns="0" rIns="0" bIns="0" rtlCol="0" anchor="t" anchorCtr="0">
            <a:spAutoFit/>
          </a:bodyPr>
          <a:lstStyle>
            <a:lvl1pPr algn="l" defTabSz="914514" rtl="0" eaLnBrk="1" latinLnBrk="0" hangingPunct="1">
              <a:spcBef>
                <a:spcPct val="0"/>
              </a:spcBef>
              <a:buNone/>
              <a:defRPr sz="2400" b="1" kern="1200" cap="none" baseline="0">
                <a:solidFill>
                  <a:srgbClr val="000000"/>
                </a:solidFill>
                <a:latin typeface="Arial" panose="020B0604020202020204" pitchFamily="34" charset="0"/>
                <a:ea typeface="+mj-ea"/>
                <a:cs typeface="+mj-cs"/>
              </a:defRPr>
            </a:lvl1pPr>
          </a:lstStyle>
          <a:p>
            <a:pPr marL="0" marR="0" lvl="0" indent="0" algn="l" defTabSz="914514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+mj-cs"/>
              </a:rPr>
              <a:t>Click to edit Master title style</a:t>
            </a:r>
          </a:p>
        </p:txBody>
      </p:sp>
      <p:sp>
        <p:nvSpPr>
          <p:cNvPr id="26" name="3. Subtitle">
            <a:extLst>
              <a:ext uri="{FF2B5EF4-FFF2-40B4-BE49-F238E27FC236}">
                <a16:creationId xmlns:a16="http://schemas.microsoft.com/office/drawing/2014/main" id="{A4DBA574-6D59-4DFD-82A7-9B1E9AEB906E}"/>
              </a:ext>
            </a:extLst>
          </p:cNvPr>
          <p:cNvSpPr>
            <a:spLocks noGrp="1"/>
          </p:cNvSpPr>
          <p:nvPr>
            <p:ph type="subTitle" idx="1"/>
            <p:custDataLst>
              <p:tags r:id="rId6"/>
            </p:custDataLst>
          </p:nvPr>
        </p:nvSpPr>
        <p:spPr>
          <a:xfrm>
            <a:off x="563701" y="1024020"/>
            <a:ext cx="9933970" cy="315792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l">
              <a:buNone/>
              <a:defRPr sz="1800" b="0">
                <a:solidFill>
                  <a:schemeClr val="bg2">
                    <a:lumMod val="75000"/>
                  </a:schemeClr>
                </a:solidFill>
              </a:defRPr>
            </a:lvl1pPr>
            <a:lvl2pPr marL="457178" indent="0" algn="ctr">
              <a:buNone/>
              <a:defRPr sz="2000"/>
            </a:lvl2pPr>
            <a:lvl3pPr marL="914354" indent="0" algn="ctr">
              <a:buNone/>
              <a:defRPr sz="1800"/>
            </a:lvl3pPr>
            <a:lvl4pPr marL="1371532" indent="0" algn="ctr">
              <a:buNone/>
              <a:defRPr sz="1600"/>
            </a:lvl4pPr>
            <a:lvl5pPr marL="1828709" indent="0" algn="ctr">
              <a:buNone/>
              <a:defRPr sz="1600"/>
            </a:lvl5pPr>
            <a:lvl6pPr marL="2285886" indent="0" algn="ctr">
              <a:buNone/>
              <a:defRPr sz="1600"/>
            </a:lvl6pPr>
            <a:lvl7pPr marL="2743062" indent="0" algn="ctr">
              <a:buNone/>
              <a:defRPr sz="1600"/>
            </a:lvl7pPr>
            <a:lvl8pPr marL="3200240" indent="0" algn="ctr">
              <a:buNone/>
              <a:defRPr sz="1600"/>
            </a:lvl8pPr>
            <a:lvl9pPr marL="3657418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281684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12">
          <p15:clr>
            <a:srgbClr val="FBAE40"/>
          </p15:clr>
        </p15:guide>
      </p15:sldGuideLst>
    </p:ext>
  </p:extLst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1/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6" hidden="1">
            <a:extLst>
              <a:ext uri="{FF2B5EF4-FFF2-40B4-BE49-F238E27FC236}">
                <a16:creationId xmlns:a16="http://schemas.microsoft.com/office/drawing/2014/main" id="{DA8D6A48-EE20-4EB4-A234-9F3B16C02872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8" imgW="413" imgH="416" progId="TCLayout.ActiveDocument.1">
                  <p:embed/>
                </p:oleObj>
              </mc:Choice>
              <mc:Fallback>
                <p:oleObj name="think-cell Slide" r:id="rId8" imgW="413" imgH="416" progId="TCLayout.ActiveDocument.1">
                  <p:embed/>
                  <p:pic>
                    <p:nvPicPr>
                      <p:cNvPr id="3" name="Object 6" hidden="1">
                        <a:extLst>
                          <a:ext uri="{FF2B5EF4-FFF2-40B4-BE49-F238E27FC236}">
                            <a16:creationId xmlns:a16="http://schemas.microsoft.com/office/drawing/2014/main" id="{DA8D6A48-EE20-4EB4-A234-9F3B16C02872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1" hidden="1">
            <a:extLst>
              <a:ext uri="{FF2B5EF4-FFF2-40B4-BE49-F238E27FC236}">
                <a16:creationId xmlns:a16="http://schemas.microsoft.com/office/drawing/2014/main" id="{67C50C85-5FB9-4798-A8A4-1DA5B9F3ACC9}"/>
              </a:ext>
            </a:extLst>
          </p:cNvPr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accent1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Tx/>
              <a:buSzTx/>
              <a:buFontTx/>
              <a:buNone/>
              <a:tabLst/>
              <a:defRPr/>
            </a:pPr>
            <a:endParaRPr kumimoji="0" lang="en-US" sz="25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  <a:sym typeface="Arial" panose="020B0604020202020204" pitchFamily="34" charset="0"/>
            </a:endParaRPr>
          </a:p>
        </p:txBody>
      </p:sp>
      <p:sp>
        <p:nvSpPr>
          <p:cNvPr id="21" name="5. Source" hidden="1">
            <a:extLst>
              <a:ext uri="{FF2B5EF4-FFF2-40B4-BE49-F238E27FC236}">
                <a16:creationId xmlns:a16="http://schemas.microsoft.com/office/drawing/2014/main" id="{25B2DE14-9B3F-4199-B082-9FEB12CE57EA}"/>
              </a:ext>
            </a:extLst>
          </p:cNvPr>
          <p:cNvSpPr txBox="1"/>
          <p:nvPr userDrawn="1">
            <p:custDataLst>
              <p:tags r:id="rId3"/>
            </p:custDataLst>
          </p:nvPr>
        </p:nvSpPr>
        <p:spPr>
          <a:xfrm>
            <a:off x="554735" y="6501669"/>
            <a:ext cx="7277861" cy="123111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lang="en-US" sz="900" dirty="0">
                <a:cs typeface="Arial" panose="020B0604020202020204" pitchFamily="34" charset="0"/>
              </a:defRPr>
            </a:lvl1pPr>
            <a:lvl2pPr marL="228600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"/>
              <a:defRPr sz="1600">
                <a:cs typeface="Arial" panose="020B0604020202020204" pitchFamily="34" charset="0"/>
              </a:defRPr>
            </a:lvl2pPr>
            <a:lvl3pPr marL="515938" indent="-2873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—"/>
              <a:defRPr sz="1600">
                <a:cs typeface="Arial" panose="020B0604020202020204" pitchFamily="34" charset="0"/>
              </a:defRPr>
            </a:lvl3pPr>
            <a:lvl4pPr marL="742950" indent="-18256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»"/>
              <a:defRPr sz="1600">
                <a:cs typeface="Arial" panose="020B0604020202020204" pitchFamily="34" charset="0"/>
              </a:defRPr>
            </a:lvl4pPr>
            <a:lvl5pPr marL="914400" indent="-1365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›"/>
              <a:defRPr sz="1600">
                <a:cs typeface="Arial" panose="020B0604020202020204" pitchFamily="34" charset="0"/>
              </a:defRPr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Tx/>
              <a:buSzTx/>
              <a:buFont typeface="Segoe UI" panose="020B0502040204020203" pitchFamily="34" charset="0"/>
              <a:buChar char="​"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Source: …</a:t>
            </a:r>
          </a:p>
        </p:txBody>
      </p:sp>
      <p:cxnSp>
        <p:nvCxnSpPr>
          <p:cNvPr id="16" name="TopLineRight">
            <a:extLst>
              <a:ext uri="{FF2B5EF4-FFF2-40B4-BE49-F238E27FC236}">
                <a16:creationId xmlns:a16="http://schemas.microsoft.com/office/drawing/2014/main" id="{0925431E-93BB-4CAF-8412-89898F216A82}"/>
              </a:ext>
            </a:extLst>
          </p:cNvPr>
          <p:cNvCxnSpPr/>
          <p:nvPr userDrawn="1">
            <p:custDataLst>
              <p:tags r:id="rId4"/>
            </p:custDataLst>
          </p:nvPr>
        </p:nvCxnSpPr>
        <p:spPr>
          <a:xfrm>
            <a:off x="527886" y="937377"/>
            <a:ext cx="11064240" cy="0"/>
          </a:xfrm>
          <a:prstGeom prst="line">
            <a:avLst/>
          </a:prstGeom>
          <a:ln w="6350">
            <a:solidFill>
              <a:srgbClr val="000000"/>
            </a:solidFill>
            <a:miter lim="800000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Slide Number">
            <a:extLst>
              <a:ext uri="{FF2B5EF4-FFF2-40B4-BE49-F238E27FC236}">
                <a16:creationId xmlns:a16="http://schemas.microsoft.com/office/drawing/2014/main" id="{D0E8D6D4-65CF-4E97-809E-C2399703986A}"/>
              </a:ext>
            </a:extLst>
          </p:cNvPr>
          <p:cNvSpPr>
            <a:spLocks noChangeArrowheads="1"/>
          </p:cNvSpPr>
          <p:nvPr userDrawn="1">
            <p:custDataLst>
              <p:tags r:id="rId5"/>
            </p:custDataLst>
          </p:nvPr>
        </p:nvSpPr>
        <p:spPr bwMode="black">
          <a:xfrm>
            <a:off x="11671114" y="6606330"/>
            <a:ext cx="325501" cy="1384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0" tIns="0" rIns="0" bIns="0" anchor="b">
            <a:spAutoFit/>
          </a:bodyPr>
          <a:lstStyle/>
          <a:p>
            <a:pPr marL="0" marR="0" lvl="0" indent="0" algn="r" defTabSz="61074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ABDCABE-3F10-B64C-92F1-862014417034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pPr marL="0" marR="0" lvl="0" indent="0" algn="r" defTabSz="61074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</p:txBody>
      </p:sp>
      <p:sp>
        <p:nvSpPr>
          <p:cNvPr id="9" name="3. Subtitle">
            <a:extLst>
              <a:ext uri="{FF2B5EF4-FFF2-40B4-BE49-F238E27FC236}">
                <a16:creationId xmlns:a16="http://schemas.microsoft.com/office/drawing/2014/main" id="{A4DBA574-6D59-4DFD-82A7-9B1E9AEB906E}"/>
              </a:ext>
            </a:extLst>
          </p:cNvPr>
          <p:cNvSpPr>
            <a:spLocks noGrp="1"/>
          </p:cNvSpPr>
          <p:nvPr>
            <p:ph type="subTitle" idx="1"/>
            <p:custDataLst>
              <p:tags r:id="rId6"/>
            </p:custDataLst>
          </p:nvPr>
        </p:nvSpPr>
        <p:spPr>
          <a:xfrm>
            <a:off x="563701" y="1024020"/>
            <a:ext cx="9933970" cy="315792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l">
              <a:buNone/>
              <a:defRPr sz="1800" b="0">
                <a:solidFill>
                  <a:schemeClr val="bg2">
                    <a:lumMod val="75000"/>
                  </a:schemeClr>
                </a:solidFill>
              </a:defRPr>
            </a:lvl1pPr>
            <a:lvl2pPr marL="457178" indent="0" algn="ctr">
              <a:buNone/>
              <a:defRPr sz="2000"/>
            </a:lvl2pPr>
            <a:lvl3pPr marL="914354" indent="0" algn="ctr">
              <a:buNone/>
              <a:defRPr sz="1800"/>
            </a:lvl3pPr>
            <a:lvl4pPr marL="1371532" indent="0" algn="ctr">
              <a:buNone/>
              <a:defRPr sz="1600"/>
            </a:lvl4pPr>
            <a:lvl5pPr marL="1828709" indent="0" algn="ctr">
              <a:buNone/>
              <a:defRPr sz="1600"/>
            </a:lvl5pPr>
            <a:lvl6pPr marL="2285886" indent="0" algn="ctr">
              <a:buNone/>
              <a:defRPr sz="1600"/>
            </a:lvl6pPr>
            <a:lvl7pPr marL="2743062" indent="0" algn="ctr">
              <a:buNone/>
              <a:defRPr sz="1600"/>
            </a:lvl7pPr>
            <a:lvl8pPr marL="3200240" indent="0" algn="ctr">
              <a:buNone/>
              <a:defRPr sz="1600"/>
            </a:lvl8pPr>
            <a:lvl9pPr marL="3657418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019206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12">
          <p15:clr>
            <a:srgbClr val="FBAE40"/>
          </p15:clr>
        </p15:guide>
      </p15:sldGuideLst>
    </p:ext>
  </p:extLst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1/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6" hidden="1">
            <a:extLst>
              <a:ext uri="{FF2B5EF4-FFF2-40B4-BE49-F238E27FC236}">
                <a16:creationId xmlns:a16="http://schemas.microsoft.com/office/drawing/2014/main" id="{DA8D6A48-EE20-4EB4-A234-9F3B16C02872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11" imgW="413" imgH="416" progId="TCLayout.ActiveDocument.1">
                  <p:embed/>
                </p:oleObj>
              </mc:Choice>
              <mc:Fallback>
                <p:oleObj name="think-cell Slide" r:id="rId11" imgW="413" imgH="416" progId="TCLayout.ActiveDocument.1">
                  <p:embed/>
                  <p:pic>
                    <p:nvPicPr>
                      <p:cNvPr id="3" name="Object 6" hidden="1">
                        <a:extLst>
                          <a:ext uri="{FF2B5EF4-FFF2-40B4-BE49-F238E27FC236}">
                            <a16:creationId xmlns:a16="http://schemas.microsoft.com/office/drawing/2014/main" id="{DA8D6A48-EE20-4EB4-A234-9F3B16C02872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1" hidden="1">
            <a:extLst>
              <a:ext uri="{FF2B5EF4-FFF2-40B4-BE49-F238E27FC236}">
                <a16:creationId xmlns:a16="http://schemas.microsoft.com/office/drawing/2014/main" id="{67C50C85-5FB9-4798-A8A4-1DA5B9F3ACC9}"/>
              </a:ext>
            </a:extLst>
          </p:cNvPr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accent1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Tx/>
              <a:buSzTx/>
              <a:buFontTx/>
              <a:buNone/>
              <a:tabLst/>
              <a:defRPr/>
            </a:pPr>
            <a:endParaRPr kumimoji="0" lang="en-US" sz="25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  <a:sym typeface="Arial" panose="020B0604020202020204" pitchFamily="34" charset="0"/>
            </a:endParaRPr>
          </a:p>
        </p:txBody>
      </p:sp>
      <p:sp>
        <p:nvSpPr>
          <p:cNvPr id="6" name="RectangleLight">
            <a:extLst>
              <a:ext uri="{FF2B5EF4-FFF2-40B4-BE49-F238E27FC236}">
                <a16:creationId xmlns:a16="http://schemas.microsoft.com/office/drawing/2014/main" id="{3FA229FA-A3E6-464F-8FAE-54175450EBEB}"/>
              </a:ext>
            </a:extLst>
          </p:cNvPr>
          <p:cNvSpPr/>
          <p:nvPr userDrawn="1">
            <p:custDataLst>
              <p:tags r:id="rId3"/>
            </p:custDataLst>
          </p:nvPr>
        </p:nvSpPr>
        <p:spPr bwMode="ltGray">
          <a:xfrm>
            <a:off x="3413760" y="0"/>
            <a:ext cx="8778240" cy="6858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6350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0F0F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9" name="2. Slide Title">
            <a:extLst>
              <a:ext uri="{FF2B5EF4-FFF2-40B4-BE49-F238E27FC236}">
                <a16:creationId xmlns:a16="http://schemas.microsoft.com/office/drawing/2014/main" id="{6647A441-8DE4-4236-BCC7-B694B2C59E00}"/>
              </a:ext>
            </a:extLst>
          </p:cNvPr>
          <p:cNvSpPr>
            <a:spLocks noGrp="1"/>
          </p:cNvSpPr>
          <p:nvPr>
            <p:ph type="title"/>
            <p:custDataLst>
              <p:tags r:id="rId4"/>
            </p:custDataLst>
          </p:nvPr>
        </p:nvSpPr>
        <p:spPr>
          <a:xfrm>
            <a:off x="554736" y="2744369"/>
            <a:ext cx="2514600" cy="769441"/>
          </a:xfrm>
        </p:spPr>
        <p:txBody>
          <a:bodyPr anchor="b">
            <a:noAutofit/>
          </a:bodyPr>
          <a:lstStyle>
            <a:lvl1pPr>
              <a:defRPr sz="2400">
                <a:solidFill>
                  <a:srgbClr val="000000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0" name="3. Subtitle">
            <a:extLst>
              <a:ext uri="{FF2B5EF4-FFF2-40B4-BE49-F238E27FC236}">
                <a16:creationId xmlns:a16="http://schemas.microsoft.com/office/drawing/2014/main" id="{A4DBA574-6D59-4DFD-82A7-9B1E9AEB906E}"/>
              </a:ext>
            </a:extLst>
          </p:cNvPr>
          <p:cNvSpPr>
            <a:spLocks noGrp="1"/>
          </p:cNvSpPr>
          <p:nvPr>
            <p:ph type="subTitle" idx="1"/>
            <p:custDataLst>
              <p:tags r:id="rId5"/>
            </p:custDataLst>
          </p:nvPr>
        </p:nvSpPr>
        <p:spPr>
          <a:xfrm>
            <a:off x="554736" y="3659644"/>
            <a:ext cx="2514600" cy="631583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l">
              <a:buNone/>
              <a:defRPr sz="1800" b="0">
                <a:solidFill>
                  <a:schemeClr val="bg2">
                    <a:lumMod val="75000"/>
                  </a:schemeClr>
                </a:solidFill>
              </a:defRPr>
            </a:lvl1pPr>
            <a:lvl2pPr marL="457178" indent="0" algn="ctr">
              <a:buNone/>
              <a:defRPr sz="2000"/>
            </a:lvl2pPr>
            <a:lvl3pPr marL="914354" indent="0" algn="ctr">
              <a:buNone/>
              <a:defRPr sz="1800"/>
            </a:lvl3pPr>
            <a:lvl4pPr marL="1371532" indent="0" algn="ctr">
              <a:buNone/>
              <a:defRPr sz="1600"/>
            </a:lvl4pPr>
            <a:lvl5pPr marL="1828709" indent="0" algn="ctr">
              <a:buNone/>
              <a:defRPr sz="1600"/>
            </a:lvl5pPr>
            <a:lvl6pPr marL="2285886" indent="0" algn="ctr">
              <a:buNone/>
              <a:defRPr sz="1600"/>
            </a:lvl6pPr>
            <a:lvl7pPr marL="2743062" indent="0" algn="ctr">
              <a:buNone/>
              <a:defRPr sz="1600"/>
            </a:lvl7pPr>
            <a:lvl8pPr marL="3200240" indent="0" algn="ctr">
              <a:buNone/>
              <a:defRPr sz="1600"/>
            </a:lvl8pPr>
            <a:lvl9pPr marL="3657418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21" name="5. Source" hidden="1">
            <a:extLst>
              <a:ext uri="{FF2B5EF4-FFF2-40B4-BE49-F238E27FC236}">
                <a16:creationId xmlns:a16="http://schemas.microsoft.com/office/drawing/2014/main" id="{25B2DE14-9B3F-4199-B082-9FEB12CE57EA}"/>
              </a:ext>
            </a:extLst>
          </p:cNvPr>
          <p:cNvSpPr txBox="1"/>
          <p:nvPr userDrawn="1">
            <p:custDataLst>
              <p:tags r:id="rId6"/>
            </p:custDataLst>
          </p:nvPr>
        </p:nvSpPr>
        <p:spPr>
          <a:xfrm>
            <a:off x="554735" y="6501669"/>
            <a:ext cx="7277861" cy="123111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lang="en-US" sz="900" dirty="0">
                <a:cs typeface="Arial" panose="020B0604020202020204" pitchFamily="34" charset="0"/>
              </a:defRPr>
            </a:lvl1pPr>
            <a:lvl2pPr marL="228600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"/>
              <a:defRPr sz="1600">
                <a:cs typeface="Arial" panose="020B0604020202020204" pitchFamily="34" charset="0"/>
              </a:defRPr>
            </a:lvl2pPr>
            <a:lvl3pPr marL="515938" indent="-2873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—"/>
              <a:defRPr sz="1600">
                <a:cs typeface="Arial" panose="020B0604020202020204" pitchFamily="34" charset="0"/>
              </a:defRPr>
            </a:lvl3pPr>
            <a:lvl4pPr marL="742950" indent="-18256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»"/>
              <a:defRPr sz="1600">
                <a:cs typeface="Arial" panose="020B0604020202020204" pitchFamily="34" charset="0"/>
              </a:defRPr>
            </a:lvl4pPr>
            <a:lvl5pPr marL="914400" indent="-1365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›"/>
              <a:defRPr sz="1600">
                <a:cs typeface="Arial" panose="020B0604020202020204" pitchFamily="34" charset="0"/>
              </a:defRPr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Tx/>
              <a:buSzTx/>
              <a:buFont typeface="Segoe UI" panose="020B0502040204020203" pitchFamily="34" charset="0"/>
              <a:buChar char="​"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Source: …</a:t>
            </a: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5772DBDA-FB37-4E42-BF1B-A630FCA6154F}"/>
              </a:ext>
            </a:extLst>
          </p:cNvPr>
          <p:cNvCxnSpPr>
            <a:cxnSpLocks/>
          </p:cNvCxnSpPr>
          <p:nvPr userDrawn="1"/>
        </p:nvCxnSpPr>
        <p:spPr>
          <a:xfrm>
            <a:off x="547688" y="6450133"/>
            <a:ext cx="623544" cy="0"/>
          </a:xfrm>
          <a:prstGeom prst="line">
            <a:avLst/>
          </a:prstGeom>
          <a:ln w="6350" cap="flat">
            <a:solidFill>
              <a:schemeClr val="bg2">
                <a:lumMod val="75000"/>
              </a:schemeClr>
            </a:solidFill>
            <a:miter lim="800000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TopLineRight">
            <a:extLst>
              <a:ext uri="{FF2B5EF4-FFF2-40B4-BE49-F238E27FC236}">
                <a16:creationId xmlns:a16="http://schemas.microsoft.com/office/drawing/2014/main" id="{0925431E-93BB-4CAF-8412-89898F216A82}"/>
              </a:ext>
            </a:extLst>
          </p:cNvPr>
          <p:cNvCxnSpPr/>
          <p:nvPr userDrawn="1">
            <p:custDataLst>
              <p:tags r:id="rId7"/>
            </p:custDataLst>
          </p:nvPr>
        </p:nvCxnSpPr>
        <p:spPr>
          <a:xfrm>
            <a:off x="3719322" y="937377"/>
            <a:ext cx="7918704" cy="0"/>
          </a:xfrm>
          <a:prstGeom prst="line">
            <a:avLst/>
          </a:prstGeom>
          <a:ln w="6350">
            <a:solidFill>
              <a:schemeClr val="tx2">
                <a:lumMod val="50000"/>
              </a:schemeClr>
            </a:solidFill>
            <a:miter lim="800000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TopLineLeft">
            <a:extLst>
              <a:ext uri="{FF2B5EF4-FFF2-40B4-BE49-F238E27FC236}">
                <a16:creationId xmlns:a16="http://schemas.microsoft.com/office/drawing/2014/main" id="{D19401A5-72E5-4C46-8FAA-8600CAC41277}"/>
              </a:ext>
            </a:extLst>
          </p:cNvPr>
          <p:cNvCxnSpPr/>
          <p:nvPr userDrawn="1">
            <p:custDataLst>
              <p:tags r:id="rId8"/>
            </p:custDataLst>
          </p:nvPr>
        </p:nvCxnSpPr>
        <p:spPr>
          <a:xfrm>
            <a:off x="554736" y="937377"/>
            <a:ext cx="2514600" cy="0"/>
          </a:xfrm>
          <a:prstGeom prst="line">
            <a:avLst/>
          </a:prstGeom>
          <a:ln w="6350">
            <a:solidFill>
              <a:schemeClr val="tx2">
                <a:lumMod val="50000"/>
              </a:schemeClr>
            </a:solidFill>
            <a:miter lim="800000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Slide Number">
            <a:extLst>
              <a:ext uri="{FF2B5EF4-FFF2-40B4-BE49-F238E27FC236}">
                <a16:creationId xmlns:a16="http://schemas.microsoft.com/office/drawing/2014/main" id="{D0E8D6D4-65CF-4E97-809E-C2399703986A}"/>
              </a:ext>
            </a:extLst>
          </p:cNvPr>
          <p:cNvSpPr>
            <a:spLocks noChangeArrowheads="1"/>
          </p:cNvSpPr>
          <p:nvPr userDrawn="1">
            <p:custDataLst>
              <p:tags r:id="rId9"/>
            </p:custDataLst>
          </p:nvPr>
        </p:nvSpPr>
        <p:spPr bwMode="black">
          <a:xfrm>
            <a:off x="11671114" y="6606330"/>
            <a:ext cx="325501" cy="1384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0" tIns="0" rIns="0" bIns="0" anchor="b">
            <a:spAutoFit/>
          </a:bodyPr>
          <a:lstStyle/>
          <a:p>
            <a:pPr marL="0" marR="0" lvl="0" indent="0" algn="r" defTabSz="61074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ABDCABE-3F10-B64C-92F1-862014417034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pPr marL="0" marR="0" lvl="0" indent="0" algn="r" defTabSz="61074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97031528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/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6" hidden="1">
            <a:extLst>
              <a:ext uri="{FF2B5EF4-FFF2-40B4-BE49-F238E27FC236}">
                <a16:creationId xmlns:a16="http://schemas.microsoft.com/office/drawing/2014/main" id="{DA8D6A48-EE20-4EB4-A234-9F3B16C02872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11" imgW="413" imgH="416" progId="TCLayout.ActiveDocument.1">
                  <p:embed/>
                </p:oleObj>
              </mc:Choice>
              <mc:Fallback>
                <p:oleObj name="think-cell Slide" r:id="rId11" imgW="413" imgH="416" progId="TCLayout.ActiveDocument.1">
                  <p:embed/>
                  <p:pic>
                    <p:nvPicPr>
                      <p:cNvPr id="3" name="Object 6" hidden="1">
                        <a:extLst>
                          <a:ext uri="{FF2B5EF4-FFF2-40B4-BE49-F238E27FC236}">
                            <a16:creationId xmlns:a16="http://schemas.microsoft.com/office/drawing/2014/main" id="{DA8D6A48-EE20-4EB4-A234-9F3B16C02872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1" hidden="1">
            <a:extLst>
              <a:ext uri="{FF2B5EF4-FFF2-40B4-BE49-F238E27FC236}">
                <a16:creationId xmlns:a16="http://schemas.microsoft.com/office/drawing/2014/main" id="{67C50C85-5FB9-4798-A8A4-1DA5B9F3ACC9}"/>
              </a:ext>
            </a:extLst>
          </p:cNvPr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accent1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Tx/>
              <a:buSzTx/>
              <a:buFontTx/>
              <a:buNone/>
              <a:tabLst/>
              <a:defRPr/>
            </a:pPr>
            <a:endParaRPr kumimoji="0" lang="en-US" sz="25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  <a:sym typeface="Arial" panose="020B0604020202020204" pitchFamily="34" charset="0"/>
            </a:endParaRPr>
          </a:p>
        </p:txBody>
      </p:sp>
      <p:sp>
        <p:nvSpPr>
          <p:cNvPr id="6" name="RectangleLight">
            <a:extLst>
              <a:ext uri="{FF2B5EF4-FFF2-40B4-BE49-F238E27FC236}">
                <a16:creationId xmlns:a16="http://schemas.microsoft.com/office/drawing/2014/main" id="{3FA229FA-A3E6-464F-8FAE-54175450EBEB}"/>
              </a:ext>
            </a:extLst>
          </p:cNvPr>
          <p:cNvSpPr/>
          <p:nvPr userDrawn="1">
            <p:custDataLst>
              <p:tags r:id="rId3"/>
            </p:custDataLst>
          </p:nvPr>
        </p:nvSpPr>
        <p:spPr bwMode="ltGray">
          <a:xfrm>
            <a:off x="3413760" y="0"/>
            <a:ext cx="8778240" cy="6858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6350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0F0F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9" name="2. Slide Title">
            <a:extLst>
              <a:ext uri="{FF2B5EF4-FFF2-40B4-BE49-F238E27FC236}">
                <a16:creationId xmlns:a16="http://schemas.microsoft.com/office/drawing/2014/main" id="{6647A441-8DE4-4236-BCC7-B694B2C59E00}"/>
              </a:ext>
            </a:extLst>
          </p:cNvPr>
          <p:cNvSpPr>
            <a:spLocks noGrp="1"/>
          </p:cNvSpPr>
          <p:nvPr>
            <p:ph type="title"/>
            <p:custDataLst>
              <p:tags r:id="rId4"/>
            </p:custDataLst>
          </p:nvPr>
        </p:nvSpPr>
        <p:spPr>
          <a:xfrm>
            <a:off x="554736" y="2744369"/>
            <a:ext cx="2514600" cy="769441"/>
          </a:xfrm>
        </p:spPr>
        <p:txBody>
          <a:bodyPr anchor="b">
            <a:noAutofit/>
          </a:bodyPr>
          <a:lstStyle>
            <a:lvl1pPr>
              <a:defRPr sz="2400">
                <a:solidFill>
                  <a:srgbClr val="000000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0" name="3. Subtitle">
            <a:extLst>
              <a:ext uri="{FF2B5EF4-FFF2-40B4-BE49-F238E27FC236}">
                <a16:creationId xmlns:a16="http://schemas.microsoft.com/office/drawing/2014/main" id="{A4DBA574-6D59-4DFD-82A7-9B1E9AEB906E}"/>
              </a:ext>
            </a:extLst>
          </p:cNvPr>
          <p:cNvSpPr>
            <a:spLocks noGrp="1"/>
          </p:cNvSpPr>
          <p:nvPr>
            <p:ph type="subTitle" idx="1"/>
            <p:custDataLst>
              <p:tags r:id="rId5"/>
            </p:custDataLst>
          </p:nvPr>
        </p:nvSpPr>
        <p:spPr>
          <a:xfrm>
            <a:off x="554736" y="3659644"/>
            <a:ext cx="2514600" cy="631583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l">
              <a:buNone/>
              <a:defRPr sz="1800" b="0">
                <a:solidFill>
                  <a:schemeClr val="bg2">
                    <a:lumMod val="75000"/>
                  </a:schemeClr>
                </a:solidFill>
              </a:defRPr>
            </a:lvl1pPr>
            <a:lvl2pPr marL="457178" indent="0" algn="ctr">
              <a:buNone/>
              <a:defRPr sz="2000"/>
            </a:lvl2pPr>
            <a:lvl3pPr marL="914354" indent="0" algn="ctr">
              <a:buNone/>
              <a:defRPr sz="1800"/>
            </a:lvl3pPr>
            <a:lvl4pPr marL="1371532" indent="0" algn="ctr">
              <a:buNone/>
              <a:defRPr sz="1600"/>
            </a:lvl4pPr>
            <a:lvl5pPr marL="1828709" indent="0" algn="ctr">
              <a:buNone/>
              <a:defRPr sz="1600"/>
            </a:lvl5pPr>
            <a:lvl6pPr marL="2285886" indent="0" algn="ctr">
              <a:buNone/>
              <a:defRPr sz="1600"/>
            </a:lvl6pPr>
            <a:lvl7pPr marL="2743062" indent="0" algn="ctr">
              <a:buNone/>
              <a:defRPr sz="1600"/>
            </a:lvl7pPr>
            <a:lvl8pPr marL="3200240" indent="0" algn="ctr">
              <a:buNone/>
              <a:defRPr sz="1600"/>
            </a:lvl8pPr>
            <a:lvl9pPr marL="3657418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21" name="5. Source" hidden="1">
            <a:extLst>
              <a:ext uri="{FF2B5EF4-FFF2-40B4-BE49-F238E27FC236}">
                <a16:creationId xmlns:a16="http://schemas.microsoft.com/office/drawing/2014/main" id="{25B2DE14-9B3F-4199-B082-9FEB12CE57EA}"/>
              </a:ext>
            </a:extLst>
          </p:cNvPr>
          <p:cNvSpPr txBox="1"/>
          <p:nvPr userDrawn="1">
            <p:custDataLst>
              <p:tags r:id="rId6"/>
            </p:custDataLst>
          </p:nvPr>
        </p:nvSpPr>
        <p:spPr>
          <a:xfrm>
            <a:off x="554735" y="6501669"/>
            <a:ext cx="7277861" cy="123111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lang="en-US" sz="900" dirty="0">
                <a:cs typeface="Arial" panose="020B0604020202020204" pitchFamily="34" charset="0"/>
              </a:defRPr>
            </a:lvl1pPr>
            <a:lvl2pPr marL="228600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"/>
              <a:defRPr sz="1600">
                <a:cs typeface="Arial" panose="020B0604020202020204" pitchFamily="34" charset="0"/>
              </a:defRPr>
            </a:lvl2pPr>
            <a:lvl3pPr marL="515938" indent="-2873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—"/>
              <a:defRPr sz="1600">
                <a:cs typeface="Arial" panose="020B0604020202020204" pitchFamily="34" charset="0"/>
              </a:defRPr>
            </a:lvl3pPr>
            <a:lvl4pPr marL="742950" indent="-18256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»"/>
              <a:defRPr sz="1600">
                <a:cs typeface="Arial" panose="020B0604020202020204" pitchFamily="34" charset="0"/>
              </a:defRPr>
            </a:lvl4pPr>
            <a:lvl5pPr marL="914400" indent="-1365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›"/>
              <a:defRPr sz="1600">
                <a:cs typeface="Arial" panose="020B0604020202020204" pitchFamily="34" charset="0"/>
              </a:defRPr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Tx/>
              <a:buSzTx/>
              <a:buFont typeface="Segoe UI" panose="020B0502040204020203" pitchFamily="34" charset="0"/>
              <a:buChar char="​"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Source: …</a:t>
            </a:r>
          </a:p>
        </p:txBody>
      </p:sp>
      <p:sp>
        <p:nvSpPr>
          <p:cNvPr id="10" name="1. On-page tracker">
            <a:extLst>
              <a:ext uri="{FF2B5EF4-FFF2-40B4-BE49-F238E27FC236}">
                <a16:creationId xmlns:a16="http://schemas.microsoft.com/office/drawing/2014/main" id="{96552B7E-7081-4EA8-9351-FE4C7216ADF2}"/>
              </a:ext>
            </a:extLst>
          </p:cNvPr>
          <p:cNvSpPr>
            <a:spLocks noGrp="1"/>
          </p:cNvSpPr>
          <p:nvPr>
            <p:ph type="body" sz="quarter" idx="10" hasCustomPrompt="1"/>
            <p:custDataLst>
              <p:tags r:id="rId7"/>
            </p:custDataLst>
          </p:nvPr>
        </p:nvSpPr>
        <p:spPr>
          <a:xfrm>
            <a:off x="554735" y="41597"/>
            <a:ext cx="2514601" cy="123111"/>
          </a:xfrm>
          <a:prstGeom prst="rect">
            <a:avLst/>
          </a:prstGeom>
          <a:ln w="6350">
            <a:noFill/>
            <a:miter lim="800000"/>
          </a:ln>
        </p:spPr>
        <p:txBody>
          <a:bodyPr vert="horz" wrap="square" lIns="0" tIns="0" rIns="0" bIns="0" rtlCol="0">
            <a:spAutoFit/>
          </a:bodyPr>
          <a:lstStyle>
            <a:lvl1pPr>
              <a:defRPr lang="en-US" sz="800" b="0" dirty="0">
                <a:cs typeface="+mn-cs"/>
              </a:defRPr>
            </a:lvl1pPr>
          </a:lstStyle>
          <a:p>
            <a:pPr lvl="0">
              <a:buNone/>
            </a:pPr>
            <a:r>
              <a:rPr lang="en-US" dirty="0"/>
              <a:t>Add tracker</a:t>
            </a: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5772DBDA-FB37-4E42-BF1B-A630FCA6154F}"/>
              </a:ext>
            </a:extLst>
          </p:cNvPr>
          <p:cNvCxnSpPr>
            <a:cxnSpLocks/>
          </p:cNvCxnSpPr>
          <p:nvPr userDrawn="1"/>
        </p:nvCxnSpPr>
        <p:spPr>
          <a:xfrm>
            <a:off x="547688" y="6450133"/>
            <a:ext cx="623544" cy="0"/>
          </a:xfrm>
          <a:prstGeom prst="line">
            <a:avLst/>
          </a:prstGeom>
          <a:ln w="6350" cap="flat">
            <a:solidFill>
              <a:schemeClr val="bg2">
                <a:lumMod val="75000"/>
              </a:schemeClr>
            </a:solidFill>
            <a:miter lim="800000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TopLineLeft">
            <a:extLst>
              <a:ext uri="{FF2B5EF4-FFF2-40B4-BE49-F238E27FC236}">
                <a16:creationId xmlns:a16="http://schemas.microsoft.com/office/drawing/2014/main" id="{D19401A5-72E5-4C46-8FAA-8600CAC41277}"/>
              </a:ext>
            </a:extLst>
          </p:cNvPr>
          <p:cNvCxnSpPr/>
          <p:nvPr userDrawn="1">
            <p:custDataLst>
              <p:tags r:id="rId8"/>
            </p:custDataLst>
          </p:nvPr>
        </p:nvCxnSpPr>
        <p:spPr>
          <a:xfrm>
            <a:off x="554736" y="937377"/>
            <a:ext cx="2514600" cy="0"/>
          </a:xfrm>
          <a:prstGeom prst="line">
            <a:avLst/>
          </a:prstGeom>
          <a:ln w="6350">
            <a:solidFill>
              <a:schemeClr val="tx2">
                <a:lumMod val="50000"/>
              </a:schemeClr>
            </a:solidFill>
            <a:miter lim="800000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Slide Number">
            <a:extLst>
              <a:ext uri="{FF2B5EF4-FFF2-40B4-BE49-F238E27FC236}">
                <a16:creationId xmlns:a16="http://schemas.microsoft.com/office/drawing/2014/main" id="{D0E8D6D4-65CF-4E97-809E-C2399703986A}"/>
              </a:ext>
            </a:extLst>
          </p:cNvPr>
          <p:cNvSpPr>
            <a:spLocks noChangeArrowheads="1"/>
          </p:cNvSpPr>
          <p:nvPr userDrawn="1">
            <p:custDataLst>
              <p:tags r:id="rId9"/>
            </p:custDataLst>
          </p:nvPr>
        </p:nvSpPr>
        <p:spPr bwMode="black">
          <a:xfrm>
            <a:off x="11671114" y="6606330"/>
            <a:ext cx="325501" cy="1384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0" tIns="0" rIns="0" bIns="0" anchor="b">
            <a:spAutoFit/>
          </a:bodyPr>
          <a:lstStyle/>
          <a:p>
            <a:pPr marL="0" marR="0" lvl="0" indent="0" algn="r" defTabSz="61074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ABDCABE-3F10-B64C-92F1-862014417034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pPr marL="0" marR="0" lvl="0" indent="0" algn="r" defTabSz="61074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58280530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/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>
            <a:extLst>
              <a:ext uri="{FF2B5EF4-FFF2-40B4-BE49-F238E27FC236}">
                <a16:creationId xmlns:a16="http://schemas.microsoft.com/office/drawing/2014/main" id="{CEE6E84E-0DE7-4EEF-8932-BF42153B3B56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11" imgW="413" imgH="416" progId="TCLayout.ActiveDocument.1">
                  <p:embed/>
                </p:oleObj>
              </mc:Choice>
              <mc:Fallback>
                <p:oleObj name="think-cell Slide" r:id="rId11" imgW="413" imgH="416" progId="TCLayout.ActiveDocument.1">
                  <p:embed/>
                  <p:pic>
                    <p:nvPicPr>
                      <p:cNvPr id="3" name="Object 2" hidden="1">
                        <a:extLst>
                          <a:ext uri="{FF2B5EF4-FFF2-40B4-BE49-F238E27FC236}">
                            <a16:creationId xmlns:a16="http://schemas.microsoft.com/office/drawing/2014/main" id="{CEE6E84E-0DE7-4EEF-8932-BF42153B3B5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3" hidden="1">
            <a:extLst>
              <a:ext uri="{FF2B5EF4-FFF2-40B4-BE49-F238E27FC236}">
                <a16:creationId xmlns:a16="http://schemas.microsoft.com/office/drawing/2014/main" id="{29D2CA90-0144-4292-9526-98A508F53171}"/>
              </a:ext>
            </a:extLst>
          </p:cNvPr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accent1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Tx/>
              <a:buSzTx/>
              <a:buFontTx/>
              <a:buNone/>
              <a:tabLst/>
              <a:defRPr/>
            </a:pPr>
            <a:endParaRPr kumimoji="0" lang="en-US" sz="25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  <a:sym typeface="Arial" panose="020B0604020202020204" pitchFamily="34" charset="0"/>
            </a:endParaRPr>
          </a:p>
        </p:txBody>
      </p:sp>
      <p:sp>
        <p:nvSpPr>
          <p:cNvPr id="6" name="RectangleLight">
            <a:extLst>
              <a:ext uri="{FF2B5EF4-FFF2-40B4-BE49-F238E27FC236}">
                <a16:creationId xmlns:a16="http://schemas.microsoft.com/office/drawing/2014/main" id="{3FA229FA-A3E6-464F-8FAE-54175450EBEB}"/>
              </a:ext>
            </a:extLst>
          </p:cNvPr>
          <p:cNvSpPr/>
          <p:nvPr userDrawn="1">
            <p:custDataLst>
              <p:tags r:id="rId3"/>
            </p:custDataLst>
          </p:nvPr>
        </p:nvSpPr>
        <p:spPr bwMode="ltGray">
          <a:xfrm>
            <a:off x="4364736" y="0"/>
            <a:ext cx="7827264" cy="6858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6350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0F0F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9" name="2. Slide Title">
            <a:extLst>
              <a:ext uri="{FF2B5EF4-FFF2-40B4-BE49-F238E27FC236}">
                <a16:creationId xmlns:a16="http://schemas.microsoft.com/office/drawing/2014/main" id="{4EF89F43-35C6-451B-BBE8-87D2B8B83F5E}"/>
              </a:ext>
            </a:extLst>
          </p:cNvPr>
          <p:cNvSpPr>
            <a:spLocks noGrp="1"/>
          </p:cNvSpPr>
          <p:nvPr>
            <p:ph type="title"/>
            <p:custDataLst>
              <p:tags r:id="rId4"/>
            </p:custDataLst>
          </p:nvPr>
        </p:nvSpPr>
        <p:spPr>
          <a:xfrm>
            <a:off x="554736" y="2744369"/>
            <a:ext cx="3465576" cy="769441"/>
          </a:xfrm>
          <a:prstGeom prst="rect">
            <a:avLst/>
          </a:prstGeom>
        </p:spPr>
        <p:txBody>
          <a:bodyPr wrap="square" anchor="b">
            <a:noAutofit/>
          </a:bodyPr>
          <a:lstStyle>
            <a:lvl1pPr algn="l">
              <a:defRPr sz="2400">
                <a:solidFill>
                  <a:srgbClr val="000000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0" name="3. Subtitle">
            <a:extLst>
              <a:ext uri="{FF2B5EF4-FFF2-40B4-BE49-F238E27FC236}">
                <a16:creationId xmlns:a16="http://schemas.microsoft.com/office/drawing/2014/main" id="{9F06A69A-B095-4159-932B-3658DD253FDF}"/>
              </a:ext>
            </a:extLst>
          </p:cNvPr>
          <p:cNvSpPr>
            <a:spLocks noGrp="1"/>
          </p:cNvSpPr>
          <p:nvPr>
            <p:ph type="subTitle" idx="1"/>
            <p:custDataLst>
              <p:tags r:id="rId5"/>
            </p:custDataLst>
          </p:nvPr>
        </p:nvSpPr>
        <p:spPr>
          <a:xfrm>
            <a:off x="554735" y="3659644"/>
            <a:ext cx="3465575" cy="315792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l">
              <a:buNone/>
              <a:defRPr sz="1800" b="0">
                <a:solidFill>
                  <a:schemeClr val="bg2">
                    <a:lumMod val="75000"/>
                  </a:schemeClr>
                </a:solidFill>
              </a:defRPr>
            </a:lvl1pPr>
            <a:lvl2pPr marL="457178" indent="0" algn="ctr">
              <a:buNone/>
              <a:defRPr sz="2000"/>
            </a:lvl2pPr>
            <a:lvl3pPr marL="914354" indent="0" algn="ctr">
              <a:buNone/>
              <a:defRPr sz="1800"/>
            </a:lvl3pPr>
            <a:lvl4pPr marL="1371532" indent="0" algn="ctr">
              <a:buNone/>
              <a:defRPr sz="1600"/>
            </a:lvl4pPr>
            <a:lvl5pPr marL="1828709" indent="0" algn="ctr">
              <a:buNone/>
              <a:defRPr sz="1600"/>
            </a:lvl5pPr>
            <a:lvl6pPr marL="2285886" indent="0" algn="ctr">
              <a:buNone/>
              <a:defRPr sz="1600"/>
            </a:lvl6pPr>
            <a:lvl7pPr marL="2743062" indent="0" algn="ctr">
              <a:buNone/>
              <a:defRPr sz="1600"/>
            </a:lvl7pPr>
            <a:lvl8pPr marL="3200240" indent="0" algn="ctr">
              <a:buNone/>
              <a:defRPr sz="1600"/>
            </a:lvl8pPr>
            <a:lvl9pPr marL="3657418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21" name="5. Source" hidden="1">
            <a:extLst>
              <a:ext uri="{FF2B5EF4-FFF2-40B4-BE49-F238E27FC236}">
                <a16:creationId xmlns:a16="http://schemas.microsoft.com/office/drawing/2014/main" id="{DA204BE1-D5C8-4D03-9090-21D41FEC78E0}"/>
              </a:ext>
            </a:extLst>
          </p:cNvPr>
          <p:cNvSpPr txBox="1"/>
          <p:nvPr userDrawn="1">
            <p:custDataLst>
              <p:tags r:id="rId6"/>
            </p:custDataLst>
          </p:nvPr>
        </p:nvSpPr>
        <p:spPr>
          <a:xfrm>
            <a:off x="554735" y="6501669"/>
            <a:ext cx="7277861" cy="123111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lang="en-US" sz="900" dirty="0">
                <a:cs typeface="Arial" panose="020B0604020202020204" pitchFamily="34" charset="0"/>
              </a:defRPr>
            </a:lvl1pPr>
            <a:lvl2pPr marL="228600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"/>
              <a:defRPr sz="1600">
                <a:cs typeface="Arial" panose="020B0604020202020204" pitchFamily="34" charset="0"/>
              </a:defRPr>
            </a:lvl2pPr>
            <a:lvl3pPr marL="515938" indent="-2873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—"/>
              <a:defRPr sz="1600">
                <a:cs typeface="Arial" panose="020B0604020202020204" pitchFamily="34" charset="0"/>
              </a:defRPr>
            </a:lvl3pPr>
            <a:lvl4pPr marL="742950" indent="-18256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»"/>
              <a:defRPr sz="1600">
                <a:cs typeface="Arial" panose="020B0604020202020204" pitchFamily="34" charset="0"/>
              </a:defRPr>
            </a:lvl4pPr>
            <a:lvl5pPr marL="914400" indent="-1365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›"/>
              <a:defRPr sz="1600">
                <a:cs typeface="Arial" panose="020B0604020202020204" pitchFamily="34" charset="0"/>
              </a:defRPr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Tx/>
              <a:buSzTx/>
              <a:buFont typeface="Segoe UI" panose="020B0502040204020203" pitchFamily="34" charset="0"/>
              <a:buChar char="​"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Source: …</a:t>
            </a:r>
          </a:p>
        </p:txBody>
      </p:sp>
      <p:sp>
        <p:nvSpPr>
          <p:cNvPr id="10" name="1. On-page tracker">
            <a:extLst>
              <a:ext uri="{FF2B5EF4-FFF2-40B4-BE49-F238E27FC236}">
                <a16:creationId xmlns:a16="http://schemas.microsoft.com/office/drawing/2014/main" id="{79C07342-0520-417C-B878-54C94CBD8539}"/>
              </a:ext>
            </a:extLst>
          </p:cNvPr>
          <p:cNvSpPr>
            <a:spLocks noGrp="1"/>
          </p:cNvSpPr>
          <p:nvPr>
            <p:ph type="body" sz="quarter" idx="10" hasCustomPrompt="1"/>
            <p:custDataLst>
              <p:tags r:id="rId7"/>
            </p:custDataLst>
          </p:nvPr>
        </p:nvSpPr>
        <p:spPr>
          <a:xfrm>
            <a:off x="554735" y="41597"/>
            <a:ext cx="3465577" cy="123111"/>
          </a:xfrm>
          <a:prstGeom prst="rect">
            <a:avLst/>
          </a:prstGeom>
          <a:ln w="6350">
            <a:noFill/>
            <a:miter lim="800000"/>
          </a:ln>
        </p:spPr>
        <p:txBody>
          <a:bodyPr vert="horz" wrap="square" lIns="0" tIns="0" rIns="0" bIns="0" rtlCol="0">
            <a:spAutoFit/>
          </a:bodyPr>
          <a:lstStyle>
            <a:lvl1pPr>
              <a:defRPr lang="en-US" sz="800" b="0" dirty="0">
                <a:cs typeface="+mn-cs"/>
              </a:defRPr>
            </a:lvl1pPr>
          </a:lstStyle>
          <a:p>
            <a:pPr lvl="0">
              <a:buNone/>
            </a:pPr>
            <a:r>
              <a:rPr lang="en-US" dirty="0"/>
              <a:t>Add tracker</a:t>
            </a: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2D6D9AAC-8287-4317-918C-6755B5E17803}"/>
              </a:ext>
            </a:extLst>
          </p:cNvPr>
          <p:cNvCxnSpPr>
            <a:cxnSpLocks/>
          </p:cNvCxnSpPr>
          <p:nvPr userDrawn="1"/>
        </p:nvCxnSpPr>
        <p:spPr>
          <a:xfrm>
            <a:off x="547688" y="6450133"/>
            <a:ext cx="623544" cy="0"/>
          </a:xfrm>
          <a:prstGeom prst="line">
            <a:avLst/>
          </a:prstGeom>
          <a:ln w="6350" cap="flat">
            <a:solidFill>
              <a:schemeClr val="bg2">
                <a:lumMod val="75000"/>
              </a:schemeClr>
            </a:solidFill>
            <a:miter lim="800000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TopLineLeft">
            <a:extLst>
              <a:ext uri="{FF2B5EF4-FFF2-40B4-BE49-F238E27FC236}">
                <a16:creationId xmlns:a16="http://schemas.microsoft.com/office/drawing/2014/main" id="{04B50E07-5CF6-4FA4-80C0-5A97640377DD}"/>
              </a:ext>
            </a:extLst>
          </p:cNvPr>
          <p:cNvCxnSpPr/>
          <p:nvPr userDrawn="1">
            <p:custDataLst>
              <p:tags r:id="rId8"/>
            </p:custDataLst>
          </p:nvPr>
        </p:nvCxnSpPr>
        <p:spPr>
          <a:xfrm>
            <a:off x="554736" y="937377"/>
            <a:ext cx="3465576" cy="0"/>
          </a:xfrm>
          <a:prstGeom prst="line">
            <a:avLst/>
          </a:prstGeom>
          <a:ln w="6350">
            <a:solidFill>
              <a:schemeClr val="tx2">
                <a:lumMod val="50000"/>
              </a:schemeClr>
            </a:solidFill>
            <a:miter lim="800000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Slide Number">
            <a:extLst>
              <a:ext uri="{FF2B5EF4-FFF2-40B4-BE49-F238E27FC236}">
                <a16:creationId xmlns:a16="http://schemas.microsoft.com/office/drawing/2014/main" id="{D0E8D6D4-65CF-4E97-809E-C2399703986A}"/>
              </a:ext>
            </a:extLst>
          </p:cNvPr>
          <p:cNvSpPr>
            <a:spLocks noChangeArrowheads="1"/>
          </p:cNvSpPr>
          <p:nvPr userDrawn="1">
            <p:custDataLst>
              <p:tags r:id="rId9"/>
            </p:custDataLst>
          </p:nvPr>
        </p:nvSpPr>
        <p:spPr bwMode="black">
          <a:xfrm>
            <a:off x="11671114" y="6606330"/>
            <a:ext cx="325501" cy="1384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0" tIns="0" rIns="0" bIns="0" anchor="b">
            <a:spAutoFit/>
          </a:bodyPr>
          <a:lstStyle/>
          <a:p>
            <a:pPr marL="0" marR="0" lvl="0" indent="0" algn="r" defTabSz="61074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ABDCABE-3F10-B64C-92F1-862014417034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pPr marL="0" marR="0" lvl="0" indent="0" algn="r" defTabSz="61074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79343448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/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6" hidden="1">
            <a:extLst>
              <a:ext uri="{FF2B5EF4-FFF2-40B4-BE49-F238E27FC236}">
                <a16:creationId xmlns:a16="http://schemas.microsoft.com/office/drawing/2014/main" id="{9F7114D8-6025-4386-BA96-B034FE6B3CDB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13" imgW="413" imgH="416" progId="TCLayout.ActiveDocument.1">
                  <p:embed/>
                </p:oleObj>
              </mc:Choice>
              <mc:Fallback>
                <p:oleObj name="think-cell Slide" r:id="rId13" imgW="413" imgH="416" progId="TCLayout.ActiveDocument.1">
                  <p:embed/>
                  <p:pic>
                    <p:nvPicPr>
                      <p:cNvPr id="3" name="Object 6" hidden="1">
                        <a:extLst>
                          <a:ext uri="{FF2B5EF4-FFF2-40B4-BE49-F238E27FC236}">
                            <a16:creationId xmlns:a16="http://schemas.microsoft.com/office/drawing/2014/main" id="{9F7114D8-6025-4386-BA96-B034FE6B3CD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1" hidden="1">
            <a:extLst>
              <a:ext uri="{FF2B5EF4-FFF2-40B4-BE49-F238E27FC236}">
                <a16:creationId xmlns:a16="http://schemas.microsoft.com/office/drawing/2014/main" id="{1725BD87-3C3D-45F6-BBCF-F06FD867659F}"/>
              </a:ext>
            </a:extLst>
          </p:cNvPr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accent1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Tx/>
              <a:buSzTx/>
              <a:buFontTx/>
              <a:buNone/>
              <a:tabLst/>
              <a:defRPr/>
            </a:pPr>
            <a:endParaRPr kumimoji="0" lang="en-US" sz="25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  <a:sym typeface="Arial" panose="020B0604020202020204" pitchFamily="34" charset="0"/>
            </a:endParaRPr>
          </a:p>
        </p:txBody>
      </p:sp>
      <p:sp>
        <p:nvSpPr>
          <p:cNvPr id="7" name="RectangleLight">
            <a:extLst>
              <a:ext uri="{FF2B5EF4-FFF2-40B4-BE49-F238E27FC236}">
                <a16:creationId xmlns:a16="http://schemas.microsoft.com/office/drawing/2014/main" id="{2365F90A-9CD8-40EE-93CD-2729135A9569}"/>
              </a:ext>
            </a:extLst>
          </p:cNvPr>
          <p:cNvSpPr/>
          <p:nvPr userDrawn="1">
            <p:custDataLst>
              <p:tags r:id="rId3"/>
            </p:custDataLst>
          </p:nvPr>
        </p:nvSpPr>
        <p:spPr bwMode="ltGray">
          <a:xfrm>
            <a:off x="6092952" y="0"/>
            <a:ext cx="6099048" cy="6858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6350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0F0F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8" name="Slide Number">
            <a:extLst>
              <a:ext uri="{FF2B5EF4-FFF2-40B4-BE49-F238E27FC236}">
                <a16:creationId xmlns:a16="http://schemas.microsoft.com/office/drawing/2014/main" id="{D0E8D6D4-65CF-4E97-809E-C2399703986A}"/>
              </a:ext>
            </a:extLst>
          </p:cNvPr>
          <p:cNvSpPr>
            <a:spLocks noChangeArrowheads="1"/>
          </p:cNvSpPr>
          <p:nvPr userDrawn="1">
            <p:custDataLst>
              <p:tags r:id="rId4"/>
            </p:custDataLst>
          </p:nvPr>
        </p:nvSpPr>
        <p:spPr bwMode="black">
          <a:xfrm>
            <a:off x="11671114" y="6606330"/>
            <a:ext cx="325501" cy="1384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0" tIns="0" rIns="0" bIns="0" anchor="b">
            <a:spAutoFit/>
          </a:bodyPr>
          <a:lstStyle/>
          <a:p>
            <a:pPr marL="0" marR="0" lvl="0" indent="0" algn="r" defTabSz="61074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ABDCABE-3F10-B64C-92F1-862014417034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pPr marL="0" marR="0" lvl="0" indent="0" algn="r" defTabSz="61074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</p:txBody>
      </p:sp>
      <p:sp>
        <p:nvSpPr>
          <p:cNvPr id="19" name="2. Slide Title">
            <a:extLst>
              <a:ext uri="{FF2B5EF4-FFF2-40B4-BE49-F238E27FC236}">
                <a16:creationId xmlns:a16="http://schemas.microsoft.com/office/drawing/2014/main" id="{8FFC5EFA-01A0-4033-8D7E-3C2B1F490A33}"/>
              </a:ext>
            </a:extLst>
          </p:cNvPr>
          <p:cNvSpPr>
            <a:spLocks noGrp="1"/>
          </p:cNvSpPr>
          <p:nvPr>
            <p:ph type="title"/>
            <p:custDataLst>
              <p:tags r:id="rId5"/>
            </p:custDataLst>
          </p:nvPr>
        </p:nvSpPr>
        <p:spPr>
          <a:xfrm>
            <a:off x="554736" y="485150"/>
            <a:ext cx="5065776" cy="418582"/>
          </a:xfrm>
        </p:spPr>
        <p:txBody>
          <a:bodyPr>
            <a:spAutoFit/>
          </a:bodyPr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0" name="3. Subtitle">
            <a:extLst>
              <a:ext uri="{FF2B5EF4-FFF2-40B4-BE49-F238E27FC236}">
                <a16:creationId xmlns:a16="http://schemas.microsoft.com/office/drawing/2014/main" id="{1555BB7F-874D-4148-9E84-841F62C8E9D4}"/>
              </a:ext>
            </a:extLst>
          </p:cNvPr>
          <p:cNvSpPr>
            <a:spLocks noGrp="1"/>
          </p:cNvSpPr>
          <p:nvPr>
            <p:ph type="subTitle" idx="1"/>
            <p:custDataLst>
              <p:tags r:id="rId6"/>
            </p:custDataLst>
          </p:nvPr>
        </p:nvSpPr>
        <p:spPr>
          <a:xfrm>
            <a:off x="554738" y="976471"/>
            <a:ext cx="5065776" cy="315792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l">
              <a:buNone/>
              <a:defRPr sz="1800" b="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22" name="5. Source" hidden="1">
            <a:extLst>
              <a:ext uri="{FF2B5EF4-FFF2-40B4-BE49-F238E27FC236}">
                <a16:creationId xmlns:a16="http://schemas.microsoft.com/office/drawing/2014/main" id="{F5E9C22A-A356-4521-A359-338A663DFEA2}"/>
              </a:ext>
            </a:extLst>
          </p:cNvPr>
          <p:cNvSpPr txBox="1"/>
          <p:nvPr userDrawn="1">
            <p:custDataLst>
              <p:tags r:id="rId7"/>
            </p:custDataLst>
          </p:nvPr>
        </p:nvSpPr>
        <p:spPr>
          <a:xfrm>
            <a:off x="554735" y="6501669"/>
            <a:ext cx="7277861" cy="123111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lang="en-US" sz="900" dirty="0">
                <a:cs typeface="Arial" panose="020B0604020202020204" pitchFamily="34" charset="0"/>
              </a:defRPr>
            </a:lvl1pPr>
            <a:lvl2pPr marL="228600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"/>
              <a:defRPr sz="1600">
                <a:cs typeface="Arial" panose="020B0604020202020204" pitchFamily="34" charset="0"/>
              </a:defRPr>
            </a:lvl2pPr>
            <a:lvl3pPr marL="515938" indent="-2873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—"/>
              <a:defRPr sz="1600">
                <a:cs typeface="Arial" panose="020B0604020202020204" pitchFamily="34" charset="0"/>
              </a:defRPr>
            </a:lvl3pPr>
            <a:lvl4pPr marL="742950" indent="-18256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»"/>
              <a:defRPr sz="1600">
                <a:cs typeface="Arial" panose="020B0604020202020204" pitchFamily="34" charset="0"/>
              </a:defRPr>
            </a:lvl4pPr>
            <a:lvl5pPr marL="914400" indent="-1365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›"/>
              <a:defRPr sz="1600">
                <a:cs typeface="Arial" panose="020B0604020202020204" pitchFamily="34" charset="0"/>
              </a:defRPr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Tx/>
              <a:buSzTx/>
              <a:buFont typeface="Segoe UI" panose="020B0502040204020203" pitchFamily="34" charset="0"/>
              <a:buChar char="​"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Source: …</a:t>
            </a:r>
          </a:p>
        </p:txBody>
      </p:sp>
      <p:sp>
        <p:nvSpPr>
          <p:cNvPr id="10" name="1. On-page tracker">
            <a:extLst>
              <a:ext uri="{FF2B5EF4-FFF2-40B4-BE49-F238E27FC236}">
                <a16:creationId xmlns:a16="http://schemas.microsoft.com/office/drawing/2014/main" id="{E9BE4D1E-183A-499B-BFC7-798294EB7AE9}"/>
              </a:ext>
            </a:extLst>
          </p:cNvPr>
          <p:cNvSpPr>
            <a:spLocks noGrp="1"/>
          </p:cNvSpPr>
          <p:nvPr>
            <p:ph type="body" sz="quarter" idx="10" hasCustomPrompt="1"/>
            <p:custDataLst>
              <p:tags r:id="rId8"/>
            </p:custDataLst>
          </p:nvPr>
        </p:nvSpPr>
        <p:spPr>
          <a:xfrm>
            <a:off x="554735" y="41597"/>
            <a:ext cx="3843338" cy="123111"/>
          </a:xfrm>
          <a:prstGeom prst="rect">
            <a:avLst/>
          </a:prstGeom>
          <a:ln w="6350">
            <a:noFill/>
            <a:miter lim="800000"/>
          </a:ln>
        </p:spPr>
        <p:txBody>
          <a:bodyPr vert="horz" wrap="square" lIns="0" tIns="0" rIns="0" bIns="0" rtlCol="0">
            <a:spAutoFit/>
          </a:bodyPr>
          <a:lstStyle>
            <a:lvl1pPr>
              <a:defRPr lang="en-US" sz="800" b="0" dirty="0">
                <a:cs typeface="+mn-cs"/>
              </a:defRPr>
            </a:lvl1pPr>
          </a:lstStyle>
          <a:p>
            <a:pPr lvl="0">
              <a:buNone/>
            </a:pPr>
            <a:r>
              <a:rPr lang="en-US" dirty="0"/>
              <a:t>Add tracker</a:t>
            </a: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5281C890-544A-4E72-8093-FD345BC9BA7E}"/>
              </a:ext>
            </a:extLst>
          </p:cNvPr>
          <p:cNvCxnSpPr>
            <a:cxnSpLocks/>
          </p:cNvCxnSpPr>
          <p:nvPr userDrawn="1"/>
        </p:nvCxnSpPr>
        <p:spPr>
          <a:xfrm>
            <a:off x="547688" y="6450133"/>
            <a:ext cx="623544" cy="0"/>
          </a:xfrm>
          <a:prstGeom prst="line">
            <a:avLst/>
          </a:prstGeom>
          <a:ln w="6350" cap="flat">
            <a:solidFill>
              <a:schemeClr val="bg2">
                <a:lumMod val="75000"/>
              </a:schemeClr>
            </a:solidFill>
            <a:miter lim="800000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TopLineRight">
            <a:extLst>
              <a:ext uri="{FF2B5EF4-FFF2-40B4-BE49-F238E27FC236}">
                <a16:creationId xmlns:a16="http://schemas.microsoft.com/office/drawing/2014/main" id="{4621481D-27E5-4F87-B45B-41DC18907499}"/>
              </a:ext>
            </a:extLst>
          </p:cNvPr>
          <p:cNvCxnSpPr/>
          <p:nvPr userDrawn="1">
            <p:custDataLst>
              <p:tags r:id="rId9"/>
            </p:custDataLst>
          </p:nvPr>
        </p:nvCxnSpPr>
        <p:spPr>
          <a:xfrm>
            <a:off x="6573171" y="937377"/>
            <a:ext cx="5065776" cy="0"/>
          </a:xfrm>
          <a:prstGeom prst="line">
            <a:avLst/>
          </a:prstGeom>
          <a:ln w="6350">
            <a:solidFill>
              <a:schemeClr val="tx2">
                <a:lumMod val="50000"/>
              </a:schemeClr>
            </a:solidFill>
            <a:miter lim="800000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TopLineLeft">
            <a:extLst>
              <a:ext uri="{FF2B5EF4-FFF2-40B4-BE49-F238E27FC236}">
                <a16:creationId xmlns:a16="http://schemas.microsoft.com/office/drawing/2014/main" id="{29C45080-F0A3-4994-8BE9-0C272784001F}"/>
              </a:ext>
            </a:extLst>
          </p:cNvPr>
          <p:cNvCxnSpPr/>
          <p:nvPr userDrawn="1">
            <p:custDataLst>
              <p:tags r:id="rId10"/>
            </p:custDataLst>
          </p:nvPr>
        </p:nvCxnSpPr>
        <p:spPr>
          <a:xfrm>
            <a:off x="554736" y="937377"/>
            <a:ext cx="5065776" cy="0"/>
          </a:xfrm>
          <a:prstGeom prst="line">
            <a:avLst/>
          </a:prstGeom>
          <a:ln w="6350">
            <a:solidFill>
              <a:schemeClr val="tx2">
                <a:lumMod val="50000"/>
              </a:schemeClr>
            </a:solidFill>
            <a:miter lim="800000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90324EE6-02E1-4789-BCBA-CEC16E7B160F}"/>
              </a:ext>
            </a:extLst>
          </p:cNvPr>
          <p:cNvCxnSpPr/>
          <p:nvPr userDrawn="1">
            <p:custDataLst>
              <p:tags r:id="rId11"/>
            </p:custDataLst>
          </p:nvPr>
        </p:nvCxnSpPr>
        <p:spPr>
          <a:xfrm>
            <a:off x="554736" y="937377"/>
            <a:ext cx="5065776" cy="0"/>
          </a:xfrm>
          <a:prstGeom prst="line">
            <a:avLst/>
          </a:prstGeom>
          <a:ln w="6350">
            <a:solidFill>
              <a:schemeClr val="tx2">
                <a:lumMod val="50000"/>
              </a:schemeClr>
            </a:solidFill>
            <a:miter lim="800000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90900369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/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6" hidden="1">
            <a:extLst>
              <a:ext uri="{FF2B5EF4-FFF2-40B4-BE49-F238E27FC236}">
                <a16:creationId xmlns:a16="http://schemas.microsoft.com/office/drawing/2014/main" id="{C293AC4C-5B2F-4A0C-8C9B-7295BEE1F457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13" imgW="572" imgH="588" progId="TCLayout.ActiveDocument.1">
                  <p:embed/>
                </p:oleObj>
              </mc:Choice>
              <mc:Fallback>
                <p:oleObj name="think-cell Slide" r:id="rId13" imgW="572" imgH="588" progId="TCLayout.ActiveDocument.1">
                  <p:embed/>
                  <p:pic>
                    <p:nvPicPr>
                      <p:cNvPr id="3" name="Object 6" hidden="1">
                        <a:extLst>
                          <a:ext uri="{FF2B5EF4-FFF2-40B4-BE49-F238E27FC236}">
                            <a16:creationId xmlns:a16="http://schemas.microsoft.com/office/drawing/2014/main" id="{C293AC4C-5B2F-4A0C-8C9B-7295BEE1F45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1" hidden="1">
            <a:extLst>
              <a:ext uri="{FF2B5EF4-FFF2-40B4-BE49-F238E27FC236}">
                <a16:creationId xmlns:a16="http://schemas.microsoft.com/office/drawing/2014/main" id="{2D668F04-7049-40BA-8D63-D8BBB6921318}"/>
              </a:ext>
            </a:extLst>
          </p:cNvPr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accent1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Tx/>
              <a:buSzTx/>
              <a:buFontTx/>
              <a:buNone/>
              <a:tabLst/>
              <a:defRPr/>
            </a:pPr>
            <a:endParaRPr kumimoji="0" lang="en-US" sz="25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  <a:sym typeface="Arial" panose="020B0604020202020204" pitchFamily="34" charset="0"/>
            </a:endParaRPr>
          </a:p>
        </p:txBody>
      </p:sp>
      <p:sp>
        <p:nvSpPr>
          <p:cNvPr id="19" name="2. Slide Title">
            <a:extLst>
              <a:ext uri="{FF2B5EF4-FFF2-40B4-BE49-F238E27FC236}">
                <a16:creationId xmlns:a16="http://schemas.microsoft.com/office/drawing/2014/main" id="{0415F114-7B0E-43F2-8881-F0D9FB2A643B}"/>
              </a:ext>
            </a:extLst>
          </p:cNvPr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554736" y="485150"/>
            <a:ext cx="6967728" cy="418582"/>
          </a:xfrm>
        </p:spPr>
        <p:txBody>
          <a:bodyPr>
            <a:spAutoFit/>
          </a:bodyPr>
          <a:lstStyle>
            <a:lvl1pPr>
              <a:defRPr sz="2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" name="RectangleLight">
            <a:extLst>
              <a:ext uri="{FF2B5EF4-FFF2-40B4-BE49-F238E27FC236}">
                <a16:creationId xmlns:a16="http://schemas.microsoft.com/office/drawing/2014/main" id="{2365F90A-9CD8-40EE-93CD-2729135A9569}"/>
              </a:ext>
            </a:extLst>
          </p:cNvPr>
          <p:cNvSpPr/>
          <p:nvPr userDrawn="1">
            <p:custDataLst>
              <p:tags r:id="rId4"/>
            </p:custDataLst>
          </p:nvPr>
        </p:nvSpPr>
        <p:spPr bwMode="ltGray">
          <a:xfrm>
            <a:off x="7830312" y="0"/>
            <a:ext cx="4361688" cy="6858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6350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0F0F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0" name="3. Subtitle">
            <a:extLst>
              <a:ext uri="{FF2B5EF4-FFF2-40B4-BE49-F238E27FC236}">
                <a16:creationId xmlns:a16="http://schemas.microsoft.com/office/drawing/2014/main" id="{712BED6B-950C-4FB8-AEE1-14FA61D013FF}"/>
              </a:ext>
            </a:extLst>
          </p:cNvPr>
          <p:cNvSpPr>
            <a:spLocks noGrp="1"/>
          </p:cNvSpPr>
          <p:nvPr>
            <p:ph type="subTitle" idx="1"/>
            <p:custDataLst>
              <p:tags r:id="rId5"/>
            </p:custDataLst>
          </p:nvPr>
        </p:nvSpPr>
        <p:spPr>
          <a:xfrm>
            <a:off x="554738" y="976471"/>
            <a:ext cx="6967728" cy="315792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l">
              <a:buNone/>
              <a:defRPr sz="1800" b="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21" name="5. Source" hidden="1">
            <a:extLst>
              <a:ext uri="{FF2B5EF4-FFF2-40B4-BE49-F238E27FC236}">
                <a16:creationId xmlns:a16="http://schemas.microsoft.com/office/drawing/2014/main" id="{F25A304F-F50E-4F96-991D-CFEB07060178}"/>
              </a:ext>
            </a:extLst>
          </p:cNvPr>
          <p:cNvSpPr txBox="1"/>
          <p:nvPr userDrawn="1">
            <p:custDataLst>
              <p:tags r:id="rId6"/>
            </p:custDataLst>
          </p:nvPr>
        </p:nvSpPr>
        <p:spPr>
          <a:xfrm>
            <a:off x="554735" y="6501669"/>
            <a:ext cx="6967729" cy="123111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lang="en-US" sz="900" dirty="0">
                <a:cs typeface="Arial" panose="020B0604020202020204" pitchFamily="34" charset="0"/>
              </a:defRPr>
            </a:lvl1pPr>
            <a:lvl2pPr marL="228600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"/>
              <a:defRPr sz="1600">
                <a:cs typeface="Arial" panose="020B0604020202020204" pitchFamily="34" charset="0"/>
              </a:defRPr>
            </a:lvl2pPr>
            <a:lvl3pPr marL="515938" indent="-2873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—"/>
              <a:defRPr sz="1600">
                <a:cs typeface="Arial" panose="020B0604020202020204" pitchFamily="34" charset="0"/>
              </a:defRPr>
            </a:lvl3pPr>
            <a:lvl4pPr marL="742950" indent="-18256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»"/>
              <a:defRPr sz="1600">
                <a:cs typeface="Arial" panose="020B0604020202020204" pitchFamily="34" charset="0"/>
              </a:defRPr>
            </a:lvl4pPr>
            <a:lvl5pPr marL="914400" indent="-1365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›"/>
              <a:defRPr sz="1600">
                <a:cs typeface="Arial" panose="020B0604020202020204" pitchFamily="34" charset="0"/>
              </a:defRPr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Tx/>
              <a:buSzTx/>
              <a:buFont typeface="Segoe UI" panose="020B0502040204020203" pitchFamily="34" charset="0"/>
              <a:buChar char="​"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Source: …</a:t>
            </a:r>
          </a:p>
        </p:txBody>
      </p:sp>
      <p:sp>
        <p:nvSpPr>
          <p:cNvPr id="10" name="1. On-page tracker">
            <a:extLst>
              <a:ext uri="{FF2B5EF4-FFF2-40B4-BE49-F238E27FC236}">
                <a16:creationId xmlns:a16="http://schemas.microsoft.com/office/drawing/2014/main" id="{7C393009-0681-4A8F-A1E9-19E10A949DCD}"/>
              </a:ext>
            </a:extLst>
          </p:cNvPr>
          <p:cNvSpPr>
            <a:spLocks noGrp="1"/>
          </p:cNvSpPr>
          <p:nvPr>
            <p:ph type="body" sz="quarter" idx="10" hasCustomPrompt="1"/>
            <p:custDataLst>
              <p:tags r:id="rId7"/>
            </p:custDataLst>
          </p:nvPr>
        </p:nvSpPr>
        <p:spPr>
          <a:xfrm>
            <a:off x="554735" y="41597"/>
            <a:ext cx="3843338" cy="123111"/>
          </a:xfrm>
          <a:prstGeom prst="rect">
            <a:avLst/>
          </a:prstGeom>
          <a:ln w="6350">
            <a:noFill/>
            <a:miter lim="800000"/>
          </a:ln>
        </p:spPr>
        <p:txBody>
          <a:bodyPr vert="horz" wrap="square" lIns="0" tIns="0" rIns="0" bIns="0" rtlCol="0">
            <a:spAutoFit/>
          </a:bodyPr>
          <a:lstStyle>
            <a:lvl1pPr>
              <a:defRPr lang="en-US" sz="800" b="0" dirty="0">
                <a:cs typeface="+mn-cs"/>
              </a:defRPr>
            </a:lvl1pPr>
          </a:lstStyle>
          <a:p>
            <a:pPr lvl="0">
              <a:buNone/>
            </a:pPr>
            <a:r>
              <a:rPr lang="en-US" dirty="0"/>
              <a:t>Add tracker</a:t>
            </a: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4726724E-39EB-4427-A8AA-44412DA77211}"/>
              </a:ext>
            </a:extLst>
          </p:cNvPr>
          <p:cNvCxnSpPr>
            <a:cxnSpLocks/>
          </p:cNvCxnSpPr>
          <p:nvPr userDrawn="1"/>
        </p:nvCxnSpPr>
        <p:spPr>
          <a:xfrm>
            <a:off x="547688" y="6450133"/>
            <a:ext cx="623544" cy="0"/>
          </a:xfrm>
          <a:prstGeom prst="line">
            <a:avLst/>
          </a:prstGeom>
          <a:ln w="6350" cap="flat">
            <a:solidFill>
              <a:schemeClr val="bg2">
                <a:lumMod val="75000"/>
              </a:schemeClr>
            </a:solidFill>
            <a:miter lim="800000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TopLineRight">
            <a:extLst>
              <a:ext uri="{FF2B5EF4-FFF2-40B4-BE49-F238E27FC236}">
                <a16:creationId xmlns:a16="http://schemas.microsoft.com/office/drawing/2014/main" id="{283AA53C-33A4-4DA5-9E72-12C2883CAF2A}"/>
              </a:ext>
            </a:extLst>
          </p:cNvPr>
          <p:cNvCxnSpPr/>
          <p:nvPr userDrawn="1">
            <p:custDataLst>
              <p:tags r:id="rId8"/>
            </p:custDataLst>
          </p:nvPr>
        </p:nvCxnSpPr>
        <p:spPr>
          <a:xfrm>
            <a:off x="8173371" y="937377"/>
            <a:ext cx="3465576" cy="0"/>
          </a:xfrm>
          <a:prstGeom prst="line">
            <a:avLst/>
          </a:prstGeom>
          <a:ln w="6350">
            <a:solidFill>
              <a:schemeClr val="tx2">
                <a:lumMod val="50000"/>
              </a:schemeClr>
            </a:solidFill>
            <a:miter lim="800000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TopLineLeft">
            <a:extLst>
              <a:ext uri="{FF2B5EF4-FFF2-40B4-BE49-F238E27FC236}">
                <a16:creationId xmlns:a16="http://schemas.microsoft.com/office/drawing/2014/main" id="{D0F7ADBC-6D86-4EAD-85BB-DADD184C60BD}"/>
              </a:ext>
            </a:extLst>
          </p:cNvPr>
          <p:cNvCxnSpPr/>
          <p:nvPr userDrawn="1">
            <p:custDataLst>
              <p:tags r:id="rId9"/>
            </p:custDataLst>
          </p:nvPr>
        </p:nvCxnSpPr>
        <p:spPr>
          <a:xfrm>
            <a:off x="554736" y="937377"/>
            <a:ext cx="6967728" cy="0"/>
          </a:xfrm>
          <a:prstGeom prst="line">
            <a:avLst/>
          </a:prstGeom>
          <a:ln w="6350">
            <a:solidFill>
              <a:schemeClr val="tx2">
                <a:lumMod val="50000"/>
              </a:schemeClr>
            </a:solidFill>
            <a:miter lim="800000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66E3AEA7-76E4-4DBB-B219-BB82D650A1EE}"/>
              </a:ext>
            </a:extLst>
          </p:cNvPr>
          <p:cNvCxnSpPr/>
          <p:nvPr userDrawn="1">
            <p:custDataLst>
              <p:tags r:id="rId10"/>
            </p:custDataLst>
          </p:nvPr>
        </p:nvCxnSpPr>
        <p:spPr>
          <a:xfrm>
            <a:off x="554736" y="937377"/>
            <a:ext cx="6967728" cy="0"/>
          </a:xfrm>
          <a:prstGeom prst="line">
            <a:avLst/>
          </a:prstGeom>
          <a:ln w="6350">
            <a:solidFill>
              <a:schemeClr val="tx2">
                <a:lumMod val="50000"/>
              </a:schemeClr>
            </a:solidFill>
            <a:miter lim="800000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Slide Number">
            <a:extLst>
              <a:ext uri="{FF2B5EF4-FFF2-40B4-BE49-F238E27FC236}">
                <a16:creationId xmlns:a16="http://schemas.microsoft.com/office/drawing/2014/main" id="{D0E8D6D4-65CF-4E97-809E-C2399703986A}"/>
              </a:ext>
            </a:extLst>
          </p:cNvPr>
          <p:cNvSpPr>
            <a:spLocks noChangeArrowheads="1"/>
          </p:cNvSpPr>
          <p:nvPr userDrawn="1">
            <p:custDataLst>
              <p:tags r:id="rId11"/>
            </p:custDataLst>
          </p:nvPr>
        </p:nvSpPr>
        <p:spPr bwMode="black">
          <a:xfrm>
            <a:off x="11671114" y="6606330"/>
            <a:ext cx="325501" cy="1384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0" tIns="0" rIns="0" bIns="0" anchor="b">
            <a:spAutoFit/>
          </a:bodyPr>
          <a:lstStyle/>
          <a:p>
            <a:pPr marL="0" marR="0" lvl="0" indent="0" algn="r" defTabSz="61074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ABDCABE-3F10-B64C-92F1-862014417034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pPr marL="0" marR="0" lvl="0" indent="0" algn="r" defTabSz="61074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</p:txBody>
      </p:sp>
      <p:sp>
        <p:nvSpPr>
          <p:cNvPr id="25" name="Footer Placeholder 5">
            <a:extLst>
              <a:ext uri="{FF2B5EF4-FFF2-40B4-BE49-F238E27FC236}">
                <a16:creationId xmlns:a16="http://schemas.microsoft.com/office/drawing/2014/main" id="{5C41599A-8B2D-4A1E-BD19-DCE48FA92F66}"/>
              </a:ext>
            </a:extLst>
          </p:cNvPr>
          <p:cNvSpPr txBox="1">
            <a:spLocks/>
          </p:cNvSpPr>
          <p:nvPr userDrawn="1"/>
        </p:nvSpPr>
        <p:spPr>
          <a:xfrm>
            <a:off x="10108413" y="6615294"/>
            <a:ext cx="1615828" cy="138499"/>
          </a:xfrm>
          <a:prstGeom prst="rect">
            <a:avLst/>
          </a:prstGeom>
        </p:spPr>
        <p:txBody>
          <a:bodyPr vert="horz" wrap="none" lIns="0" tIns="0" rIns="0" bIns="0" rtlCol="0" anchor="ctr">
            <a:spAutoFit/>
          </a:bodyPr>
          <a:lstStyle>
            <a:defPPr>
              <a:defRPr lang="en-US"/>
            </a:defPPr>
            <a:lvl1pPr marL="0" algn="ctr" defTabSz="914400" rtl="0" eaLnBrk="1" latinLnBrk="0" hangingPunct="1">
              <a:defRPr sz="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Ferozsons Laboratories Limited</a:t>
            </a:r>
          </a:p>
        </p:txBody>
      </p:sp>
    </p:spTree>
    <p:extLst>
      <p:ext uri="{BB962C8B-B14F-4D97-AF65-F5344CB8AC3E}">
        <p14:creationId xmlns:p14="http://schemas.microsoft.com/office/powerpoint/2010/main" val="9135871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576">
          <p15:clr>
            <a:srgbClr val="FBAE40"/>
          </p15:clr>
        </p15:guide>
        <p15:guide id="2" pos="336">
          <p15:clr>
            <a:srgbClr val="FBAE40"/>
          </p15:clr>
        </p15:guide>
      </p15:sldGuideLst>
    </p:ext>
  </p:extLst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/4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6" hidden="1">
            <a:extLst>
              <a:ext uri="{FF2B5EF4-FFF2-40B4-BE49-F238E27FC236}">
                <a16:creationId xmlns:a16="http://schemas.microsoft.com/office/drawing/2014/main" id="{9F7114D8-6025-4386-BA96-B034FE6B3CDB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12" imgW="413" imgH="416" progId="TCLayout.ActiveDocument.1">
                  <p:embed/>
                </p:oleObj>
              </mc:Choice>
              <mc:Fallback>
                <p:oleObj name="think-cell Slide" r:id="rId12" imgW="413" imgH="416" progId="TCLayout.ActiveDocument.1">
                  <p:embed/>
                  <p:pic>
                    <p:nvPicPr>
                      <p:cNvPr id="3" name="Object 6" hidden="1">
                        <a:extLst>
                          <a:ext uri="{FF2B5EF4-FFF2-40B4-BE49-F238E27FC236}">
                            <a16:creationId xmlns:a16="http://schemas.microsoft.com/office/drawing/2014/main" id="{9F7114D8-6025-4386-BA96-B034FE6B3CD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1" hidden="1">
            <a:extLst>
              <a:ext uri="{FF2B5EF4-FFF2-40B4-BE49-F238E27FC236}">
                <a16:creationId xmlns:a16="http://schemas.microsoft.com/office/drawing/2014/main" id="{50854476-2923-4515-A585-4477FF861180}"/>
              </a:ext>
            </a:extLst>
          </p:cNvPr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accent1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Tx/>
              <a:buSzTx/>
              <a:buFontTx/>
              <a:buNone/>
              <a:tabLst/>
              <a:defRPr/>
            </a:pPr>
            <a:endParaRPr kumimoji="0" lang="en-US" sz="25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  <a:sym typeface="Arial" panose="020B0604020202020204" pitchFamily="34" charset="0"/>
            </a:endParaRPr>
          </a:p>
        </p:txBody>
      </p:sp>
      <p:sp>
        <p:nvSpPr>
          <p:cNvPr id="23" name="RectangleLight">
            <a:extLst>
              <a:ext uri="{FF2B5EF4-FFF2-40B4-BE49-F238E27FC236}">
                <a16:creationId xmlns:a16="http://schemas.microsoft.com/office/drawing/2014/main" id="{A80E2F68-4ED6-42EF-9858-2FE4B1382825}"/>
              </a:ext>
            </a:extLst>
          </p:cNvPr>
          <p:cNvSpPr/>
          <p:nvPr userDrawn="1">
            <p:custDataLst>
              <p:tags r:id="rId3"/>
            </p:custDataLst>
          </p:nvPr>
        </p:nvSpPr>
        <p:spPr bwMode="ltGray">
          <a:xfrm>
            <a:off x="8781416" y="0"/>
            <a:ext cx="3410584" cy="6858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6350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0F0F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9" name="2. Slide Title">
            <a:extLst>
              <a:ext uri="{FF2B5EF4-FFF2-40B4-BE49-F238E27FC236}">
                <a16:creationId xmlns:a16="http://schemas.microsoft.com/office/drawing/2014/main" id="{8FFC5EFA-01A0-4033-8D7E-3C2B1F490A33}"/>
              </a:ext>
            </a:extLst>
          </p:cNvPr>
          <p:cNvSpPr>
            <a:spLocks noGrp="1"/>
          </p:cNvSpPr>
          <p:nvPr>
            <p:ph type="title"/>
            <p:custDataLst>
              <p:tags r:id="rId4"/>
            </p:custDataLst>
          </p:nvPr>
        </p:nvSpPr>
        <p:spPr>
          <a:xfrm>
            <a:off x="554736" y="485150"/>
            <a:ext cx="7918704" cy="418582"/>
          </a:xfrm>
        </p:spPr>
        <p:txBody>
          <a:bodyPr>
            <a:spAutoFit/>
          </a:bodyPr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0" name="3. Subtitle">
            <a:extLst>
              <a:ext uri="{FF2B5EF4-FFF2-40B4-BE49-F238E27FC236}">
                <a16:creationId xmlns:a16="http://schemas.microsoft.com/office/drawing/2014/main" id="{1555BB7F-874D-4148-9E84-841F62C8E9D4}"/>
              </a:ext>
            </a:extLst>
          </p:cNvPr>
          <p:cNvSpPr>
            <a:spLocks noGrp="1"/>
          </p:cNvSpPr>
          <p:nvPr>
            <p:ph type="subTitle" idx="1"/>
            <p:custDataLst>
              <p:tags r:id="rId5"/>
            </p:custDataLst>
          </p:nvPr>
        </p:nvSpPr>
        <p:spPr>
          <a:xfrm>
            <a:off x="554738" y="976471"/>
            <a:ext cx="7918704" cy="315792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l">
              <a:buNone/>
              <a:defRPr sz="1800" b="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22" name="5. Source" hidden="1">
            <a:extLst>
              <a:ext uri="{FF2B5EF4-FFF2-40B4-BE49-F238E27FC236}">
                <a16:creationId xmlns:a16="http://schemas.microsoft.com/office/drawing/2014/main" id="{F5E9C22A-A356-4521-A359-338A663DFEA2}"/>
              </a:ext>
            </a:extLst>
          </p:cNvPr>
          <p:cNvSpPr txBox="1"/>
          <p:nvPr userDrawn="1">
            <p:custDataLst>
              <p:tags r:id="rId6"/>
            </p:custDataLst>
          </p:nvPr>
        </p:nvSpPr>
        <p:spPr>
          <a:xfrm>
            <a:off x="554735" y="6501669"/>
            <a:ext cx="7277861" cy="123111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lang="en-US" sz="900" dirty="0">
                <a:cs typeface="Arial" panose="020B0604020202020204" pitchFamily="34" charset="0"/>
              </a:defRPr>
            </a:lvl1pPr>
            <a:lvl2pPr marL="228600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"/>
              <a:defRPr sz="1600">
                <a:cs typeface="Arial" panose="020B0604020202020204" pitchFamily="34" charset="0"/>
              </a:defRPr>
            </a:lvl2pPr>
            <a:lvl3pPr marL="515938" indent="-2873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—"/>
              <a:defRPr sz="1600">
                <a:cs typeface="Arial" panose="020B0604020202020204" pitchFamily="34" charset="0"/>
              </a:defRPr>
            </a:lvl3pPr>
            <a:lvl4pPr marL="742950" indent="-18256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»"/>
              <a:defRPr sz="1600">
                <a:cs typeface="Arial" panose="020B0604020202020204" pitchFamily="34" charset="0"/>
              </a:defRPr>
            </a:lvl4pPr>
            <a:lvl5pPr marL="914400" indent="-1365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›"/>
              <a:defRPr sz="1600">
                <a:cs typeface="Arial" panose="020B0604020202020204" pitchFamily="34" charset="0"/>
              </a:defRPr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Tx/>
              <a:buSzTx/>
              <a:buFont typeface="Segoe UI" panose="020B0502040204020203" pitchFamily="34" charset="0"/>
              <a:buChar char="​"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Source: …</a:t>
            </a:r>
          </a:p>
        </p:txBody>
      </p:sp>
      <p:sp>
        <p:nvSpPr>
          <p:cNvPr id="10" name="1. On-page tracker">
            <a:extLst>
              <a:ext uri="{FF2B5EF4-FFF2-40B4-BE49-F238E27FC236}">
                <a16:creationId xmlns:a16="http://schemas.microsoft.com/office/drawing/2014/main" id="{DEC2F904-C5C8-4B39-9C46-6CA56144D86A}"/>
              </a:ext>
            </a:extLst>
          </p:cNvPr>
          <p:cNvSpPr>
            <a:spLocks noGrp="1"/>
          </p:cNvSpPr>
          <p:nvPr>
            <p:ph type="body" sz="quarter" idx="10" hasCustomPrompt="1"/>
            <p:custDataLst>
              <p:tags r:id="rId7"/>
            </p:custDataLst>
          </p:nvPr>
        </p:nvSpPr>
        <p:spPr>
          <a:xfrm>
            <a:off x="554735" y="41597"/>
            <a:ext cx="3843338" cy="123111"/>
          </a:xfrm>
          <a:prstGeom prst="rect">
            <a:avLst/>
          </a:prstGeom>
          <a:ln w="6350">
            <a:noFill/>
            <a:miter lim="800000"/>
          </a:ln>
        </p:spPr>
        <p:txBody>
          <a:bodyPr vert="horz" wrap="square" lIns="0" tIns="0" rIns="0" bIns="0" rtlCol="0">
            <a:spAutoFit/>
          </a:bodyPr>
          <a:lstStyle>
            <a:lvl1pPr>
              <a:defRPr lang="en-US" sz="800" b="0" dirty="0">
                <a:cs typeface="+mn-cs"/>
              </a:defRPr>
            </a:lvl1pPr>
          </a:lstStyle>
          <a:p>
            <a:pPr lvl="0">
              <a:buNone/>
            </a:pPr>
            <a:r>
              <a:rPr lang="en-US" dirty="0"/>
              <a:t>Add tracker</a:t>
            </a: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4AAD7185-9C2E-470E-957D-B21838859294}"/>
              </a:ext>
            </a:extLst>
          </p:cNvPr>
          <p:cNvCxnSpPr>
            <a:cxnSpLocks/>
          </p:cNvCxnSpPr>
          <p:nvPr userDrawn="1"/>
        </p:nvCxnSpPr>
        <p:spPr>
          <a:xfrm>
            <a:off x="547688" y="6450133"/>
            <a:ext cx="623544" cy="0"/>
          </a:xfrm>
          <a:prstGeom prst="line">
            <a:avLst/>
          </a:prstGeom>
          <a:ln w="6350" cap="flat">
            <a:solidFill>
              <a:schemeClr val="bg2">
                <a:lumMod val="75000"/>
              </a:schemeClr>
            </a:solidFill>
            <a:miter lim="800000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TopLineRight">
            <a:extLst>
              <a:ext uri="{FF2B5EF4-FFF2-40B4-BE49-F238E27FC236}">
                <a16:creationId xmlns:a16="http://schemas.microsoft.com/office/drawing/2014/main" id="{0201B559-53A5-4D8D-8C98-7ED52ACCCCB2}"/>
              </a:ext>
            </a:extLst>
          </p:cNvPr>
          <p:cNvCxnSpPr/>
          <p:nvPr userDrawn="1">
            <p:custDataLst>
              <p:tags r:id="rId8"/>
            </p:custDataLst>
          </p:nvPr>
        </p:nvCxnSpPr>
        <p:spPr>
          <a:xfrm>
            <a:off x="9119861" y="937377"/>
            <a:ext cx="2514600" cy="0"/>
          </a:xfrm>
          <a:prstGeom prst="line">
            <a:avLst/>
          </a:prstGeom>
          <a:ln w="6350">
            <a:solidFill>
              <a:schemeClr val="tx2">
                <a:lumMod val="50000"/>
              </a:schemeClr>
            </a:solidFill>
            <a:miter lim="800000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TopLineLeft">
            <a:extLst>
              <a:ext uri="{FF2B5EF4-FFF2-40B4-BE49-F238E27FC236}">
                <a16:creationId xmlns:a16="http://schemas.microsoft.com/office/drawing/2014/main" id="{1BA93093-D8C7-45C3-AAB7-AF77483A9292}"/>
              </a:ext>
            </a:extLst>
          </p:cNvPr>
          <p:cNvCxnSpPr/>
          <p:nvPr userDrawn="1">
            <p:custDataLst>
              <p:tags r:id="rId9"/>
            </p:custDataLst>
          </p:nvPr>
        </p:nvCxnSpPr>
        <p:spPr>
          <a:xfrm>
            <a:off x="554736" y="937377"/>
            <a:ext cx="7918704" cy="0"/>
          </a:xfrm>
          <a:prstGeom prst="line">
            <a:avLst/>
          </a:prstGeom>
          <a:ln w="6350">
            <a:solidFill>
              <a:schemeClr val="tx2">
                <a:lumMod val="50000"/>
              </a:schemeClr>
            </a:solidFill>
            <a:miter lim="800000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Slide Number">
            <a:extLst>
              <a:ext uri="{FF2B5EF4-FFF2-40B4-BE49-F238E27FC236}">
                <a16:creationId xmlns:a16="http://schemas.microsoft.com/office/drawing/2014/main" id="{D0E8D6D4-65CF-4E97-809E-C2399703986A}"/>
              </a:ext>
            </a:extLst>
          </p:cNvPr>
          <p:cNvSpPr>
            <a:spLocks noChangeArrowheads="1"/>
          </p:cNvSpPr>
          <p:nvPr userDrawn="1">
            <p:custDataLst>
              <p:tags r:id="rId10"/>
            </p:custDataLst>
          </p:nvPr>
        </p:nvSpPr>
        <p:spPr bwMode="black">
          <a:xfrm>
            <a:off x="11671114" y="6606330"/>
            <a:ext cx="325501" cy="1384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0" tIns="0" rIns="0" bIns="0" anchor="b">
            <a:spAutoFit/>
          </a:bodyPr>
          <a:lstStyle/>
          <a:p>
            <a:pPr marL="0" marR="0" lvl="0" indent="0" algn="r" defTabSz="61074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ABDCABE-3F10-B64C-92F1-862014417034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pPr marL="0" marR="0" lvl="0" indent="0" algn="r" defTabSz="61074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98423683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79" y="0"/>
            <a:ext cx="12191842" cy="685800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51" tIns="45726" rIns="91451" bIns="45726" rtlCol="0" anchor="ctr"/>
          <a:lstStyle/>
          <a:p>
            <a:pPr marL="0" marR="0" lvl="0" indent="0" algn="ctr" defTabSz="9145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781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" name="Rectangle 3"/>
          <p:cNvSpPr/>
          <p:nvPr userDrawn="1"/>
        </p:nvSpPr>
        <p:spPr>
          <a:xfrm>
            <a:off x="79" y="0"/>
            <a:ext cx="12191842" cy="685800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51" tIns="45726" rIns="91451" bIns="45726" rtlCol="0" anchor="ctr"/>
          <a:lstStyle/>
          <a:p>
            <a:pPr marL="0" marR="0" lvl="0" indent="0" algn="ctr" defTabSz="9145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781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554736" y="172212"/>
            <a:ext cx="10160065" cy="73152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54493460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ct 6" hidden="1">
            <a:extLst>
              <a:ext uri="{FF2B5EF4-FFF2-40B4-BE49-F238E27FC236}">
                <a16:creationId xmlns:a16="http://schemas.microsoft.com/office/drawing/2014/main" id="{33B562A0-3D6C-45D0-9E85-8A28A804D0F1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7" imgW="592" imgH="591" progId="TCLayout.ActiveDocument.1">
                  <p:embed/>
                </p:oleObj>
              </mc:Choice>
              <mc:Fallback>
                <p:oleObj name="think-cell Slide" r:id="rId7" imgW="592" imgH="591" progId="TCLayout.ActiveDocument.1">
                  <p:embed/>
                  <p:pic>
                    <p:nvPicPr>
                      <p:cNvPr id="7" name="Object 6" hidden="1">
                        <a:extLst>
                          <a:ext uri="{FF2B5EF4-FFF2-40B4-BE49-F238E27FC236}">
                            <a16:creationId xmlns:a16="http://schemas.microsoft.com/office/drawing/2014/main" id="{33B562A0-3D6C-45D0-9E85-8A28A804D0F1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>
            <a:extLst>
              <a:ext uri="{FF2B5EF4-FFF2-40B4-BE49-F238E27FC236}">
                <a16:creationId xmlns:a16="http://schemas.microsoft.com/office/drawing/2014/main" id="{CC42428D-965F-410A-AAB0-2F4E028AF079}"/>
              </a:ext>
            </a:extLst>
          </p:cNvPr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accent1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Tx/>
              <a:buSzTx/>
              <a:buFontTx/>
              <a:buNone/>
              <a:tabLst/>
              <a:defRPr/>
            </a:pPr>
            <a:endParaRPr kumimoji="0" lang="en-US" sz="4400" b="1" i="0" u="none" strike="noStrike" kern="1200" cap="none" spc="0" normalizeH="0" baseline="0" noProof="0" dirty="0" err="1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  <a:sym typeface="Arial" panose="020B0604020202020204" pitchFamily="34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9B2BB598-2691-4D01-A539-1D662EC06D72}"/>
              </a:ext>
            </a:extLst>
          </p:cNvPr>
          <p:cNvSpPr/>
          <p:nvPr userDrawn="1"/>
        </p:nvSpPr>
        <p:spPr>
          <a:xfrm>
            <a:off x="3176" y="2423161"/>
            <a:ext cx="12188824" cy="4434840"/>
          </a:xfrm>
          <a:prstGeom prst="rect">
            <a:avLst/>
          </a:prstGeom>
          <a:solidFill>
            <a:schemeClr val="accent1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 dirty="0" err="1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6ABE5ED7-62AC-442E-9D78-2775559457BD}"/>
              </a:ext>
            </a:extLst>
          </p:cNvPr>
          <p:cNvSpPr/>
          <p:nvPr userDrawn="1"/>
        </p:nvSpPr>
        <p:spPr>
          <a:xfrm>
            <a:off x="3176" y="2171700"/>
            <a:ext cx="12188824" cy="186085"/>
          </a:xfrm>
          <a:prstGeom prst="rect">
            <a:avLst/>
          </a:prstGeom>
          <a:solidFill>
            <a:srgbClr val="C3922E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 dirty="0" err="1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10" name="Picture 288">
            <a:extLst>
              <a:ext uri="{FF2B5EF4-FFF2-40B4-BE49-F238E27FC236}">
                <a16:creationId xmlns:a16="http://schemas.microsoft.com/office/drawing/2014/main" id="{2E9A1374-6D6B-48DC-8224-75381AE24781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48888" y="257899"/>
            <a:ext cx="1557672" cy="15998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Documenttype">
            <a:extLst>
              <a:ext uri="{FF2B5EF4-FFF2-40B4-BE49-F238E27FC236}">
                <a16:creationId xmlns:a16="http://schemas.microsoft.com/office/drawing/2014/main" id="{0CADA7EB-5C2E-4AD4-A32E-534A28817C8A}"/>
              </a:ext>
            </a:extLst>
          </p:cNvPr>
          <p:cNvSpPr>
            <a:spLocks noGrp="1"/>
          </p:cNvSpPr>
          <p:nvPr>
            <p:ph type="body" sz="quarter" idx="13" hasCustomPrompt="1"/>
            <p:custDataLst>
              <p:tags r:id="rId3"/>
            </p:custDataLst>
          </p:nvPr>
        </p:nvSpPr>
        <p:spPr>
          <a:xfrm>
            <a:off x="550800" y="5369239"/>
            <a:ext cx="9726795" cy="215444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0" tIns="0" rIns="0" bIns="0" rtlCol="0" anchor="t" anchorCtr="0">
            <a:spAutoFit/>
          </a:bodyPr>
          <a:lstStyle>
            <a:lvl1pPr>
              <a:defRPr lang="en-US" sz="1400" dirty="0">
                <a:solidFill>
                  <a:schemeClr val="bg2"/>
                </a:solidFill>
              </a:defRPr>
            </a:lvl1pPr>
          </a:lstStyle>
          <a:p>
            <a:pPr lvl="0">
              <a:buNone/>
            </a:pPr>
            <a:r>
              <a:rPr lang="en-US" dirty="0"/>
              <a:t>Edit date or title/role</a:t>
            </a:r>
          </a:p>
        </p:txBody>
      </p:sp>
      <p:sp>
        <p:nvSpPr>
          <p:cNvPr id="18" name="Subtitle">
            <a:extLst>
              <a:ext uri="{FF2B5EF4-FFF2-40B4-BE49-F238E27FC236}">
                <a16:creationId xmlns:a16="http://schemas.microsoft.com/office/drawing/2014/main" id="{C85A1636-E33D-4640-A4BA-89E2008C1ED4}"/>
              </a:ext>
            </a:extLst>
          </p:cNvPr>
          <p:cNvSpPr>
            <a:spLocks noGrp="1"/>
          </p:cNvSpPr>
          <p:nvPr>
            <p:ph type="subTitle" idx="1"/>
            <p:custDataLst>
              <p:tags r:id="rId4"/>
            </p:custDataLst>
          </p:nvPr>
        </p:nvSpPr>
        <p:spPr>
          <a:xfrm>
            <a:off x="547688" y="4951630"/>
            <a:ext cx="9726795" cy="307777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0" tIns="0" rIns="0" bIns="0" rtlCol="0" anchor="t" anchorCtr="0">
            <a:spAutoFit/>
          </a:bodyPr>
          <a:lstStyle>
            <a:lvl1pPr>
              <a:defRPr lang="en-US" sz="2000" dirty="0">
                <a:solidFill>
                  <a:schemeClr val="bg2"/>
                </a:solidFill>
              </a:defRPr>
            </a:lvl1pPr>
          </a:lstStyle>
          <a:p>
            <a:pPr lvl="0">
              <a:buNone/>
            </a:pPr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20" name="Title">
            <a:extLst>
              <a:ext uri="{FF2B5EF4-FFF2-40B4-BE49-F238E27FC236}">
                <a16:creationId xmlns:a16="http://schemas.microsoft.com/office/drawing/2014/main" id="{AA4E4E19-7239-46DA-AE24-CE9556C9BE7D}"/>
              </a:ext>
            </a:extLst>
          </p:cNvPr>
          <p:cNvSpPr>
            <a:spLocks noGrp="1"/>
          </p:cNvSpPr>
          <p:nvPr>
            <p:ph type="title"/>
            <p:custDataLst>
              <p:tags r:id="rId5"/>
            </p:custDataLst>
          </p:nvPr>
        </p:nvSpPr>
        <p:spPr>
          <a:xfrm>
            <a:off x="551941" y="4153476"/>
            <a:ext cx="9726795" cy="677108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0" tIns="0" rIns="0" bIns="0" rtlCol="0" anchor="b" anchorCtr="0">
            <a:spAutoFit/>
          </a:bodyPr>
          <a:lstStyle>
            <a:lvl1pPr>
              <a:defRPr lang="en-US" sz="4400" dirty="0">
                <a:solidFill>
                  <a:schemeClr val="bg2"/>
                </a:solidFill>
              </a:defRPr>
            </a:lvl1pPr>
          </a:lstStyle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3" name="Footer Placeholder 5">
            <a:extLst>
              <a:ext uri="{FF2B5EF4-FFF2-40B4-BE49-F238E27FC236}">
                <a16:creationId xmlns:a16="http://schemas.microsoft.com/office/drawing/2014/main" id="{CDF1E86B-230A-4AE3-92EE-18802C00ED66}"/>
              </a:ext>
            </a:extLst>
          </p:cNvPr>
          <p:cNvSpPr txBox="1">
            <a:spLocks/>
          </p:cNvSpPr>
          <p:nvPr userDrawn="1"/>
        </p:nvSpPr>
        <p:spPr>
          <a:xfrm>
            <a:off x="547688" y="903956"/>
            <a:ext cx="4502836" cy="307777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defPPr>
              <a:defRPr lang="en-US"/>
            </a:defPPr>
            <a:lvl1pPr marL="0" algn="ctr" defTabSz="914400" rtl="0" eaLnBrk="1" latinLnBrk="0" hangingPunct="1">
              <a:defRPr sz="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Government of Khyber Pakhtunkhwa</a:t>
            </a:r>
          </a:p>
        </p:txBody>
      </p:sp>
    </p:spTree>
    <p:extLst>
      <p:ext uri="{BB962C8B-B14F-4D97-AF65-F5344CB8AC3E}">
        <p14:creationId xmlns:p14="http://schemas.microsoft.com/office/powerpoint/2010/main" val="20342560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>
            <a:extLst>
              <a:ext uri="{FF2B5EF4-FFF2-40B4-BE49-F238E27FC236}">
                <a16:creationId xmlns:a16="http://schemas.microsoft.com/office/drawing/2014/main" id="{EC6EE29E-F64A-419F-BFB0-EEDEB71953F6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9" imgW="592" imgH="591" progId="TCLayout.ActiveDocument.1">
                  <p:embed/>
                </p:oleObj>
              </mc:Choice>
              <mc:Fallback>
                <p:oleObj name="think-cell Slide" r:id="rId9" imgW="592" imgH="591" progId="TCLayout.ActiveDocument.1">
                  <p:embed/>
                  <p:pic>
                    <p:nvPicPr>
                      <p:cNvPr id="3" name="Object 2" hidden="1">
                        <a:extLst>
                          <a:ext uri="{FF2B5EF4-FFF2-40B4-BE49-F238E27FC236}">
                            <a16:creationId xmlns:a16="http://schemas.microsoft.com/office/drawing/2014/main" id="{EC6EE29E-F64A-419F-BFB0-EEDEB71953F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>
            <a:extLst>
              <a:ext uri="{FF2B5EF4-FFF2-40B4-BE49-F238E27FC236}">
                <a16:creationId xmlns:a16="http://schemas.microsoft.com/office/drawing/2014/main" id="{69526043-F22A-4ED3-B0A1-DD7C4F83AF9B}"/>
              </a:ext>
            </a:extLst>
          </p:cNvPr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accent1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Tx/>
              <a:buSzTx/>
              <a:buFontTx/>
              <a:buNone/>
              <a:tabLst/>
              <a:defRPr/>
            </a:pPr>
            <a:endParaRPr kumimoji="0" lang="en-US" sz="34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  <a:sym typeface="Arial" panose="020B0604020202020204" pitchFamily="34" charset="0"/>
            </a:endParaRPr>
          </a:p>
        </p:txBody>
      </p:sp>
      <p:sp>
        <p:nvSpPr>
          <p:cNvPr id="8" name="2. Slide Title">
            <a:extLst>
              <a:ext uri="{FF2B5EF4-FFF2-40B4-BE49-F238E27FC236}">
                <a16:creationId xmlns:a16="http://schemas.microsoft.com/office/drawing/2014/main" id="{EA735538-C733-4892-93A4-7B433D8B8293}"/>
              </a:ext>
            </a:extLst>
          </p:cNvPr>
          <p:cNvSpPr>
            <a:spLocks noGrp="1"/>
          </p:cNvSpPr>
          <p:nvPr>
            <p:ph type="title" hasCustomPrompt="1"/>
            <p:custDataLst>
              <p:tags r:id="rId3"/>
            </p:custDataLst>
          </p:nvPr>
        </p:nvSpPr>
        <p:spPr>
          <a:xfrm>
            <a:off x="1505712" y="3556229"/>
            <a:ext cx="9180576" cy="523220"/>
          </a:xfrm>
          <a:prstGeom prst="rect">
            <a:avLst/>
          </a:prstGeom>
        </p:spPr>
        <p:txBody>
          <a:bodyPr>
            <a:spAutoFit/>
          </a:bodyPr>
          <a:lstStyle>
            <a:lvl1pPr>
              <a:lnSpc>
                <a:spcPct val="105000"/>
              </a:lnSpc>
              <a:defRPr sz="3400"/>
            </a:lvl1pPr>
          </a:lstStyle>
          <a:p>
            <a:r>
              <a:rPr lang="en-US" dirty="0"/>
              <a:t>“Click to add quote</a:t>
            </a:r>
          </a:p>
        </p:txBody>
      </p:sp>
      <p:sp>
        <p:nvSpPr>
          <p:cNvPr id="6" name="3. Subtitle">
            <a:extLst>
              <a:ext uri="{FF2B5EF4-FFF2-40B4-BE49-F238E27FC236}">
                <a16:creationId xmlns:a16="http://schemas.microsoft.com/office/drawing/2014/main" id="{8DB5022C-F66C-4018-82F3-195571DDD527}"/>
              </a:ext>
            </a:extLst>
          </p:cNvPr>
          <p:cNvSpPr>
            <a:spLocks noGrp="1"/>
          </p:cNvSpPr>
          <p:nvPr>
            <p:ph type="subTitle" idx="1" hasCustomPrompt="1"/>
            <p:custDataLst>
              <p:tags r:id="rId4"/>
            </p:custDataLst>
          </p:nvPr>
        </p:nvSpPr>
        <p:spPr>
          <a:xfrm>
            <a:off x="1505712" y="4284630"/>
            <a:ext cx="9180576" cy="276999"/>
          </a:xfrm>
          <a:prstGeom prst="rect">
            <a:avLst/>
          </a:prstGeom>
        </p:spPr>
        <p:txBody>
          <a:bodyPr wrap="square">
            <a:noAutofit/>
          </a:bodyPr>
          <a:lstStyle>
            <a:lvl1pPr marL="0" indent="0" algn="l">
              <a:buNone/>
              <a:defRPr sz="1800" b="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add quote source</a:t>
            </a:r>
          </a:p>
        </p:txBody>
      </p:sp>
      <p:sp>
        <p:nvSpPr>
          <p:cNvPr id="9" name="Slide Number">
            <a:extLst>
              <a:ext uri="{FF2B5EF4-FFF2-40B4-BE49-F238E27FC236}">
                <a16:creationId xmlns:a16="http://schemas.microsoft.com/office/drawing/2014/main" id="{FAEB6FCE-50CC-4F2B-A5B3-CB508EDFCD46}"/>
              </a:ext>
            </a:extLst>
          </p:cNvPr>
          <p:cNvSpPr>
            <a:spLocks noChangeArrowheads="1"/>
          </p:cNvSpPr>
          <p:nvPr userDrawn="1">
            <p:custDataLst>
              <p:tags r:id="rId5"/>
            </p:custDataLst>
          </p:nvPr>
        </p:nvSpPr>
        <p:spPr bwMode="black">
          <a:xfrm>
            <a:off x="11312525" y="6498754"/>
            <a:ext cx="325501" cy="1384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0" tIns="0" rIns="0" bIns="0" anchor="b">
            <a:spAutoFit/>
          </a:bodyPr>
          <a:lstStyle/>
          <a:p>
            <a:pPr marL="0" marR="0" lvl="0" indent="0" algn="r" defTabSz="61074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ABDCABE-3F10-B64C-92F1-862014417034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pPr marL="0" marR="0" lvl="0" indent="0" algn="r" defTabSz="61074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</p:txBody>
      </p:sp>
      <p:sp>
        <p:nvSpPr>
          <p:cNvPr id="7" name="5. Source" hidden="1">
            <a:extLst>
              <a:ext uri="{FF2B5EF4-FFF2-40B4-BE49-F238E27FC236}">
                <a16:creationId xmlns:a16="http://schemas.microsoft.com/office/drawing/2014/main" id="{97195F4E-ECA7-41A9-AFF3-0C4DAD103DA6}"/>
              </a:ext>
            </a:extLst>
          </p:cNvPr>
          <p:cNvSpPr txBox="1"/>
          <p:nvPr userDrawn="1">
            <p:custDataLst>
              <p:tags r:id="rId6"/>
            </p:custDataLst>
          </p:nvPr>
        </p:nvSpPr>
        <p:spPr>
          <a:xfrm>
            <a:off x="554735" y="6501669"/>
            <a:ext cx="7277861" cy="123111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lang="en-US" sz="900" dirty="0">
                <a:cs typeface="Arial" panose="020B0604020202020204" pitchFamily="34" charset="0"/>
              </a:defRPr>
            </a:lvl1pPr>
            <a:lvl2pPr marL="228600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"/>
              <a:defRPr sz="1600">
                <a:cs typeface="Arial" panose="020B0604020202020204" pitchFamily="34" charset="0"/>
              </a:defRPr>
            </a:lvl2pPr>
            <a:lvl3pPr marL="515938" indent="-2873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—"/>
              <a:defRPr sz="1600">
                <a:cs typeface="Arial" panose="020B0604020202020204" pitchFamily="34" charset="0"/>
              </a:defRPr>
            </a:lvl3pPr>
            <a:lvl4pPr marL="742950" indent="-18256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»"/>
              <a:defRPr sz="1600">
                <a:cs typeface="Arial" panose="020B0604020202020204" pitchFamily="34" charset="0"/>
              </a:defRPr>
            </a:lvl4pPr>
            <a:lvl5pPr marL="914400" indent="-1365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›"/>
              <a:defRPr sz="1600">
                <a:cs typeface="Arial" panose="020B0604020202020204" pitchFamily="34" charset="0"/>
              </a:defRPr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Tx/>
              <a:buSzTx/>
              <a:buFont typeface="Segoe UI" panose="020B0502040204020203" pitchFamily="34" charset="0"/>
              <a:buChar char="​"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Source: …</a:t>
            </a:r>
          </a:p>
        </p:txBody>
      </p:sp>
      <p:sp>
        <p:nvSpPr>
          <p:cNvPr id="10" name="1. On-page tracker">
            <a:extLst>
              <a:ext uri="{FF2B5EF4-FFF2-40B4-BE49-F238E27FC236}">
                <a16:creationId xmlns:a16="http://schemas.microsoft.com/office/drawing/2014/main" id="{556D1499-3230-4098-85B2-D4CC7CA621F1}"/>
              </a:ext>
            </a:extLst>
          </p:cNvPr>
          <p:cNvSpPr>
            <a:spLocks noGrp="1"/>
          </p:cNvSpPr>
          <p:nvPr>
            <p:ph type="body" sz="quarter" idx="10" hasCustomPrompt="1"/>
            <p:custDataLst>
              <p:tags r:id="rId7"/>
            </p:custDataLst>
          </p:nvPr>
        </p:nvSpPr>
        <p:spPr>
          <a:xfrm>
            <a:off x="554735" y="41597"/>
            <a:ext cx="3843338" cy="123111"/>
          </a:xfrm>
          <a:prstGeom prst="rect">
            <a:avLst/>
          </a:prstGeom>
          <a:ln w="6350">
            <a:noFill/>
            <a:miter lim="800000"/>
          </a:ln>
        </p:spPr>
        <p:txBody>
          <a:bodyPr vert="horz" wrap="square" lIns="0" tIns="0" rIns="0" bIns="0" rtlCol="0">
            <a:spAutoFit/>
          </a:bodyPr>
          <a:lstStyle>
            <a:lvl1pPr>
              <a:defRPr lang="en-US" sz="800" b="0" dirty="0">
                <a:cs typeface="+mn-cs"/>
              </a:defRPr>
            </a:lvl1pPr>
          </a:lstStyle>
          <a:p>
            <a:pPr lvl="0">
              <a:buNone/>
            </a:pPr>
            <a:r>
              <a:rPr lang="en-US" dirty="0"/>
              <a:t>Add tracker</a:t>
            </a:r>
          </a:p>
        </p:txBody>
      </p:sp>
    </p:spTree>
    <p:extLst>
      <p:ext uri="{BB962C8B-B14F-4D97-AF65-F5344CB8AC3E}">
        <p14:creationId xmlns:p14="http://schemas.microsoft.com/office/powerpoint/2010/main" val="1627267369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6" hidden="1">
            <a:extLst>
              <a:ext uri="{FF2B5EF4-FFF2-40B4-BE49-F238E27FC236}">
                <a16:creationId xmlns:a16="http://schemas.microsoft.com/office/drawing/2014/main" id="{D8EFF8A2-0FB9-4B25-8B8D-492353274983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8" imgW="413" imgH="416" progId="TCLayout.ActiveDocument.1">
                  <p:embed/>
                </p:oleObj>
              </mc:Choice>
              <mc:Fallback>
                <p:oleObj name="think-cell Slide" r:id="rId8" imgW="413" imgH="416" progId="TCLayout.ActiveDocument.1">
                  <p:embed/>
                  <p:pic>
                    <p:nvPicPr>
                      <p:cNvPr id="3" name="Object 6" hidden="1">
                        <a:extLst>
                          <a:ext uri="{FF2B5EF4-FFF2-40B4-BE49-F238E27FC236}">
                            <a16:creationId xmlns:a16="http://schemas.microsoft.com/office/drawing/2014/main" id="{D8EFF8A2-0FB9-4B25-8B8D-49235327498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ctangle 1" hidden="1">
            <a:extLst>
              <a:ext uri="{FF2B5EF4-FFF2-40B4-BE49-F238E27FC236}">
                <a16:creationId xmlns:a16="http://schemas.microsoft.com/office/drawing/2014/main" id="{FCC3A0E6-E630-4C26-B008-93BA0B5B1109}"/>
              </a:ext>
            </a:extLst>
          </p:cNvPr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accent1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Tx/>
              <a:buSzTx/>
              <a:buFontTx/>
              <a:buNone/>
              <a:tabLst/>
              <a:defRPr/>
            </a:pPr>
            <a:endParaRPr kumimoji="0" lang="en-US" sz="2500" b="1" i="0" u="none" strike="noStrike" kern="1200" cap="none" spc="0" normalizeH="0" baseline="0" noProof="0" dirty="0" err="1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  <a:sym typeface="Arial" panose="020B0604020202020204" pitchFamily="34" charset="0"/>
            </a:endParaRPr>
          </a:p>
        </p:txBody>
      </p:sp>
      <p:sp>
        <p:nvSpPr>
          <p:cNvPr id="15" name="2. Slide Title">
            <a:extLst>
              <a:ext uri="{FF2B5EF4-FFF2-40B4-BE49-F238E27FC236}">
                <a16:creationId xmlns:a16="http://schemas.microsoft.com/office/drawing/2014/main" id="{699FD2C4-82B5-475E-9235-DB128978B618}"/>
              </a:ext>
            </a:extLst>
          </p:cNvPr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554737" y="103152"/>
            <a:ext cx="10160065" cy="731520"/>
          </a:xfrm>
        </p:spPr>
        <p:txBody>
          <a:bodyPr vert="horz" wrap="square" lIns="0" tIns="0" rIns="0" bIns="0" rtlCol="0" anchor="b" anchorCtr="0">
            <a:noAutofit/>
          </a:bodyPr>
          <a:lstStyle>
            <a:lvl1pPr>
              <a:defRPr lang="en-US" dirty="0"/>
            </a:lvl1pPr>
          </a:lstStyle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" name="Slide Number">
            <a:extLst>
              <a:ext uri="{FF2B5EF4-FFF2-40B4-BE49-F238E27FC236}">
                <a16:creationId xmlns:a16="http://schemas.microsoft.com/office/drawing/2014/main" id="{66686DBA-90DA-4033-B950-94CBD0D7A425}"/>
              </a:ext>
            </a:extLst>
          </p:cNvPr>
          <p:cNvSpPr>
            <a:spLocks noChangeArrowheads="1"/>
          </p:cNvSpPr>
          <p:nvPr userDrawn="1">
            <p:custDataLst>
              <p:tags r:id="rId4"/>
            </p:custDataLst>
          </p:nvPr>
        </p:nvSpPr>
        <p:spPr bwMode="black">
          <a:xfrm>
            <a:off x="11312525" y="6498753"/>
            <a:ext cx="325501" cy="1384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0" tIns="0" rIns="0" bIns="0" anchor="b">
            <a:spAutoFit/>
          </a:bodyPr>
          <a:lstStyle/>
          <a:p>
            <a:pPr marL="0" marR="0" lvl="0" indent="0" algn="r" defTabSz="61074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ABDCABE-3F10-B64C-92F1-862014417034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pPr marL="0" marR="0" lvl="0" indent="0" algn="r" defTabSz="61074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</p:txBody>
      </p:sp>
      <p:sp>
        <p:nvSpPr>
          <p:cNvPr id="8" name="5. Source" hidden="1">
            <a:extLst>
              <a:ext uri="{FF2B5EF4-FFF2-40B4-BE49-F238E27FC236}">
                <a16:creationId xmlns:a16="http://schemas.microsoft.com/office/drawing/2014/main" id="{9238B1D6-2095-4826-AA45-9A4E6F7D1A16}"/>
              </a:ext>
            </a:extLst>
          </p:cNvPr>
          <p:cNvSpPr txBox="1"/>
          <p:nvPr userDrawn="1">
            <p:custDataLst>
              <p:tags r:id="rId5"/>
            </p:custDataLst>
          </p:nvPr>
        </p:nvSpPr>
        <p:spPr>
          <a:xfrm>
            <a:off x="554735" y="6498754"/>
            <a:ext cx="7277861" cy="123111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0" tIns="0" rIns="0" bIns="0" rtlCol="0" anchor="t" anchorCtr="0">
            <a:spAutoFit/>
          </a:bodyPr>
          <a:lstStyle>
            <a:defPPr>
              <a:defRPr lang="en-US"/>
            </a:defPPr>
            <a:lvl1pPr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sz="800">
                <a:cs typeface="Arial" panose="020B0604020202020204" pitchFamily="34" charset="0"/>
              </a:defRPr>
            </a:lvl1pPr>
            <a:lvl2pPr marL="228600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"/>
              <a:defRPr sz="1600">
                <a:cs typeface="Arial" panose="020B0604020202020204" pitchFamily="34" charset="0"/>
              </a:defRPr>
            </a:lvl2pPr>
            <a:lvl3pPr marL="515938" indent="-2873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—"/>
              <a:defRPr sz="1600">
                <a:cs typeface="Arial" panose="020B0604020202020204" pitchFamily="34" charset="0"/>
              </a:defRPr>
            </a:lvl3pPr>
            <a:lvl4pPr marL="742950" indent="-18256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»"/>
              <a:defRPr sz="1600">
                <a:cs typeface="Arial" panose="020B0604020202020204" pitchFamily="34" charset="0"/>
              </a:defRPr>
            </a:lvl4pPr>
            <a:lvl5pPr marL="914400" indent="-1365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›"/>
              <a:defRPr sz="1600">
                <a:cs typeface="Arial" panose="020B0604020202020204" pitchFamily="34" charset="0"/>
              </a:defRPr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Tx/>
              <a:buSzTx/>
              <a:buFont typeface="Segoe UI" panose="020B0502040204020203" pitchFamily="34" charset="0"/>
              <a:buChar char="​"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Source: …</a:t>
            </a:r>
          </a:p>
        </p:txBody>
      </p:sp>
      <p:sp>
        <p:nvSpPr>
          <p:cNvPr id="11" name="1. On-page tracker">
            <a:extLst>
              <a:ext uri="{FF2B5EF4-FFF2-40B4-BE49-F238E27FC236}">
                <a16:creationId xmlns:a16="http://schemas.microsoft.com/office/drawing/2014/main" id="{C30AC055-11D5-4540-94E4-C3B7BE6EFD7D}"/>
              </a:ext>
            </a:extLst>
          </p:cNvPr>
          <p:cNvSpPr>
            <a:spLocks noGrp="1"/>
          </p:cNvSpPr>
          <p:nvPr>
            <p:ph type="body" sz="quarter" idx="10" hasCustomPrompt="1"/>
            <p:custDataLst>
              <p:tags r:id="rId6"/>
            </p:custDataLst>
          </p:nvPr>
        </p:nvSpPr>
        <p:spPr>
          <a:xfrm>
            <a:off x="554735" y="41597"/>
            <a:ext cx="3843338" cy="123111"/>
          </a:xfrm>
          <a:prstGeom prst="rect">
            <a:avLst/>
          </a:prstGeom>
          <a:ln w="6350">
            <a:noFill/>
            <a:miter lim="800000"/>
          </a:ln>
        </p:spPr>
        <p:txBody>
          <a:bodyPr vert="horz" wrap="square" lIns="0" tIns="0" rIns="0" bIns="0" rtlCol="0">
            <a:spAutoFit/>
          </a:bodyPr>
          <a:lstStyle>
            <a:lvl1pPr>
              <a:defRPr lang="en-US" sz="800" b="0" dirty="0">
                <a:cs typeface="+mn-cs"/>
              </a:defRPr>
            </a:lvl1pPr>
          </a:lstStyle>
          <a:p>
            <a:pPr lvl="0">
              <a:buNone/>
            </a:pPr>
            <a:r>
              <a:rPr lang="en-US" dirty="0"/>
              <a:t>Add tracker</a:t>
            </a:r>
          </a:p>
        </p:txBody>
      </p:sp>
    </p:spTree>
    <p:extLst>
      <p:ext uri="{BB962C8B-B14F-4D97-AF65-F5344CB8AC3E}">
        <p14:creationId xmlns:p14="http://schemas.microsoft.com/office/powerpoint/2010/main" val="2459382809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p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Object 9" hidden="1">
            <a:extLst>
              <a:ext uri="{FF2B5EF4-FFF2-40B4-BE49-F238E27FC236}">
                <a16:creationId xmlns:a16="http://schemas.microsoft.com/office/drawing/2014/main" id="{9BA84E71-6FE7-4585-B82E-BE5603311945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8" imgW="592" imgH="591" progId="TCLayout.ActiveDocument.1">
                  <p:embed/>
                </p:oleObj>
              </mc:Choice>
              <mc:Fallback>
                <p:oleObj name="think-cell Slide" r:id="rId8" imgW="592" imgH="591" progId="TCLayout.ActiveDocument.1">
                  <p:embed/>
                  <p:pic>
                    <p:nvPicPr>
                      <p:cNvPr id="10" name="Object 9" hidden="1">
                        <a:extLst>
                          <a:ext uri="{FF2B5EF4-FFF2-40B4-BE49-F238E27FC236}">
                            <a16:creationId xmlns:a16="http://schemas.microsoft.com/office/drawing/2014/main" id="{9BA84E71-6FE7-4585-B82E-BE5603311945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Rectangle 8" hidden="1">
            <a:extLst>
              <a:ext uri="{FF2B5EF4-FFF2-40B4-BE49-F238E27FC236}">
                <a16:creationId xmlns:a16="http://schemas.microsoft.com/office/drawing/2014/main" id="{D62A08AB-557D-4245-84FA-9DB6B6C6845A}"/>
              </a:ext>
            </a:extLst>
          </p:cNvPr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accent1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Tx/>
              <a:buSzTx/>
              <a:buFontTx/>
              <a:buNone/>
              <a:tabLst/>
              <a:defRPr/>
            </a:pPr>
            <a:endParaRPr kumimoji="0" lang="en-US" sz="2500" b="1" i="0" u="none" strike="noStrike" kern="1200" cap="none" spc="0" normalizeH="0" baseline="0" noProof="0" dirty="0" err="1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  <a:sym typeface="Arial" panose="020B0604020202020204" pitchFamily="34" charset="0"/>
            </a:endParaRPr>
          </a:p>
        </p:txBody>
      </p:sp>
      <p:sp>
        <p:nvSpPr>
          <p:cNvPr id="3" name="2. Slide Title">
            <a:extLst>
              <a:ext uri="{FF2B5EF4-FFF2-40B4-BE49-F238E27FC236}">
                <a16:creationId xmlns:a16="http://schemas.microsoft.com/office/drawing/2014/main" id="{064E079D-5BD2-4787-A7F2-0859A1CB5E94}"/>
              </a:ext>
            </a:extLst>
          </p:cNvPr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554736" y="1706563"/>
            <a:ext cx="3813048" cy="694944"/>
          </a:xfrm>
          <a:prstGeom prst="rect">
            <a:avLst/>
          </a:prstGeom>
        </p:spPr>
        <p:txBody>
          <a:bodyPr anchor="t">
            <a:noAutofit/>
          </a:bodyPr>
          <a:lstStyle>
            <a:lvl1pPr>
              <a:lnSpc>
                <a:spcPct val="90000"/>
              </a:lnSpc>
              <a:defRPr>
                <a:ln w="6350" cap="flat">
                  <a:noFill/>
                  <a:miter lim="800000"/>
                </a:ln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Slide Number">
            <a:extLst>
              <a:ext uri="{FF2B5EF4-FFF2-40B4-BE49-F238E27FC236}">
                <a16:creationId xmlns:a16="http://schemas.microsoft.com/office/drawing/2014/main" id="{EFB4BF85-6002-4998-80DC-DC1B92544D1D}"/>
              </a:ext>
            </a:extLst>
          </p:cNvPr>
          <p:cNvSpPr>
            <a:spLocks noChangeArrowheads="1"/>
          </p:cNvSpPr>
          <p:nvPr userDrawn="1">
            <p:custDataLst>
              <p:tags r:id="rId4"/>
            </p:custDataLst>
          </p:nvPr>
        </p:nvSpPr>
        <p:spPr bwMode="black">
          <a:xfrm>
            <a:off x="11312525" y="6498754"/>
            <a:ext cx="325501" cy="1384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0" tIns="0" rIns="0" bIns="0" anchor="b">
            <a:spAutoFit/>
          </a:bodyPr>
          <a:lstStyle/>
          <a:p>
            <a:pPr marL="0" marR="0" lvl="0" indent="0" algn="r" defTabSz="61074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ABDCABE-3F10-B64C-92F1-862014417034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pPr marL="0" marR="0" lvl="0" indent="0" algn="r" defTabSz="61074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5. Source" hidden="1">
            <a:extLst>
              <a:ext uri="{FF2B5EF4-FFF2-40B4-BE49-F238E27FC236}">
                <a16:creationId xmlns:a16="http://schemas.microsoft.com/office/drawing/2014/main" id="{0E2D5DBB-C1B8-4A27-836D-C2E6D553234D}"/>
              </a:ext>
            </a:extLst>
          </p:cNvPr>
          <p:cNvSpPr txBox="1"/>
          <p:nvPr userDrawn="1">
            <p:custDataLst>
              <p:tags r:id="rId5"/>
            </p:custDataLst>
          </p:nvPr>
        </p:nvSpPr>
        <p:spPr>
          <a:xfrm>
            <a:off x="554735" y="6501669"/>
            <a:ext cx="7277861" cy="123111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lang="en-US" sz="900" dirty="0">
                <a:cs typeface="Arial" panose="020B0604020202020204" pitchFamily="34" charset="0"/>
              </a:defRPr>
            </a:lvl1pPr>
            <a:lvl2pPr marL="228600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"/>
              <a:defRPr sz="1600">
                <a:cs typeface="Arial" panose="020B0604020202020204" pitchFamily="34" charset="0"/>
              </a:defRPr>
            </a:lvl2pPr>
            <a:lvl3pPr marL="515938" indent="-2873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—"/>
              <a:defRPr sz="1600">
                <a:cs typeface="Arial" panose="020B0604020202020204" pitchFamily="34" charset="0"/>
              </a:defRPr>
            </a:lvl3pPr>
            <a:lvl4pPr marL="742950" indent="-18256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»"/>
              <a:defRPr sz="1600">
                <a:cs typeface="Arial" panose="020B0604020202020204" pitchFamily="34" charset="0"/>
              </a:defRPr>
            </a:lvl4pPr>
            <a:lvl5pPr marL="914400" indent="-1365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›"/>
              <a:defRPr sz="1600">
                <a:cs typeface="Arial" panose="020B0604020202020204" pitchFamily="34" charset="0"/>
              </a:defRPr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Tx/>
              <a:buSzTx/>
              <a:buFont typeface="Segoe UI" panose="020B0502040204020203" pitchFamily="34" charset="0"/>
              <a:buChar char="​"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Source: …</a:t>
            </a:r>
          </a:p>
        </p:txBody>
      </p:sp>
      <p:sp>
        <p:nvSpPr>
          <p:cNvPr id="11" name="1. On-page tracker">
            <a:extLst>
              <a:ext uri="{FF2B5EF4-FFF2-40B4-BE49-F238E27FC236}">
                <a16:creationId xmlns:a16="http://schemas.microsoft.com/office/drawing/2014/main" id="{A2582D75-79F8-4634-92EF-A9F0840C018B}"/>
              </a:ext>
            </a:extLst>
          </p:cNvPr>
          <p:cNvSpPr>
            <a:spLocks noGrp="1"/>
          </p:cNvSpPr>
          <p:nvPr>
            <p:ph type="body" sz="quarter" idx="10" hasCustomPrompt="1"/>
            <p:custDataLst>
              <p:tags r:id="rId6"/>
            </p:custDataLst>
          </p:nvPr>
        </p:nvSpPr>
        <p:spPr>
          <a:xfrm>
            <a:off x="554735" y="41597"/>
            <a:ext cx="3843338" cy="123111"/>
          </a:xfrm>
          <a:prstGeom prst="rect">
            <a:avLst/>
          </a:prstGeom>
          <a:ln w="6350">
            <a:noFill/>
            <a:miter lim="800000"/>
          </a:ln>
        </p:spPr>
        <p:txBody>
          <a:bodyPr vert="horz" wrap="square" lIns="0" tIns="0" rIns="0" bIns="0" rtlCol="0">
            <a:spAutoFit/>
          </a:bodyPr>
          <a:lstStyle>
            <a:lvl1pPr>
              <a:defRPr lang="en-US" sz="800" b="0" dirty="0">
                <a:cs typeface="+mn-cs"/>
              </a:defRPr>
            </a:lvl1pPr>
          </a:lstStyle>
          <a:p>
            <a:pPr lvl="0">
              <a:buNone/>
            </a:pPr>
            <a:r>
              <a:rPr lang="en-US" dirty="0"/>
              <a:t>Add tracker</a:t>
            </a:r>
          </a:p>
        </p:txBody>
      </p:sp>
    </p:spTree>
    <p:extLst>
      <p:ext uri="{BB962C8B-B14F-4D97-AF65-F5344CB8AC3E}">
        <p14:creationId xmlns:p14="http://schemas.microsoft.com/office/powerpoint/2010/main" val="1234561786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id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>
            <a:extLst>
              <a:ext uri="{FF2B5EF4-FFF2-40B4-BE49-F238E27FC236}">
                <a16:creationId xmlns:a16="http://schemas.microsoft.com/office/drawing/2014/main" id="{3C4F5195-E8F7-4A2F-B02E-643BB3D88381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8" imgW="592" imgH="591" progId="TCLayout.ActiveDocument.1">
                  <p:embed/>
                </p:oleObj>
              </mc:Choice>
              <mc:Fallback>
                <p:oleObj name="think-cell Slide" r:id="rId8" imgW="592" imgH="591" progId="TCLayout.ActiveDocument.1">
                  <p:embed/>
                  <p:pic>
                    <p:nvPicPr>
                      <p:cNvPr id="4" name="Object 3" hidden="1">
                        <a:extLst>
                          <a:ext uri="{FF2B5EF4-FFF2-40B4-BE49-F238E27FC236}">
                            <a16:creationId xmlns:a16="http://schemas.microsoft.com/office/drawing/2014/main" id="{3C4F5195-E8F7-4A2F-B02E-643BB3D88381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>
            <a:extLst>
              <a:ext uri="{FF2B5EF4-FFF2-40B4-BE49-F238E27FC236}">
                <a16:creationId xmlns:a16="http://schemas.microsoft.com/office/drawing/2014/main" id="{515EFC92-5E3D-4BDC-A378-85D30212A9E2}"/>
              </a:ext>
            </a:extLst>
          </p:cNvPr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accent1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Tx/>
              <a:buSzTx/>
              <a:buFontTx/>
              <a:buNone/>
              <a:tabLst/>
              <a:defRPr/>
            </a:pPr>
            <a:endParaRPr kumimoji="0" lang="en-US" sz="2500" b="1" i="0" u="none" strike="noStrike" kern="1200" cap="none" spc="0" normalizeH="0" baseline="0" noProof="0" dirty="0" err="1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  <a:sym typeface="Arial" panose="020B0604020202020204" pitchFamily="34" charset="0"/>
            </a:endParaRPr>
          </a:p>
        </p:txBody>
      </p:sp>
      <p:sp>
        <p:nvSpPr>
          <p:cNvPr id="3" name="2. Slide Title">
            <a:extLst>
              <a:ext uri="{FF2B5EF4-FFF2-40B4-BE49-F238E27FC236}">
                <a16:creationId xmlns:a16="http://schemas.microsoft.com/office/drawing/2014/main" id="{064E079D-5BD2-4787-A7F2-0859A1CB5E94}"/>
              </a:ext>
            </a:extLst>
          </p:cNvPr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554736" y="3044280"/>
            <a:ext cx="5065776" cy="769441"/>
          </a:xfrm>
          <a:prstGeom prst="rect">
            <a:avLst/>
          </a:prstGeom>
        </p:spPr>
        <p:txBody>
          <a:bodyPr rIns="365760" anchor="ctr">
            <a:noAutofit/>
          </a:bodyPr>
          <a:lstStyle>
            <a:lvl1pPr>
              <a:defRPr>
                <a:ln w="6350" cap="flat">
                  <a:noFill/>
                  <a:miter lim="800000"/>
                </a:ln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" name="Slide Number">
            <a:extLst>
              <a:ext uri="{FF2B5EF4-FFF2-40B4-BE49-F238E27FC236}">
                <a16:creationId xmlns:a16="http://schemas.microsoft.com/office/drawing/2014/main" id="{2BF771FC-DD10-42B6-A51E-7F1E26F8184D}"/>
              </a:ext>
            </a:extLst>
          </p:cNvPr>
          <p:cNvSpPr>
            <a:spLocks noChangeArrowheads="1"/>
          </p:cNvSpPr>
          <p:nvPr userDrawn="1">
            <p:custDataLst>
              <p:tags r:id="rId4"/>
            </p:custDataLst>
          </p:nvPr>
        </p:nvSpPr>
        <p:spPr bwMode="black">
          <a:xfrm>
            <a:off x="11312525" y="6498754"/>
            <a:ext cx="325501" cy="1384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0" tIns="0" rIns="0" bIns="0" anchor="b">
            <a:spAutoFit/>
          </a:bodyPr>
          <a:lstStyle/>
          <a:p>
            <a:pPr marL="0" marR="0" lvl="0" indent="0" algn="r" defTabSz="61074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ABDCABE-3F10-B64C-92F1-862014417034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pPr marL="0" marR="0" lvl="0" indent="0" algn="r" defTabSz="61074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</p:txBody>
      </p:sp>
      <p:sp>
        <p:nvSpPr>
          <p:cNvPr id="8" name="5. Source" hidden="1">
            <a:extLst>
              <a:ext uri="{FF2B5EF4-FFF2-40B4-BE49-F238E27FC236}">
                <a16:creationId xmlns:a16="http://schemas.microsoft.com/office/drawing/2014/main" id="{C0D33C43-5B9F-44B4-82FA-BAAD11A7FB8E}"/>
              </a:ext>
            </a:extLst>
          </p:cNvPr>
          <p:cNvSpPr txBox="1"/>
          <p:nvPr userDrawn="1">
            <p:custDataLst>
              <p:tags r:id="rId5"/>
            </p:custDataLst>
          </p:nvPr>
        </p:nvSpPr>
        <p:spPr>
          <a:xfrm>
            <a:off x="554735" y="6501669"/>
            <a:ext cx="7277861" cy="123111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lang="en-US" sz="900" dirty="0">
                <a:cs typeface="Arial" panose="020B0604020202020204" pitchFamily="34" charset="0"/>
              </a:defRPr>
            </a:lvl1pPr>
            <a:lvl2pPr marL="228600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"/>
              <a:defRPr sz="1600">
                <a:cs typeface="Arial" panose="020B0604020202020204" pitchFamily="34" charset="0"/>
              </a:defRPr>
            </a:lvl2pPr>
            <a:lvl3pPr marL="515938" indent="-2873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—"/>
              <a:defRPr sz="1600">
                <a:cs typeface="Arial" panose="020B0604020202020204" pitchFamily="34" charset="0"/>
              </a:defRPr>
            </a:lvl3pPr>
            <a:lvl4pPr marL="742950" indent="-18256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»"/>
              <a:defRPr sz="1600">
                <a:cs typeface="Arial" panose="020B0604020202020204" pitchFamily="34" charset="0"/>
              </a:defRPr>
            </a:lvl4pPr>
            <a:lvl5pPr marL="914400" indent="-1365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›"/>
              <a:defRPr sz="1600">
                <a:cs typeface="Arial" panose="020B0604020202020204" pitchFamily="34" charset="0"/>
              </a:defRPr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Tx/>
              <a:buSzTx/>
              <a:buFont typeface="Segoe UI" panose="020B0502040204020203" pitchFamily="34" charset="0"/>
              <a:buChar char="​"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Source: …</a:t>
            </a:r>
          </a:p>
        </p:txBody>
      </p:sp>
      <p:sp>
        <p:nvSpPr>
          <p:cNvPr id="10" name="1. On-page tracker">
            <a:extLst>
              <a:ext uri="{FF2B5EF4-FFF2-40B4-BE49-F238E27FC236}">
                <a16:creationId xmlns:a16="http://schemas.microsoft.com/office/drawing/2014/main" id="{E4983596-431B-4F12-AA07-76914CD3DEE7}"/>
              </a:ext>
            </a:extLst>
          </p:cNvPr>
          <p:cNvSpPr>
            <a:spLocks noGrp="1"/>
          </p:cNvSpPr>
          <p:nvPr>
            <p:ph type="body" sz="quarter" idx="10" hasCustomPrompt="1"/>
            <p:custDataLst>
              <p:tags r:id="rId6"/>
            </p:custDataLst>
          </p:nvPr>
        </p:nvSpPr>
        <p:spPr>
          <a:xfrm>
            <a:off x="554735" y="41597"/>
            <a:ext cx="3843338" cy="123111"/>
          </a:xfrm>
          <a:prstGeom prst="rect">
            <a:avLst/>
          </a:prstGeom>
          <a:ln w="6350">
            <a:noFill/>
            <a:miter lim="800000"/>
          </a:ln>
        </p:spPr>
        <p:txBody>
          <a:bodyPr vert="horz" wrap="square" lIns="0" tIns="0" rIns="0" bIns="0" rtlCol="0">
            <a:spAutoFit/>
          </a:bodyPr>
          <a:lstStyle>
            <a:lvl1pPr>
              <a:defRPr lang="en-US" sz="800" b="0" dirty="0">
                <a:cs typeface="+mn-cs"/>
              </a:defRPr>
            </a:lvl1pPr>
          </a:lstStyle>
          <a:p>
            <a:pPr lvl="0">
              <a:buNone/>
            </a:pPr>
            <a:r>
              <a:rPr lang="en-US" dirty="0"/>
              <a:t>Add tracker</a:t>
            </a:r>
          </a:p>
        </p:txBody>
      </p:sp>
    </p:spTree>
    <p:extLst>
      <p:ext uri="{BB962C8B-B14F-4D97-AF65-F5344CB8AC3E}">
        <p14:creationId xmlns:p14="http://schemas.microsoft.com/office/powerpoint/2010/main" val="920186546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>
            <a:extLst>
              <a:ext uri="{FF2B5EF4-FFF2-40B4-BE49-F238E27FC236}">
                <a16:creationId xmlns:a16="http://schemas.microsoft.com/office/drawing/2014/main" id="{305B6D76-6B4B-4ED5-B8F1-5D1D09831257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8" imgW="592" imgH="591" progId="TCLayout.ActiveDocument.1">
                  <p:embed/>
                </p:oleObj>
              </mc:Choice>
              <mc:Fallback>
                <p:oleObj name="think-cell Slide" r:id="rId8" imgW="592" imgH="591" progId="TCLayout.ActiveDocument.1">
                  <p:embed/>
                  <p:pic>
                    <p:nvPicPr>
                      <p:cNvPr id="3" name="Object 2" hidden="1">
                        <a:extLst>
                          <a:ext uri="{FF2B5EF4-FFF2-40B4-BE49-F238E27FC236}">
                            <a16:creationId xmlns:a16="http://schemas.microsoft.com/office/drawing/2014/main" id="{305B6D76-6B4B-4ED5-B8F1-5D1D0983125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>
            <a:extLst>
              <a:ext uri="{FF2B5EF4-FFF2-40B4-BE49-F238E27FC236}">
                <a16:creationId xmlns:a16="http://schemas.microsoft.com/office/drawing/2014/main" id="{BDCF374B-2477-45CD-A00B-B8676A45ACDF}"/>
              </a:ext>
            </a:extLst>
          </p:cNvPr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accent1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Tx/>
              <a:buSzTx/>
              <a:buFontTx/>
              <a:buNone/>
              <a:tabLst/>
              <a:defRPr/>
            </a:pPr>
            <a:endParaRPr kumimoji="0" lang="en-US" sz="4400" b="1" i="0" u="none" strike="noStrike" kern="1200" cap="none" spc="0" normalizeH="0" baseline="0" noProof="0" dirty="0" err="1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  <a:sym typeface="Arial" panose="020B0604020202020204" pitchFamily="34" charset="0"/>
            </a:endParaRPr>
          </a:p>
        </p:txBody>
      </p:sp>
      <p:sp>
        <p:nvSpPr>
          <p:cNvPr id="7" name="2. Slide Title">
            <a:extLst>
              <a:ext uri="{FF2B5EF4-FFF2-40B4-BE49-F238E27FC236}">
                <a16:creationId xmlns:a16="http://schemas.microsoft.com/office/drawing/2014/main" id="{99495DFD-8D6A-4DD8-AE3A-47FA42AA0A4F}"/>
              </a:ext>
            </a:extLst>
          </p:cNvPr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554736" y="4580468"/>
            <a:ext cx="11082528" cy="677108"/>
          </a:xfrm>
        </p:spPr>
        <p:txBody>
          <a:bodyPr anchor="b">
            <a:noAutofit/>
          </a:bodyPr>
          <a:lstStyle>
            <a:lvl1pPr>
              <a:lnSpc>
                <a:spcPct val="100000"/>
              </a:lnSpc>
              <a:defRPr sz="4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Slide Number">
            <a:extLst>
              <a:ext uri="{FF2B5EF4-FFF2-40B4-BE49-F238E27FC236}">
                <a16:creationId xmlns:a16="http://schemas.microsoft.com/office/drawing/2014/main" id="{A86AE8A6-05EF-4E76-AAAD-41743692E9F9}"/>
              </a:ext>
            </a:extLst>
          </p:cNvPr>
          <p:cNvSpPr>
            <a:spLocks noChangeArrowheads="1"/>
          </p:cNvSpPr>
          <p:nvPr userDrawn="1">
            <p:custDataLst>
              <p:tags r:id="rId4"/>
            </p:custDataLst>
          </p:nvPr>
        </p:nvSpPr>
        <p:spPr bwMode="black">
          <a:xfrm>
            <a:off x="11312525" y="6498754"/>
            <a:ext cx="325501" cy="1384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0" tIns="0" rIns="0" bIns="0" anchor="b">
            <a:spAutoFit/>
          </a:bodyPr>
          <a:lstStyle/>
          <a:p>
            <a:pPr marL="0" marR="0" lvl="0" indent="0" algn="r" defTabSz="61074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ABDCABE-3F10-B64C-92F1-862014417034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pPr marL="0" marR="0" lvl="0" indent="0" algn="r" defTabSz="61074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5. Source" hidden="1">
            <a:extLst>
              <a:ext uri="{FF2B5EF4-FFF2-40B4-BE49-F238E27FC236}">
                <a16:creationId xmlns:a16="http://schemas.microsoft.com/office/drawing/2014/main" id="{B871FE09-BB6E-4334-B0EA-E52395AA61B3}"/>
              </a:ext>
            </a:extLst>
          </p:cNvPr>
          <p:cNvSpPr txBox="1"/>
          <p:nvPr userDrawn="1">
            <p:custDataLst>
              <p:tags r:id="rId5"/>
            </p:custDataLst>
          </p:nvPr>
        </p:nvSpPr>
        <p:spPr>
          <a:xfrm>
            <a:off x="554735" y="6501669"/>
            <a:ext cx="7277861" cy="123111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lang="en-US" sz="900" dirty="0">
                <a:cs typeface="Arial" panose="020B0604020202020204" pitchFamily="34" charset="0"/>
              </a:defRPr>
            </a:lvl1pPr>
            <a:lvl2pPr marL="228600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"/>
              <a:defRPr sz="1600">
                <a:cs typeface="Arial" panose="020B0604020202020204" pitchFamily="34" charset="0"/>
              </a:defRPr>
            </a:lvl2pPr>
            <a:lvl3pPr marL="515938" indent="-2873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—"/>
              <a:defRPr sz="1600">
                <a:cs typeface="Arial" panose="020B0604020202020204" pitchFamily="34" charset="0"/>
              </a:defRPr>
            </a:lvl3pPr>
            <a:lvl4pPr marL="742950" indent="-18256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»"/>
              <a:defRPr sz="1600">
                <a:cs typeface="Arial" panose="020B0604020202020204" pitchFamily="34" charset="0"/>
              </a:defRPr>
            </a:lvl4pPr>
            <a:lvl5pPr marL="914400" indent="-1365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›"/>
              <a:defRPr sz="1600">
                <a:cs typeface="Arial" panose="020B0604020202020204" pitchFamily="34" charset="0"/>
              </a:defRPr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Tx/>
              <a:buSzTx/>
              <a:buFont typeface="Segoe UI" panose="020B0502040204020203" pitchFamily="34" charset="0"/>
              <a:buChar char="​"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Source: …</a:t>
            </a:r>
          </a:p>
        </p:txBody>
      </p:sp>
      <p:sp>
        <p:nvSpPr>
          <p:cNvPr id="9" name="1. On-page tracker">
            <a:extLst>
              <a:ext uri="{FF2B5EF4-FFF2-40B4-BE49-F238E27FC236}">
                <a16:creationId xmlns:a16="http://schemas.microsoft.com/office/drawing/2014/main" id="{FA764DC8-CEA6-42F3-8E66-7C768AAD275E}"/>
              </a:ext>
            </a:extLst>
          </p:cNvPr>
          <p:cNvSpPr>
            <a:spLocks noGrp="1"/>
          </p:cNvSpPr>
          <p:nvPr>
            <p:ph type="body" sz="quarter" idx="10" hasCustomPrompt="1"/>
            <p:custDataLst>
              <p:tags r:id="rId6"/>
            </p:custDataLst>
          </p:nvPr>
        </p:nvSpPr>
        <p:spPr>
          <a:xfrm>
            <a:off x="554735" y="41597"/>
            <a:ext cx="3843338" cy="123111"/>
          </a:xfrm>
          <a:prstGeom prst="rect">
            <a:avLst/>
          </a:prstGeom>
          <a:ln w="6350">
            <a:noFill/>
            <a:miter lim="800000"/>
          </a:ln>
        </p:spPr>
        <p:txBody>
          <a:bodyPr vert="horz" wrap="square" lIns="0" tIns="0" rIns="0" bIns="0" rtlCol="0">
            <a:spAutoFit/>
          </a:bodyPr>
          <a:lstStyle>
            <a:lvl1pPr>
              <a:defRPr lang="en-US" sz="800" b="0" dirty="0">
                <a:cs typeface="+mn-cs"/>
              </a:defRPr>
            </a:lvl1pPr>
          </a:lstStyle>
          <a:p>
            <a:pPr lvl="0">
              <a:buNone/>
            </a:pPr>
            <a:r>
              <a:rPr lang="en-US" dirty="0"/>
              <a:t>Add tracker</a:t>
            </a:r>
          </a:p>
        </p:txBody>
      </p:sp>
    </p:spTree>
    <p:extLst>
      <p:ext uri="{BB962C8B-B14F-4D97-AF65-F5344CB8AC3E}">
        <p14:creationId xmlns:p14="http://schemas.microsoft.com/office/powerpoint/2010/main" val="3580525873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>
            <a:extLst>
              <a:ext uri="{FF2B5EF4-FFF2-40B4-BE49-F238E27FC236}">
                <a16:creationId xmlns:a16="http://schemas.microsoft.com/office/drawing/2014/main" id="{EC6EE29E-F64A-419F-BFB0-EEDEB71953F6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9" imgW="592" imgH="591" progId="TCLayout.ActiveDocument.1">
                  <p:embed/>
                </p:oleObj>
              </mc:Choice>
              <mc:Fallback>
                <p:oleObj name="think-cell Slide" r:id="rId9" imgW="592" imgH="591" progId="TCLayout.ActiveDocument.1">
                  <p:embed/>
                  <p:pic>
                    <p:nvPicPr>
                      <p:cNvPr id="3" name="Object 2" hidden="1">
                        <a:extLst>
                          <a:ext uri="{FF2B5EF4-FFF2-40B4-BE49-F238E27FC236}">
                            <a16:creationId xmlns:a16="http://schemas.microsoft.com/office/drawing/2014/main" id="{EC6EE29E-F64A-419F-BFB0-EEDEB71953F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>
            <a:extLst>
              <a:ext uri="{FF2B5EF4-FFF2-40B4-BE49-F238E27FC236}">
                <a16:creationId xmlns:a16="http://schemas.microsoft.com/office/drawing/2014/main" id="{69526043-F22A-4ED3-B0A1-DD7C4F83AF9B}"/>
              </a:ext>
            </a:extLst>
          </p:cNvPr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accent1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Tx/>
              <a:buSzTx/>
              <a:buFontTx/>
              <a:buNone/>
              <a:tabLst/>
              <a:defRPr/>
            </a:pPr>
            <a:endParaRPr kumimoji="0" lang="en-US" sz="3400" b="1" i="0" u="none" strike="noStrike" kern="1200" cap="none" spc="0" normalizeH="0" baseline="0" noProof="0" dirty="0" err="1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  <a:sym typeface="Arial" panose="020B0604020202020204" pitchFamily="34" charset="0"/>
            </a:endParaRPr>
          </a:p>
        </p:txBody>
      </p:sp>
      <p:sp>
        <p:nvSpPr>
          <p:cNvPr id="8" name="2. Slide Title">
            <a:extLst>
              <a:ext uri="{FF2B5EF4-FFF2-40B4-BE49-F238E27FC236}">
                <a16:creationId xmlns:a16="http://schemas.microsoft.com/office/drawing/2014/main" id="{EA735538-C733-4892-93A4-7B433D8B8293}"/>
              </a:ext>
            </a:extLst>
          </p:cNvPr>
          <p:cNvSpPr>
            <a:spLocks noGrp="1"/>
          </p:cNvSpPr>
          <p:nvPr>
            <p:ph type="title" hasCustomPrompt="1"/>
            <p:custDataLst>
              <p:tags r:id="rId3"/>
            </p:custDataLst>
          </p:nvPr>
        </p:nvSpPr>
        <p:spPr>
          <a:xfrm>
            <a:off x="1505712" y="3556229"/>
            <a:ext cx="9180576" cy="523220"/>
          </a:xfrm>
          <a:prstGeom prst="rect">
            <a:avLst/>
          </a:prstGeom>
        </p:spPr>
        <p:txBody>
          <a:bodyPr>
            <a:spAutoFit/>
          </a:bodyPr>
          <a:lstStyle>
            <a:lvl1pPr>
              <a:lnSpc>
                <a:spcPct val="105000"/>
              </a:lnSpc>
              <a:defRPr sz="3400"/>
            </a:lvl1pPr>
          </a:lstStyle>
          <a:p>
            <a:r>
              <a:rPr lang="en-US" dirty="0"/>
              <a:t>“Click to add quote</a:t>
            </a:r>
          </a:p>
        </p:txBody>
      </p:sp>
      <p:sp>
        <p:nvSpPr>
          <p:cNvPr id="6" name="3. Subtitle">
            <a:extLst>
              <a:ext uri="{FF2B5EF4-FFF2-40B4-BE49-F238E27FC236}">
                <a16:creationId xmlns:a16="http://schemas.microsoft.com/office/drawing/2014/main" id="{8DB5022C-F66C-4018-82F3-195571DDD527}"/>
              </a:ext>
            </a:extLst>
          </p:cNvPr>
          <p:cNvSpPr>
            <a:spLocks noGrp="1"/>
          </p:cNvSpPr>
          <p:nvPr>
            <p:ph type="subTitle" idx="1" hasCustomPrompt="1"/>
            <p:custDataLst>
              <p:tags r:id="rId4"/>
            </p:custDataLst>
          </p:nvPr>
        </p:nvSpPr>
        <p:spPr>
          <a:xfrm>
            <a:off x="1505712" y="4284630"/>
            <a:ext cx="9180576" cy="276999"/>
          </a:xfrm>
          <a:prstGeom prst="rect">
            <a:avLst/>
          </a:prstGeom>
        </p:spPr>
        <p:txBody>
          <a:bodyPr wrap="square">
            <a:noAutofit/>
          </a:bodyPr>
          <a:lstStyle>
            <a:lvl1pPr marL="0" indent="0" algn="l">
              <a:buNone/>
              <a:defRPr sz="1800" b="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add quote source</a:t>
            </a:r>
          </a:p>
        </p:txBody>
      </p:sp>
      <p:sp>
        <p:nvSpPr>
          <p:cNvPr id="9" name="Slide Number">
            <a:extLst>
              <a:ext uri="{FF2B5EF4-FFF2-40B4-BE49-F238E27FC236}">
                <a16:creationId xmlns:a16="http://schemas.microsoft.com/office/drawing/2014/main" id="{FAEB6FCE-50CC-4F2B-A5B3-CB508EDFCD46}"/>
              </a:ext>
            </a:extLst>
          </p:cNvPr>
          <p:cNvSpPr>
            <a:spLocks noChangeArrowheads="1"/>
          </p:cNvSpPr>
          <p:nvPr userDrawn="1">
            <p:custDataLst>
              <p:tags r:id="rId5"/>
            </p:custDataLst>
          </p:nvPr>
        </p:nvSpPr>
        <p:spPr bwMode="black">
          <a:xfrm>
            <a:off x="11312525" y="6498754"/>
            <a:ext cx="325501" cy="1384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0" tIns="0" rIns="0" bIns="0" anchor="b">
            <a:spAutoFit/>
          </a:bodyPr>
          <a:lstStyle/>
          <a:p>
            <a:pPr marL="0" marR="0" lvl="0" indent="0" algn="r" defTabSz="61074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ABDCABE-3F10-B64C-92F1-862014417034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pPr marL="0" marR="0" lvl="0" indent="0" algn="r" defTabSz="61074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</p:txBody>
      </p:sp>
      <p:sp>
        <p:nvSpPr>
          <p:cNvPr id="7" name="5. Source" hidden="1">
            <a:extLst>
              <a:ext uri="{FF2B5EF4-FFF2-40B4-BE49-F238E27FC236}">
                <a16:creationId xmlns:a16="http://schemas.microsoft.com/office/drawing/2014/main" id="{97195F4E-ECA7-41A9-AFF3-0C4DAD103DA6}"/>
              </a:ext>
            </a:extLst>
          </p:cNvPr>
          <p:cNvSpPr txBox="1"/>
          <p:nvPr userDrawn="1">
            <p:custDataLst>
              <p:tags r:id="rId6"/>
            </p:custDataLst>
          </p:nvPr>
        </p:nvSpPr>
        <p:spPr>
          <a:xfrm>
            <a:off x="554735" y="6501669"/>
            <a:ext cx="7277861" cy="123111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lang="en-US" sz="900" dirty="0">
                <a:cs typeface="Arial" panose="020B0604020202020204" pitchFamily="34" charset="0"/>
              </a:defRPr>
            </a:lvl1pPr>
            <a:lvl2pPr marL="228600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"/>
              <a:defRPr sz="1600">
                <a:cs typeface="Arial" panose="020B0604020202020204" pitchFamily="34" charset="0"/>
              </a:defRPr>
            </a:lvl2pPr>
            <a:lvl3pPr marL="515938" indent="-2873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—"/>
              <a:defRPr sz="1600">
                <a:cs typeface="Arial" panose="020B0604020202020204" pitchFamily="34" charset="0"/>
              </a:defRPr>
            </a:lvl3pPr>
            <a:lvl4pPr marL="742950" indent="-18256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»"/>
              <a:defRPr sz="1600">
                <a:cs typeface="Arial" panose="020B0604020202020204" pitchFamily="34" charset="0"/>
              </a:defRPr>
            </a:lvl4pPr>
            <a:lvl5pPr marL="914400" indent="-1365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›"/>
              <a:defRPr sz="1600">
                <a:cs typeface="Arial" panose="020B0604020202020204" pitchFamily="34" charset="0"/>
              </a:defRPr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Tx/>
              <a:buSzTx/>
              <a:buFont typeface="Segoe UI" panose="020B0502040204020203" pitchFamily="34" charset="0"/>
              <a:buChar char="​"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Source: …</a:t>
            </a:r>
          </a:p>
        </p:txBody>
      </p:sp>
      <p:sp>
        <p:nvSpPr>
          <p:cNvPr id="10" name="1. On-page tracker">
            <a:extLst>
              <a:ext uri="{FF2B5EF4-FFF2-40B4-BE49-F238E27FC236}">
                <a16:creationId xmlns:a16="http://schemas.microsoft.com/office/drawing/2014/main" id="{556D1499-3230-4098-85B2-D4CC7CA621F1}"/>
              </a:ext>
            </a:extLst>
          </p:cNvPr>
          <p:cNvSpPr>
            <a:spLocks noGrp="1"/>
          </p:cNvSpPr>
          <p:nvPr>
            <p:ph type="body" sz="quarter" idx="10" hasCustomPrompt="1"/>
            <p:custDataLst>
              <p:tags r:id="rId7"/>
            </p:custDataLst>
          </p:nvPr>
        </p:nvSpPr>
        <p:spPr>
          <a:xfrm>
            <a:off x="554735" y="41597"/>
            <a:ext cx="3843338" cy="123111"/>
          </a:xfrm>
          <a:prstGeom prst="rect">
            <a:avLst/>
          </a:prstGeom>
          <a:ln w="6350">
            <a:noFill/>
            <a:miter lim="800000"/>
          </a:ln>
        </p:spPr>
        <p:txBody>
          <a:bodyPr vert="horz" wrap="square" lIns="0" tIns="0" rIns="0" bIns="0" rtlCol="0">
            <a:spAutoFit/>
          </a:bodyPr>
          <a:lstStyle>
            <a:lvl1pPr>
              <a:defRPr lang="en-US" sz="800" b="0" dirty="0">
                <a:cs typeface="+mn-cs"/>
              </a:defRPr>
            </a:lvl1pPr>
          </a:lstStyle>
          <a:p>
            <a:pPr lvl="0">
              <a:buNone/>
            </a:pPr>
            <a:r>
              <a:rPr lang="en-US" dirty="0"/>
              <a:t>Add tracker</a:t>
            </a:r>
          </a:p>
        </p:txBody>
      </p:sp>
    </p:spTree>
    <p:extLst>
      <p:ext uri="{BB962C8B-B14F-4D97-AF65-F5344CB8AC3E}">
        <p14:creationId xmlns:p14="http://schemas.microsoft.com/office/powerpoint/2010/main" val="2291245980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/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6" hidden="1">
            <a:extLst>
              <a:ext uri="{FF2B5EF4-FFF2-40B4-BE49-F238E27FC236}">
                <a16:creationId xmlns:a16="http://schemas.microsoft.com/office/drawing/2014/main" id="{DA8D6A48-EE20-4EB4-A234-9F3B16C02872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11" imgW="413" imgH="416" progId="TCLayout.ActiveDocument.1">
                  <p:embed/>
                </p:oleObj>
              </mc:Choice>
              <mc:Fallback>
                <p:oleObj name="think-cell Slide" r:id="rId11" imgW="413" imgH="416" progId="TCLayout.ActiveDocument.1">
                  <p:embed/>
                  <p:pic>
                    <p:nvPicPr>
                      <p:cNvPr id="3" name="Object 6" hidden="1">
                        <a:extLst>
                          <a:ext uri="{FF2B5EF4-FFF2-40B4-BE49-F238E27FC236}">
                            <a16:creationId xmlns:a16="http://schemas.microsoft.com/office/drawing/2014/main" id="{DA8D6A48-EE20-4EB4-A234-9F3B16C02872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1" hidden="1">
            <a:extLst>
              <a:ext uri="{FF2B5EF4-FFF2-40B4-BE49-F238E27FC236}">
                <a16:creationId xmlns:a16="http://schemas.microsoft.com/office/drawing/2014/main" id="{67C50C85-5FB9-4798-A8A4-1DA5B9F3ACC9}"/>
              </a:ext>
            </a:extLst>
          </p:cNvPr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accent1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Tx/>
              <a:buSzTx/>
              <a:buFontTx/>
              <a:buNone/>
              <a:tabLst/>
              <a:defRPr/>
            </a:pPr>
            <a:endParaRPr kumimoji="0" lang="en-US" sz="2500" b="1" i="0" u="none" strike="noStrike" kern="1200" cap="none" spc="0" normalizeH="0" baseline="0" noProof="0" dirty="0" err="1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  <a:sym typeface="Arial" panose="020B0604020202020204" pitchFamily="34" charset="0"/>
            </a:endParaRPr>
          </a:p>
        </p:txBody>
      </p:sp>
      <p:sp>
        <p:nvSpPr>
          <p:cNvPr id="6" name="RectangleLight">
            <a:extLst>
              <a:ext uri="{FF2B5EF4-FFF2-40B4-BE49-F238E27FC236}">
                <a16:creationId xmlns:a16="http://schemas.microsoft.com/office/drawing/2014/main" id="{3FA229FA-A3E6-464F-8FAE-54175450EBEB}"/>
              </a:ext>
            </a:extLst>
          </p:cNvPr>
          <p:cNvSpPr/>
          <p:nvPr userDrawn="1">
            <p:custDataLst>
              <p:tags r:id="rId3"/>
            </p:custDataLst>
          </p:nvPr>
        </p:nvSpPr>
        <p:spPr bwMode="ltGray">
          <a:xfrm>
            <a:off x="3413760" y="0"/>
            <a:ext cx="8778240" cy="6858000"/>
          </a:xfrm>
          <a:prstGeom prst="rect">
            <a:avLst/>
          </a:prstGeom>
          <a:solidFill>
            <a:srgbClr val="EFFCE4"/>
          </a:solidFill>
          <a:ln w="6350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0F0F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7" name="Slide Number">
            <a:extLst>
              <a:ext uri="{FF2B5EF4-FFF2-40B4-BE49-F238E27FC236}">
                <a16:creationId xmlns:a16="http://schemas.microsoft.com/office/drawing/2014/main" id="{ACF9526A-1F1C-4E57-8A8D-21EDBC12066F}"/>
              </a:ext>
            </a:extLst>
          </p:cNvPr>
          <p:cNvSpPr>
            <a:spLocks noChangeArrowheads="1"/>
          </p:cNvSpPr>
          <p:nvPr userDrawn="1">
            <p:custDataLst>
              <p:tags r:id="rId4"/>
            </p:custDataLst>
          </p:nvPr>
        </p:nvSpPr>
        <p:spPr bwMode="black">
          <a:xfrm>
            <a:off x="11312525" y="6498754"/>
            <a:ext cx="325501" cy="1384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0" tIns="0" rIns="0" bIns="0" anchor="b">
            <a:spAutoFit/>
          </a:bodyPr>
          <a:lstStyle/>
          <a:p>
            <a:pPr marL="0" marR="0" lvl="0" indent="0" algn="r" defTabSz="61074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ABDCABE-3F10-B64C-92F1-862014417034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pPr marL="0" marR="0" lvl="0" indent="0" algn="r" defTabSz="61074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</p:txBody>
      </p:sp>
      <p:sp>
        <p:nvSpPr>
          <p:cNvPr id="19" name="2. Slide Title">
            <a:extLst>
              <a:ext uri="{FF2B5EF4-FFF2-40B4-BE49-F238E27FC236}">
                <a16:creationId xmlns:a16="http://schemas.microsoft.com/office/drawing/2014/main" id="{6647A441-8DE4-4236-BCC7-B694B2C59E00}"/>
              </a:ext>
            </a:extLst>
          </p:cNvPr>
          <p:cNvSpPr>
            <a:spLocks noGrp="1"/>
          </p:cNvSpPr>
          <p:nvPr>
            <p:ph type="title"/>
            <p:custDataLst>
              <p:tags r:id="rId5"/>
            </p:custDataLst>
          </p:nvPr>
        </p:nvSpPr>
        <p:spPr>
          <a:xfrm>
            <a:off x="554736" y="2744369"/>
            <a:ext cx="2514600" cy="769441"/>
          </a:xfrm>
        </p:spPr>
        <p:txBody>
          <a:bodyPr anchor="b">
            <a:no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0" name="3. Subtitle">
            <a:extLst>
              <a:ext uri="{FF2B5EF4-FFF2-40B4-BE49-F238E27FC236}">
                <a16:creationId xmlns:a16="http://schemas.microsoft.com/office/drawing/2014/main" id="{A4DBA574-6D59-4DFD-82A7-9B1E9AEB906E}"/>
              </a:ext>
            </a:extLst>
          </p:cNvPr>
          <p:cNvSpPr>
            <a:spLocks noGrp="1"/>
          </p:cNvSpPr>
          <p:nvPr>
            <p:ph type="subTitle" idx="1"/>
            <p:custDataLst>
              <p:tags r:id="rId6"/>
            </p:custDataLst>
          </p:nvPr>
        </p:nvSpPr>
        <p:spPr>
          <a:xfrm>
            <a:off x="554736" y="3659644"/>
            <a:ext cx="2514600" cy="553998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l">
              <a:buNone/>
              <a:defRPr sz="1800" b="0">
                <a:solidFill>
                  <a:schemeClr val="tx1"/>
                </a:solidFill>
              </a:defRPr>
            </a:lvl1pPr>
            <a:lvl2pPr marL="457178" indent="0" algn="ctr">
              <a:buNone/>
              <a:defRPr sz="2000"/>
            </a:lvl2pPr>
            <a:lvl3pPr marL="914354" indent="0" algn="ctr">
              <a:buNone/>
              <a:defRPr sz="1800"/>
            </a:lvl3pPr>
            <a:lvl4pPr marL="1371532" indent="0" algn="ctr">
              <a:buNone/>
              <a:defRPr sz="1600"/>
            </a:lvl4pPr>
            <a:lvl5pPr marL="1828709" indent="0" algn="ctr">
              <a:buNone/>
              <a:defRPr sz="1600"/>
            </a:lvl5pPr>
            <a:lvl6pPr marL="2285886" indent="0" algn="ctr">
              <a:buNone/>
              <a:defRPr sz="1600"/>
            </a:lvl6pPr>
            <a:lvl7pPr marL="2743062" indent="0" algn="ctr">
              <a:buNone/>
              <a:defRPr sz="1600"/>
            </a:lvl7pPr>
            <a:lvl8pPr marL="3200240" indent="0" algn="ctr">
              <a:buNone/>
              <a:defRPr sz="1600"/>
            </a:lvl8pPr>
            <a:lvl9pPr marL="3657418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21" name="5. Source" hidden="1">
            <a:extLst>
              <a:ext uri="{FF2B5EF4-FFF2-40B4-BE49-F238E27FC236}">
                <a16:creationId xmlns:a16="http://schemas.microsoft.com/office/drawing/2014/main" id="{25B2DE14-9B3F-4199-B082-9FEB12CE57EA}"/>
              </a:ext>
            </a:extLst>
          </p:cNvPr>
          <p:cNvSpPr txBox="1"/>
          <p:nvPr userDrawn="1">
            <p:custDataLst>
              <p:tags r:id="rId7"/>
            </p:custDataLst>
          </p:nvPr>
        </p:nvSpPr>
        <p:spPr>
          <a:xfrm>
            <a:off x="554735" y="6501669"/>
            <a:ext cx="7277861" cy="123111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lang="en-US" sz="900" dirty="0">
                <a:cs typeface="Arial" panose="020B0604020202020204" pitchFamily="34" charset="0"/>
              </a:defRPr>
            </a:lvl1pPr>
            <a:lvl2pPr marL="228600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"/>
              <a:defRPr sz="1600">
                <a:cs typeface="Arial" panose="020B0604020202020204" pitchFamily="34" charset="0"/>
              </a:defRPr>
            </a:lvl2pPr>
            <a:lvl3pPr marL="515938" indent="-2873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—"/>
              <a:defRPr sz="1600">
                <a:cs typeface="Arial" panose="020B0604020202020204" pitchFamily="34" charset="0"/>
              </a:defRPr>
            </a:lvl3pPr>
            <a:lvl4pPr marL="742950" indent="-18256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»"/>
              <a:defRPr sz="1600">
                <a:cs typeface="Arial" panose="020B0604020202020204" pitchFamily="34" charset="0"/>
              </a:defRPr>
            </a:lvl4pPr>
            <a:lvl5pPr marL="914400" indent="-1365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›"/>
              <a:defRPr sz="1600">
                <a:cs typeface="Arial" panose="020B0604020202020204" pitchFamily="34" charset="0"/>
              </a:defRPr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Tx/>
              <a:buSzTx/>
              <a:buFont typeface="Segoe UI" panose="020B0502040204020203" pitchFamily="34" charset="0"/>
              <a:buChar char="​"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Source: …</a:t>
            </a:r>
          </a:p>
        </p:txBody>
      </p:sp>
      <p:sp>
        <p:nvSpPr>
          <p:cNvPr id="10" name="1. On-page tracker">
            <a:extLst>
              <a:ext uri="{FF2B5EF4-FFF2-40B4-BE49-F238E27FC236}">
                <a16:creationId xmlns:a16="http://schemas.microsoft.com/office/drawing/2014/main" id="{96552B7E-7081-4EA8-9351-FE4C7216ADF2}"/>
              </a:ext>
            </a:extLst>
          </p:cNvPr>
          <p:cNvSpPr>
            <a:spLocks noGrp="1"/>
          </p:cNvSpPr>
          <p:nvPr>
            <p:ph type="body" sz="quarter" idx="10" hasCustomPrompt="1"/>
            <p:custDataLst>
              <p:tags r:id="rId8"/>
            </p:custDataLst>
          </p:nvPr>
        </p:nvSpPr>
        <p:spPr>
          <a:xfrm>
            <a:off x="554735" y="41597"/>
            <a:ext cx="2514601" cy="123111"/>
          </a:xfrm>
          <a:prstGeom prst="rect">
            <a:avLst/>
          </a:prstGeom>
          <a:ln w="6350">
            <a:noFill/>
            <a:miter lim="800000"/>
          </a:ln>
        </p:spPr>
        <p:txBody>
          <a:bodyPr vert="horz" wrap="square" lIns="0" tIns="0" rIns="0" bIns="0" rtlCol="0">
            <a:spAutoFit/>
          </a:bodyPr>
          <a:lstStyle>
            <a:lvl1pPr>
              <a:defRPr lang="en-US" sz="800" b="0" dirty="0">
                <a:cs typeface="+mn-cs"/>
              </a:defRPr>
            </a:lvl1pPr>
          </a:lstStyle>
          <a:p>
            <a:pPr lvl="0">
              <a:buNone/>
            </a:pPr>
            <a:r>
              <a:rPr lang="en-US" dirty="0"/>
              <a:t>Add tracker</a:t>
            </a:r>
          </a:p>
        </p:txBody>
      </p:sp>
      <p:sp>
        <p:nvSpPr>
          <p:cNvPr id="13" name="Footer Placeholder 5">
            <a:extLst>
              <a:ext uri="{FF2B5EF4-FFF2-40B4-BE49-F238E27FC236}">
                <a16:creationId xmlns:a16="http://schemas.microsoft.com/office/drawing/2014/main" id="{5C41599A-8B2D-4A1E-BD19-DCE48FA92F66}"/>
              </a:ext>
            </a:extLst>
          </p:cNvPr>
          <p:cNvSpPr txBox="1">
            <a:spLocks/>
          </p:cNvSpPr>
          <p:nvPr userDrawn="1"/>
        </p:nvSpPr>
        <p:spPr>
          <a:xfrm>
            <a:off x="9283474" y="6498753"/>
            <a:ext cx="1885131" cy="138499"/>
          </a:xfrm>
          <a:prstGeom prst="rect">
            <a:avLst/>
          </a:prstGeom>
        </p:spPr>
        <p:txBody>
          <a:bodyPr vert="horz" wrap="none" lIns="0" tIns="0" rIns="0" bIns="0" rtlCol="0" anchor="ctr">
            <a:spAutoFit/>
          </a:bodyPr>
          <a:lstStyle>
            <a:defPPr>
              <a:defRPr lang="en-US"/>
            </a:defPPr>
            <a:lvl1pPr marL="0" algn="ctr" defTabSz="914400" rtl="0" eaLnBrk="1" latinLnBrk="0" hangingPunct="1">
              <a:defRPr sz="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Government of Khyber Pakhtunkhwa</a:t>
            </a:r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cxnSp>
        <p:nvCxnSpPr>
          <p:cNvPr id="18" name="TopLineLeft">
            <a:extLst>
              <a:ext uri="{FF2B5EF4-FFF2-40B4-BE49-F238E27FC236}">
                <a16:creationId xmlns:a16="http://schemas.microsoft.com/office/drawing/2014/main" id="{D19401A5-72E5-4C46-8FAA-8600CAC41277}"/>
              </a:ext>
            </a:extLst>
          </p:cNvPr>
          <p:cNvCxnSpPr/>
          <p:nvPr userDrawn="1">
            <p:custDataLst>
              <p:tags r:id="rId9"/>
            </p:custDataLst>
          </p:nvPr>
        </p:nvCxnSpPr>
        <p:spPr>
          <a:xfrm>
            <a:off x="554736" y="937377"/>
            <a:ext cx="2514600" cy="0"/>
          </a:xfrm>
          <a:prstGeom prst="line">
            <a:avLst/>
          </a:prstGeom>
          <a:ln w="6350">
            <a:solidFill>
              <a:schemeClr val="tx1"/>
            </a:solidFill>
            <a:miter lim="800000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92705945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/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>
            <a:extLst>
              <a:ext uri="{FF2B5EF4-FFF2-40B4-BE49-F238E27FC236}">
                <a16:creationId xmlns:a16="http://schemas.microsoft.com/office/drawing/2014/main" id="{CEE6E84E-0DE7-4EEF-8932-BF42153B3B56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12" imgW="413" imgH="416" progId="TCLayout.ActiveDocument.1">
                  <p:embed/>
                </p:oleObj>
              </mc:Choice>
              <mc:Fallback>
                <p:oleObj name="think-cell Slide" r:id="rId12" imgW="413" imgH="416" progId="TCLayout.ActiveDocument.1">
                  <p:embed/>
                  <p:pic>
                    <p:nvPicPr>
                      <p:cNvPr id="3" name="Object 2" hidden="1">
                        <a:extLst>
                          <a:ext uri="{FF2B5EF4-FFF2-40B4-BE49-F238E27FC236}">
                            <a16:creationId xmlns:a16="http://schemas.microsoft.com/office/drawing/2014/main" id="{CEE6E84E-0DE7-4EEF-8932-BF42153B3B5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3" hidden="1">
            <a:extLst>
              <a:ext uri="{FF2B5EF4-FFF2-40B4-BE49-F238E27FC236}">
                <a16:creationId xmlns:a16="http://schemas.microsoft.com/office/drawing/2014/main" id="{29D2CA90-0144-4292-9526-98A508F53171}"/>
              </a:ext>
            </a:extLst>
          </p:cNvPr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accent1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Tx/>
              <a:buSzTx/>
              <a:buFontTx/>
              <a:buNone/>
              <a:tabLst/>
              <a:defRPr/>
            </a:pPr>
            <a:endParaRPr kumimoji="0" lang="en-US" sz="2500" b="1" i="0" u="none" strike="noStrike" kern="1200" cap="none" spc="0" normalizeH="0" baseline="0" noProof="0" dirty="0" err="1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  <a:sym typeface="Arial" panose="020B0604020202020204" pitchFamily="34" charset="0"/>
            </a:endParaRPr>
          </a:p>
        </p:txBody>
      </p:sp>
      <p:sp>
        <p:nvSpPr>
          <p:cNvPr id="6" name="RectangleLight">
            <a:extLst>
              <a:ext uri="{FF2B5EF4-FFF2-40B4-BE49-F238E27FC236}">
                <a16:creationId xmlns:a16="http://schemas.microsoft.com/office/drawing/2014/main" id="{3FA229FA-A3E6-464F-8FAE-54175450EBEB}"/>
              </a:ext>
            </a:extLst>
          </p:cNvPr>
          <p:cNvSpPr/>
          <p:nvPr userDrawn="1">
            <p:custDataLst>
              <p:tags r:id="rId3"/>
            </p:custDataLst>
          </p:nvPr>
        </p:nvSpPr>
        <p:spPr bwMode="ltGray">
          <a:xfrm>
            <a:off x="4364736" y="0"/>
            <a:ext cx="7827264" cy="6858000"/>
          </a:xfrm>
          <a:prstGeom prst="rect">
            <a:avLst/>
          </a:prstGeom>
          <a:solidFill>
            <a:srgbClr val="EFFCE4"/>
          </a:solidFill>
          <a:ln w="6350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0F0F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7" name="Slide Number">
            <a:extLst>
              <a:ext uri="{FF2B5EF4-FFF2-40B4-BE49-F238E27FC236}">
                <a16:creationId xmlns:a16="http://schemas.microsoft.com/office/drawing/2014/main" id="{36B65DC7-979F-4AB7-9872-8CF5F2DCB753}"/>
              </a:ext>
            </a:extLst>
          </p:cNvPr>
          <p:cNvSpPr>
            <a:spLocks noChangeArrowheads="1"/>
          </p:cNvSpPr>
          <p:nvPr userDrawn="1">
            <p:custDataLst>
              <p:tags r:id="rId4"/>
            </p:custDataLst>
          </p:nvPr>
        </p:nvSpPr>
        <p:spPr bwMode="black">
          <a:xfrm>
            <a:off x="11312525" y="6498754"/>
            <a:ext cx="325501" cy="1384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0" tIns="0" rIns="0" bIns="0" anchor="b">
            <a:spAutoFit/>
          </a:bodyPr>
          <a:lstStyle/>
          <a:p>
            <a:pPr marL="0" marR="0" lvl="0" indent="0" algn="r" defTabSz="61074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ABDCABE-3F10-B64C-92F1-862014417034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pPr marL="0" marR="0" lvl="0" indent="0" algn="r" defTabSz="61074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</p:txBody>
      </p:sp>
      <p:sp>
        <p:nvSpPr>
          <p:cNvPr id="19" name="2. Slide Title">
            <a:extLst>
              <a:ext uri="{FF2B5EF4-FFF2-40B4-BE49-F238E27FC236}">
                <a16:creationId xmlns:a16="http://schemas.microsoft.com/office/drawing/2014/main" id="{4EF89F43-35C6-451B-BBE8-87D2B8B83F5E}"/>
              </a:ext>
            </a:extLst>
          </p:cNvPr>
          <p:cNvSpPr>
            <a:spLocks noGrp="1"/>
          </p:cNvSpPr>
          <p:nvPr>
            <p:ph type="title"/>
            <p:custDataLst>
              <p:tags r:id="rId5"/>
            </p:custDataLst>
          </p:nvPr>
        </p:nvSpPr>
        <p:spPr>
          <a:xfrm>
            <a:off x="554736" y="2744369"/>
            <a:ext cx="3465576" cy="769441"/>
          </a:xfrm>
          <a:prstGeom prst="rect">
            <a:avLst/>
          </a:prstGeom>
        </p:spPr>
        <p:txBody>
          <a:bodyPr wrap="square" anchor="b">
            <a:noAutofit/>
          </a:bodyPr>
          <a:lstStyle>
            <a:lvl1pPr algn="l"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0" name="3. Subtitle">
            <a:extLst>
              <a:ext uri="{FF2B5EF4-FFF2-40B4-BE49-F238E27FC236}">
                <a16:creationId xmlns:a16="http://schemas.microsoft.com/office/drawing/2014/main" id="{9F06A69A-B095-4159-932B-3658DD253FDF}"/>
              </a:ext>
            </a:extLst>
          </p:cNvPr>
          <p:cNvSpPr>
            <a:spLocks noGrp="1"/>
          </p:cNvSpPr>
          <p:nvPr>
            <p:ph type="subTitle" idx="1"/>
            <p:custDataLst>
              <p:tags r:id="rId6"/>
            </p:custDataLst>
          </p:nvPr>
        </p:nvSpPr>
        <p:spPr>
          <a:xfrm>
            <a:off x="554735" y="3659644"/>
            <a:ext cx="3465575" cy="276999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l">
              <a:buNone/>
              <a:defRPr sz="1800" b="0">
                <a:solidFill>
                  <a:schemeClr val="tx1"/>
                </a:solidFill>
              </a:defRPr>
            </a:lvl1pPr>
            <a:lvl2pPr marL="457178" indent="0" algn="ctr">
              <a:buNone/>
              <a:defRPr sz="2000"/>
            </a:lvl2pPr>
            <a:lvl3pPr marL="914354" indent="0" algn="ctr">
              <a:buNone/>
              <a:defRPr sz="1800"/>
            </a:lvl3pPr>
            <a:lvl4pPr marL="1371532" indent="0" algn="ctr">
              <a:buNone/>
              <a:defRPr sz="1600"/>
            </a:lvl4pPr>
            <a:lvl5pPr marL="1828709" indent="0" algn="ctr">
              <a:buNone/>
              <a:defRPr sz="1600"/>
            </a:lvl5pPr>
            <a:lvl6pPr marL="2285886" indent="0" algn="ctr">
              <a:buNone/>
              <a:defRPr sz="1600"/>
            </a:lvl6pPr>
            <a:lvl7pPr marL="2743062" indent="0" algn="ctr">
              <a:buNone/>
              <a:defRPr sz="1600"/>
            </a:lvl7pPr>
            <a:lvl8pPr marL="3200240" indent="0" algn="ctr">
              <a:buNone/>
              <a:defRPr sz="1600"/>
            </a:lvl8pPr>
            <a:lvl9pPr marL="3657418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21" name="5. Source" hidden="1">
            <a:extLst>
              <a:ext uri="{FF2B5EF4-FFF2-40B4-BE49-F238E27FC236}">
                <a16:creationId xmlns:a16="http://schemas.microsoft.com/office/drawing/2014/main" id="{DA204BE1-D5C8-4D03-9090-21D41FEC78E0}"/>
              </a:ext>
            </a:extLst>
          </p:cNvPr>
          <p:cNvSpPr txBox="1"/>
          <p:nvPr userDrawn="1">
            <p:custDataLst>
              <p:tags r:id="rId7"/>
            </p:custDataLst>
          </p:nvPr>
        </p:nvSpPr>
        <p:spPr>
          <a:xfrm>
            <a:off x="554735" y="6501669"/>
            <a:ext cx="7277861" cy="123111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lang="en-US" sz="900" dirty="0">
                <a:cs typeface="Arial" panose="020B0604020202020204" pitchFamily="34" charset="0"/>
              </a:defRPr>
            </a:lvl1pPr>
            <a:lvl2pPr marL="228600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"/>
              <a:defRPr sz="1600">
                <a:cs typeface="Arial" panose="020B0604020202020204" pitchFamily="34" charset="0"/>
              </a:defRPr>
            </a:lvl2pPr>
            <a:lvl3pPr marL="515938" indent="-2873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—"/>
              <a:defRPr sz="1600">
                <a:cs typeface="Arial" panose="020B0604020202020204" pitchFamily="34" charset="0"/>
              </a:defRPr>
            </a:lvl3pPr>
            <a:lvl4pPr marL="742950" indent="-18256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»"/>
              <a:defRPr sz="1600">
                <a:cs typeface="Arial" panose="020B0604020202020204" pitchFamily="34" charset="0"/>
              </a:defRPr>
            </a:lvl4pPr>
            <a:lvl5pPr marL="914400" indent="-1365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›"/>
              <a:defRPr sz="1600">
                <a:cs typeface="Arial" panose="020B0604020202020204" pitchFamily="34" charset="0"/>
              </a:defRPr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Tx/>
              <a:buSzTx/>
              <a:buFont typeface="Segoe UI" panose="020B0502040204020203" pitchFamily="34" charset="0"/>
              <a:buChar char="​"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Source: …</a:t>
            </a:r>
          </a:p>
        </p:txBody>
      </p:sp>
      <p:sp>
        <p:nvSpPr>
          <p:cNvPr id="10" name="1. On-page tracker">
            <a:extLst>
              <a:ext uri="{FF2B5EF4-FFF2-40B4-BE49-F238E27FC236}">
                <a16:creationId xmlns:a16="http://schemas.microsoft.com/office/drawing/2014/main" id="{79C07342-0520-417C-B878-54C94CBD8539}"/>
              </a:ext>
            </a:extLst>
          </p:cNvPr>
          <p:cNvSpPr>
            <a:spLocks noGrp="1"/>
          </p:cNvSpPr>
          <p:nvPr>
            <p:ph type="body" sz="quarter" idx="10" hasCustomPrompt="1"/>
            <p:custDataLst>
              <p:tags r:id="rId8"/>
            </p:custDataLst>
          </p:nvPr>
        </p:nvSpPr>
        <p:spPr>
          <a:xfrm>
            <a:off x="554735" y="41597"/>
            <a:ext cx="3465577" cy="123111"/>
          </a:xfrm>
          <a:prstGeom prst="rect">
            <a:avLst/>
          </a:prstGeom>
          <a:ln w="6350">
            <a:noFill/>
            <a:miter lim="800000"/>
          </a:ln>
        </p:spPr>
        <p:txBody>
          <a:bodyPr vert="horz" wrap="square" lIns="0" tIns="0" rIns="0" bIns="0" rtlCol="0">
            <a:spAutoFit/>
          </a:bodyPr>
          <a:lstStyle>
            <a:lvl1pPr>
              <a:defRPr lang="en-US" sz="800" b="0" dirty="0">
                <a:cs typeface="+mn-cs"/>
              </a:defRPr>
            </a:lvl1pPr>
          </a:lstStyle>
          <a:p>
            <a:pPr lvl="0">
              <a:buNone/>
            </a:pPr>
            <a:r>
              <a:rPr lang="en-US" dirty="0"/>
              <a:t>Add tracker</a:t>
            </a:r>
          </a:p>
        </p:txBody>
      </p:sp>
      <p:pic>
        <p:nvPicPr>
          <p:cNvPr id="12" name="Picture 288">
            <a:extLst>
              <a:ext uri="{FF2B5EF4-FFF2-40B4-BE49-F238E27FC236}">
                <a16:creationId xmlns:a16="http://schemas.microsoft.com/office/drawing/2014/main" id="{FD1F626C-A86C-4520-A582-147DA197EBF2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56494" y="74067"/>
            <a:ext cx="837450" cy="8601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Footer Placeholder 5">
            <a:extLst>
              <a:ext uri="{FF2B5EF4-FFF2-40B4-BE49-F238E27FC236}">
                <a16:creationId xmlns:a16="http://schemas.microsoft.com/office/drawing/2014/main" id="{BFAF0B23-BF46-42E3-9C8D-062896DC1F39}"/>
              </a:ext>
            </a:extLst>
          </p:cNvPr>
          <p:cNvSpPr txBox="1">
            <a:spLocks/>
          </p:cNvSpPr>
          <p:nvPr userDrawn="1"/>
        </p:nvSpPr>
        <p:spPr>
          <a:xfrm>
            <a:off x="9283474" y="6498753"/>
            <a:ext cx="1885131" cy="138499"/>
          </a:xfrm>
          <a:prstGeom prst="rect">
            <a:avLst/>
          </a:prstGeom>
        </p:spPr>
        <p:txBody>
          <a:bodyPr vert="horz" wrap="none" lIns="0" tIns="0" rIns="0" bIns="0" rtlCol="0" anchor="ctr">
            <a:spAutoFit/>
          </a:bodyPr>
          <a:lstStyle>
            <a:defPPr>
              <a:defRPr lang="en-US"/>
            </a:defPPr>
            <a:lvl1pPr marL="0" algn="ctr" defTabSz="914400" rtl="0" eaLnBrk="1" latinLnBrk="0" hangingPunct="1">
              <a:defRPr sz="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Government of Khyber Pakhtunkhwa</a:t>
            </a:r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cxnSp>
        <p:nvCxnSpPr>
          <p:cNvPr id="16" name="TopLineRight">
            <a:extLst>
              <a:ext uri="{FF2B5EF4-FFF2-40B4-BE49-F238E27FC236}">
                <a16:creationId xmlns:a16="http://schemas.microsoft.com/office/drawing/2014/main" id="{4BCEE20B-068B-4409-9929-C9F6EFDCE7C2}"/>
              </a:ext>
            </a:extLst>
          </p:cNvPr>
          <p:cNvCxnSpPr/>
          <p:nvPr userDrawn="1">
            <p:custDataLst>
              <p:tags r:id="rId9"/>
            </p:custDataLst>
          </p:nvPr>
        </p:nvCxnSpPr>
        <p:spPr>
          <a:xfrm>
            <a:off x="4671219" y="937377"/>
            <a:ext cx="6967728" cy="0"/>
          </a:xfrm>
          <a:prstGeom prst="line">
            <a:avLst/>
          </a:prstGeom>
          <a:ln w="6350">
            <a:solidFill>
              <a:schemeClr val="tx1"/>
            </a:solidFill>
            <a:miter lim="800000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TopLineLeft">
            <a:extLst>
              <a:ext uri="{FF2B5EF4-FFF2-40B4-BE49-F238E27FC236}">
                <a16:creationId xmlns:a16="http://schemas.microsoft.com/office/drawing/2014/main" id="{04B50E07-5CF6-4FA4-80C0-5A97640377DD}"/>
              </a:ext>
            </a:extLst>
          </p:cNvPr>
          <p:cNvCxnSpPr/>
          <p:nvPr userDrawn="1">
            <p:custDataLst>
              <p:tags r:id="rId10"/>
            </p:custDataLst>
          </p:nvPr>
        </p:nvCxnSpPr>
        <p:spPr>
          <a:xfrm>
            <a:off x="554736" y="937377"/>
            <a:ext cx="3465576" cy="0"/>
          </a:xfrm>
          <a:prstGeom prst="line">
            <a:avLst/>
          </a:prstGeom>
          <a:ln w="6350">
            <a:solidFill>
              <a:schemeClr val="tx1"/>
            </a:solidFill>
            <a:miter lim="800000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37087451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/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6" hidden="1">
            <a:extLst>
              <a:ext uri="{FF2B5EF4-FFF2-40B4-BE49-F238E27FC236}">
                <a16:creationId xmlns:a16="http://schemas.microsoft.com/office/drawing/2014/main" id="{9F7114D8-6025-4386-BA96-B034FE6B3CDB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13" imgW="413" imgH="416" progId="TCLayout.ActiveDocument.1">
                  <p:embed/>
                </p:oleObj>
              </mc:Choice>
              <mc:Fallback>
                <p:oleObj name="think-cell Slide" r:id="rId13" imgW="413" imgH="416" progId="TCLayout.ActiveDocument.1">
                  <p:embed/>
                  <p:pic>
                    <p:nvPicPr>
                      <p:cNvPr id="3" name="Object 6" hidden="1">
                        <a:extLst>
                          <a:ext uri="{FF2B5EF4-FFF2-40B4-BE49-F238E27FC236}">
                            <a16:creationId xmlns:a16="http://schemas.microsoft.com/office/drawing/2014/main" id="{9F7114D8-6025-4386-BA96-B034FE6B3CD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1" hidden="1">
            <a:extLst>
              <a:ext uri="{FF2B5EF4-FFF2-40B4-BE49-F238E27FC236}">
                <a16:creationId xmlns:a16="http://schemas.microsoft.com/office/drawing/2014/main" id="{1725BD87-3C3D-45F6-BBCF-F06FD867659F}"/>
              </a:ext>
            </a:extLst>
          </p:cNvPr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accent1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Tx/>
              <a:buSzTx/>
              <a:buFontTx/>
              <a:buNone/>
              <a:tabLst/>
              <a:defRPr/>
            </a:pPr>
            <a:endParaRPr kumimoji="0" lang="en-US" sz="2500" b="1" i="0" u="none" strike="noStrike" kern="1200" cap="none" spc="0" normalizeH="0" baseline="0" noProof="0" dirty="0" err="1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  <a:sym typeface="Arial" panose="020B0604020202020204" pitchFamily="34" charset="0"/>
            </a:endParaRPr>
          </a:p>
        </p:txBody>
      </p:sp>
      <p:sp>
        <p:nvSpPr>
          <p:cNvPr id="7" name="RectangleLight">
            <a:extLst>
              <a:ext uri="{FF2B5EF4-FFF2-40B4-BE49-F238E27FC236}">
                <a16:creationId xmlns:a16="http://schemas.microsoft.com/office/drawing/2014/main" id="{2365F90A-9CD8-40EE-93CD-2729135A9569}"/>
              </a:ext>
            </a:extLst>
          </p:cNvPr>
          <p:cNvSpPr/>
          <p:nvPr userDrawn="1">
            <p:custDataLst>
              <p:tags r:id="rId3"/>
            </p:custDataLst>
          </p:nvPr>
        </p:nvSpPr>
        <p:spPr bwMode="ltGray">
          <a:xfrm>
            <a:off x="6092952" y="0"/>
            <a:ext cx="6099048" cy="6858000"/>
          </a:xfrm>
          <a:prstGeom prst="rect">
            <a:avLst/>
          </a:prstGeom>
          <a:solidFill>
            <a:srgbClr val="EFFCE4"/>
          </a:solidFill>
          <a:ln w="6350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0F0F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8" name="Slide Number">
            <a:extLst>
              <a:ext uri="{FF2B5EF4-FFF2-40B4-BE49-F238E27FC236}">
                <a16:creationId xmlns:a16="http://schemas.microsoft.com/office/drawing/2014/main" id="{D0E8D6D4-65CF-4E97-809E-C2399703986A}"/>
              </a:ext>
            </a:extLst>
          </p:cNvPr>
          <p:cNvSpPr>
            <a:spLocks noChangeArrowheads="1"/>
          </p:cNvSpPr>
          <p:nvPr userDrawn="1">
            <p:custDataLst>
              <p:tags r:id="rId4"/>
            </p:custDataLst>
          </p:nvPr>
        </p:nvSpPr>
        <p:spPr bwMode="black">
          <a:xfrm>
            <a:off x="11312525" y="6498754"/>
            <a:ext cx="325501" cy="1384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0" tIns="0" rIns="0" bIns="0" anchor="b">
            <a:spAutoFit/>
          </a:bodyPr>
          <a:lstStyle/>
          <a:p>
            <a:pPr marL="0" marR="0" lvl="0" indent="0" algn="r" defTabSz="61074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ABDCABE-3F10-B64C-92F1-862014417034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pPr marL="0" marR="0" lvl="0" indent="0" algn="r" defTabSz="61074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</p:txBody>
      </p:sp>
      <p:sp>
        <p:nvSpPr>
          <p:cNvPr id="19" name="2. Slide Title">
            <a:extLst>
              <a:ext uri="{FF2B5EF4-FFF2-40B4-BE49-F238E27FC236}">
                <a16:creationId xmlns:a16="http://schemas.microsoft.com/office/drawing/2014/main" id="{8FFC5EFA-01A0-4033-8D7E-3C2B1F490A33}"/>
              </a:ext>
            </a:extLst>
          </p:cNvPr>
          <p:cNvSpPr>
            <a:spLocks noGrp="1"/>
          </p:cNvSpPr>
          <p:nvPr>
            <p:ph type="title"/>
            <p:custDataLst>
              <p:tags r:id="rId5"/>
            </p:custDataLst>
          </p:nvPr>
        </p:nvSpPr>
        <p:spPr>
          <a:xfrm>
            <a:off x="554736" y="519011"/>
            <a:ext cx="5065776" cy="384721"/>
          </a:xfrm>
        </p:spPr>
        <p:txBody>
          <a:bodyPr>
            <a:sp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0" name="3. Subtitle">
            <a:extLst>
              <a:ext uri="{FF2B5EF4-FFF2-40B4-BE49-F238E27FC236}">
                <a16:creationId xmlns:a16="http://schemas.microsoft.com/office/drawing/2014/main" id="{1555BB7F-874D-4148-9E84-841F62C8E9D4}"/>
              </a:ext>
            </a:extLst>
          </p:cNvPr>
          <p:cNvSpPr>
            <a:spLocks noGrp="1"/>
          </p:cNvSpPr>
          <p:nvPr>
            <p:ph type="subTitle" idx="1"/>
            <p:custDataLst>
              <p:tags r:id="rId6"/>
            </p:custDataLst>
          </p:nvPr>
        </p:nvSpPr>
        <p:spPr>
          <a:xfrm>
            <a:off x="554738" y="976471"/>
            <a:ext cx="5065776" cy="276999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l">
              <a:buNone/>
              <a:defRPr sz="1800" b="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22" name="5. Source" hidden="1">
            <a:extLst>
              <a:ext uri="{FF2B5EF4-FFF2-40B4-BE49-F238E27FC236}">
                <a16:creationId xmlns:a16="http://schemas.microsoft.com/office/drawing/2014/main" id="{F5E9C22A-A356-4521-A359-338A663DFEA2}"/>
              </a:ext>
            </a:extLst>
          </p:cNvPr>
          <p:cNvSpPr txBox="1"/>
          <p:nvPr userDrawn="1">
            <p:custDataLst>
              <p:tags r:id="rId7"/>
            </p:custDataLst>
          </p:nvPr>
        </p:nvSpPr>
        <p:spPr>
          <a:xfrm>
            <a:off x="554735" y="6501669"/>
            <a:ext cx="7277861" cy="123111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lang="en-US" sz="900" dirty="0">
                <a:cs typeface="Arial" panose="020B0604020202020204" pitchFamily="34" charset="0"/>
              </a:defRPr>
            </a:lvl1pPr>
            <a:lvl2pPr marL="228600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"/>
              <a:defRPr sz="1600">
                <a:cs typeface="Arial" panose="020B0604020202020204" pitchFamily="34" charset="0"/>
              </a:defRPr>
            </a:lvl2pPr>
            <a:lvl3pPr marL="515938" indent="-2873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—"/>
              <a:defRPr sz="1600">
                <a:cs typeface="Arial" panose="020B0604020202020204" pitchFamily="34" charset="0"/>
              </a:defRPr>
            </a:lvl3pPr>
            <a:lvl4pPr marL="742950" indent="-18256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»"/>
              <a:defRPr sz="1600">
                <a:cs typeface="Arial" panose="020B0604020202020204" pitchFamily="34" charset="0"/>
              </a:defRPr>
            </a:lvl4pPr>
            <a:lvl5pPr marL="914400" indent="-1365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›"/>
              <a:defRPr sz="1600">
                <a:cs typeface="Arial" panose="020B0604020202020204" pitchFamily="34" charset="0"/>
              </a:defRPr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Tx/>
              <a:buSzTx/>
              <a:buFont typeface="Segoe UI" panose="020B0502040204020203" pitchFamily="34" charset="0"/>
              <a:buChar char="​"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Source: …</a:t>
            </a:r>
          </a:p>
        </p:txBody>
      </p:sp>
      <p:sp>
        <p:nvSpPr>
          <p:cNvPr id="10" name="1. On-page tracker">
            <a:extLst>
              <a:ext uri="{FF2B5EF4-FFF2-40B4-BE49-F238E27FC236}">
                <a16:creationId xmlns:a16="http://schemas.microsoft.com/office/drawing/2014/main" id="{E9BE4D1E-183A-499B-BFC7-798294EB7AE9}"/>
              </a:ext>
            </a:extLst>
          </p:cNvPr>
          <p:cNvSpPr>
            <a:spLocks noGrp="1"/>
          </p:cNvSpPr>
          <p:nvPr>
            <p:ph type="body" sz="quarter" idx="10" hasCustomPrompt="1"/>
            <p:custDataLst>
              <p:tags r:id="rId8"/>
            </p:custDataLst>
          </p:nvPr>
        </p:nvSpPr>
        <p:spPr>
          <a:xfrm>
            <a:off x="554735" y="41597"/>
            <a:ext cx="3843338" cy="123111"/>
          </a:xfrm>
          <a:prstGeom prst="rect">
            <a:avLst/>
          </a:prstGeom>
          <a:ln w="6350">
            <a:noFill/>
            <a:miter lim="800000"/>
          </a:ln>
        </p:spPr>
        <p:txBody>
          <a:bodyPr vert="horz" wrap="square" lIns="0" tIns="0" rIns="0" bIns="0" rtlCol="0">
            <a:spAutoFit/>
          </a:bodyPr>
          <a:lstStyle>
            <a:lvl1pPr>
              <a:defRPr lang="en-US" sz="800" b="0" dirty="0">
                <a:cs typeface="+mn-cs"/>
              </a:defRPr>
            </a:lvl1pPr>
          </a:lstStyle>
          <a:p>
            <a:pPr lvl="0">
              <a:buNone/>
            </a:pPr>
            <a:r>
              <a:rPr lang="en-US" dirty="0"/>
              <a:t>Add tracker</a:t>
            </a:r>
          </a:p>
        </p:txBody>
      </p:sp>
      <p:pic>
        <p:nvPicPr>
          <p:cNvPr id="12" name="Picture 288">
            <a:extLst>
              <a:ext uri="{FF2B5EF4-FFF2-40B4-BE49-F238E27FC236}">
                <a16:creationId xmlns:a16="http://schemas.microsoft.com/office/drawing/2014/main" id="{71C1E2E7-775A-4A1D-B5DE-019923E5B12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56494" y="74067"/>
            <a:ext cx="837450" cy="8601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Footer Placeholder 5">
            <a:extLst>
              <a:ext uri="{FF2B5EF4-FFF2-40B4-BE49-F238E27FC236}">
                <a16:creationId xmlns:a16="http://schemas.microsoft.com/office/drawing/2014/main" id="{390BA6A6-D622-40EC-8EE4-FAF115321C41}"/>
              </a:ext>
            </a:extLst>
          </p:cNvPr>
          <p:cNvSpPr txBox="1">
            <a:spLocks/>
          </p:cNvSpPr>
          <p:nvPr userDrawn="1"/>
        </p:nvSpPr>
        <p:spPr>
          <a:xfrm>
            <a:off x="9283474" y="6498753"/>
            <a:ext cx="1885131" cy="138499"/>
          </a:xfrm>
          <a:prstGeom prst="rect">
            <a:avLst/>
          </a:prstGeom>
        </p:spPr>
        <p:txBody>
          <a:bodyPr vert="horz" wrap="none" lIns="0" tIns="0" rIns="0" bIns="0" rtlCol="0" anchor="ctr">
            <a:spAutoFit/>
          </a:bodyPr>
          <a:lstStyle>
            <a:defPPr>
              <a:defRPr lang="en-US"/>
            </a:defPPr>
            <a:lvl1pPr marL="0" algn="ctr" defTabSz="914400" rtl="0" eaLnBrk="1" latinLnBrk="0" hangingPunct="1">
              <a:defRPr sz="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Government of Khyber Pakhtunkhwa</a:t>
            </a:r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cxnSp>
        <p:nvCxnSpPr>
          <p:cNvPr id="17" name="TopLineRight">
            <a:extLst>
              <a:ext uri="{FF2B5EF4-FFF2-40B4-BE49-F238E27FC236}">
                <a16:creationId xmlns:a16="http://schemas.microsoft.com/office/drawing/2014/main" id="{4621481D-27E5-4F87-B45B-41DC18907499}"/>
              </a:ext>
            </a:extLst>
          </p:cNvPr>
          <p:cNvCxnSpPr/>
          <p:nvPr userDrawn="1">
            <p:custDataLst>
              <p:tags r:id="rId9"/>
            </p:custDataLst>
          </p:nvPr>
        </p:nvCxnSpPr>
        <p:spPr>
          <a:xfrm>
            <a:off x="6573171" y="937377"/>
            <a:ext cx="5065776" cy="0"/>
          </a:xfrm>
          <a:prstGeom prst="line">
            <a:avLst/>
          </a:prstGeom>
          <a:ln w="6350">
            <a:solidFill>
              <a:schemeClr val="tx1"/>
            </a:solidFill>
            <a:miter lim="800000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TopLineLeft">
            <a:extLst>
              <a:ext uri="{FF2B5EF4-FFF2-40B4-BE49-F238E27FC236}">
                <a16:creationId xmlns:a16="http://schemas.microsoft.com/office/drawing/2014/main" id="{29C45080-F0A3-4994-8BE9-0C272784001F}"/>
              </a:ext>
            </a:extLst>
          </p:cNvPr>
          <p:cNvCxnSpPr/>
          <p:nvPr userDrawn="1">
            <p:custDataLst>
              <p:tags r:id="rId10"/>
            </p:custDataLst>
          </p:nvPr>
        </p:nvCxnSpPr>
        <p:spPr>
          <a:xfrm>
            <a:off x="554736" y="937377"/>
            <a:ext cx="5065776" cy="0"/>
          </a:xfrm>
          <a:prstGeom prst="line">
            <a:avLst/>
          </a:prstGeom>
          <a:ln w="6350">
            <a:solidFill>
              <a:schemeClr val="tx1"/>
            </a:solidFill>
            <a:miter lim="800000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90324EE6-02E1-4789-BCBA-CEC16E7B160F}"/>
              </a:ext>
            </a:extLst>
          </p:cNvPr>
          <p:cNvCxnSpPr/>
          <p:nvPr userDrawn="1">
            <p:custDataLst>
              <p:tags r:id="rId11"/>
            </p:custDataLst>
          </p:nvPr>
        </p:nvCxnSpPr>
        <p:spPr>
          <a:xfrm>
            <a:off x="554736" y="937377"/>
            <a:ext cx="5065776" cy="0"/>
          </a:xfrm>
          <a:prstGeom prst="line">
            <a:avLst/>
          </a:prstGeom>
          <a:ln w="6350">
            <a:solidFill>
              <a:schemeClr val="tx1"/>
            </a:solidFill>
            <a:miter lim="800000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12288600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/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6" hidden="1">
            <a:extLst>
              <a:ext uri="{FF2B5EF4-FFF2-40B4-BE49-F238E27FC236}">
                <a16:creationId xmlns:a16="http://schemas.microsoft.com/office/drawing/2014/main" id="{C293AC4C-5B2F-4A0C-8C9B-7295BEE1F457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13" imgW="572" imgH="588" progId="TCLayout.ActiveDocument.1">
                  <p:embed/>
                </p:oleObj>
              </mc:Choice>
              <mc:Fallback>
                <p:oleObj name="think-cell Slide" r:id="rId13" imgW="572" imgH="588" progId="TCLayout.ActiveDocument.1">
                  <p:embed/>
                  <p:pic>
                    <p:nvPicPr>
                      <p:cNvPr id="3" name="Object 6" hidden="1">
                        <a:extLst>
                          <a:ext uri="{FF2B5EF4-FFF2-40B4-BE49-F238E27FC236}">
                            <a16:creationId xmlns:a16="http://schemas.microsoft.com/office/drawing/2014/main" id="{C293AC4C-5B2F-4A0C-8C9B-7295BEE1F45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1" hidden="1">
            <a:extLst>
              <a:ext uri="{FF2B5EF4-FFF2-40B4-BE49-F238E27FC236}">
                <a16:creationId xmlns:a16="http://schemas.microsoft.com/office/drawing/2014/main" id="{2D668F04-7049-40BA-8D63-D8BBB6921318}"/>
              </a:ext>
            </a:extLst>
          </p:cNvPr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accent1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Tx/>
              <a:buSzTx/>
              <a:buFontTx/>
              <a:buNone/>
              <a:tabLst/>
              <a:defRPr/>
            </a:pPr>
            <a:endParaRPr kumimoji="0" lang="en-US" sz="2500" b="1" i="0" u="none" strike="noStrike" kern="1200" cap="none" spc="0" normalizeH="0" baseline="0" noProof="0" dirty="0" err="1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  <a:sym typeface="Arial" panose="020B0604020202020204" pitchFamily="34" charset="0"/>
            </a:endParaRPr>
          </a:p>
        </p:txBody>
      </p:sp>
      <p:sp>
        <p:nvSpPr>
          <p:cNvPr id="19" name="2. Slide Title">
            <a:extLst>
              <a:ext uri="{FF2B5EF4-FFF2-40B4-BE49-F238E27FC236}">
                <a16:creationId xmlns:a16="http://schemas.microsoft.com/office/drawing/2014/main" id="{0415F114-7B0E-43F2-8881-F0D9FB2A643B}"/>
              </a:ext>
            </a:extLst>
          </p:cNvPr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554736" y="519011"/>
            <a:ext cx="6967728" cy="384721"/>
          </a:xfrm>
        </p:spPr>
        <p:txBody>
          <a:bodyPr>
            <a:sp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RectangleLight">
            <a:extLst>
              <a:ext uri="{FF2B5EF4-FFF2-40B4-BE49-F238E27FC236}">
                <a16:creationId xmlns:a16="http://schemas.microsoft.com/office/drawing/2014/main" id="{2365F90A-9CD8-40EE-93CD-2729135A9569}"/>
              </a:ext>
            </a:extLst>
          </p:cNvPr>
          <p:cNvSpPr/>
          <p:nvPr userDrawn="1">
            <p:custDataLst>
              <p:tags r:id="rId4"/>
            </p:custDataLst>
          </p:nvPr>
        </p:nvSpPr>
        <p:spPr bwMode="ltGray">
          <a:xfrm>
            <a:off x="7830312" y="0"/>
            <a:ext cx="4361688" cy="6858000"/>
          </a:xfrm>
          <a:prstGeom prst="rect">
            <a:avLst/>
          </a:prstGeom>
          <a:solidFill>
            <a:srgbClr val="EFFCE4"/>
          </a:solidFill>
          <a:ln w="6350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0F0F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7" name="Slide Number">
            <a:extLst>
              <a:ext uri="{FF2B5EF4-FFF2-40B4-BE49-F238E27FC236}">
                <a16:creationId xmlns:a16="http://schemas.microsoft.com/office/drawing/2014/main" id="{3B7A7C0C-AC02-4989-860B-73442D510162}"/>
              </a:ext>
            </a:extLst>
          </p:cNvPr>
          <p:cNvSpPr>
            <a:spLocks noChangeArrowheads="1"/>
          </p:cNvSpPr>
          <p:nvPr userDrawn="1">
            <p:custDataLst>
              <p:tags r:id="rId5"/>
            </p:custDataLst>
          </p:nvPr>
        </p:nvSpPr>
        <p:spPr bwMode="black">
          <a:xfrm>
            <a:off x="11312525" y="6498754"/>
            <a:ext cx="325501" cy="1384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0" tIns="0" rIns="0" bIns="0" anchor="b">
            <a:spAutoFit/>
          </a:bodyPr>
          <a:lstStyle/>
          <a:p>
            <a:pPr marL="0" marR="0" lvl="0" indent="0" algn="r" defTabSz="61074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ABDCABE-3F10-B64C-92F1-862014417034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pPr marL="0" marR="0" lvl="0" indent="0" algn="r" defTabSz="61074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</p:txBody>
      </p:sp>
      <p:sp>
        <p:nvSpPr>
          <p:cNvPr id="20" name="3. Subtitle">
            <a:extLst>
              <a:ext uri="{FF2B5EF4-FFF2-40B4-BE49-F238E27FC236}">
                <a16:creationId xmlns:a16="http://schemas.microsoft.com/office/drawing/2014/main" id="{712BED6B-950C-4FB8-AEE1-14FA61D013FF}"/>
              </a:ext>
            </a:extLst>
          </p:cNvPr>
          <p:cNvSpPr>
            <a:spLocks noGrp="1"/>
          </p:cNvSpPr>
          <p:nvPr>
            <p:ph type="subTitle" idx="1"/>
            <p:custDataLst>
              <p:tags r:id="rId6"/>
            </p:custDataLst>
          </p:nvPr>
        </p:nvSpPr>
        <p:spPr>
          <a:xfrm>
            <a:off x="554738" y="976471"/>
            <a:ext cx="6967728" cy="276999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l">
              <a:buNone/>
              <a:defRPr sz="1800" b="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21" name="5. Source" hidden="1">
            <a:extLst>
              <a:ext uri="{FF2B5EF4-FFF2-40B4-BE49-F238E27FC236}">
                <a16:creationId xmlns:a16="http://schemas.microsoft.com/office/drawing/2014/main" id="{F25A304F-F50E-4F96-991D-CFEB07060178}"/>
              </a:ext>
            </a:extLst>
          </p:cNvPr>
          <p:cNvSpPr txBox="1"/>
          <p:nvPr userDrawn="1">
            <p:custDataLst>
              <p:tags r:id="rId7"/>
            </p:custDataLst>
          </p:nvPr>
        </p:nvSpPr>
        <p:spPr>
          <a:xfrm>
            <a:off x="554735" y="6501669"/>
            <a:ext cx="6967729" cy="123111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lang="en-US" sz="900" dirty="0">
                <a:cs typeface="Arial" panose="020B0604020202020204" pitchFamily="34" charset="0"/>
              </a:defRPr>
            </a:lvl1pPr>
            <a:lvl2pPr marL="228600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"/>
              <a:defRPr sz="1600">
                <a:cs typeface="Arial" panose="020B0604020202020204" pitchFamily="34" charset="0"/>
              </a:defRPr>
            </a:lvl2pPr>
            <a:lvl3pPr marL="515938" indent="-2873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—"/>
              <a:defRPr sz="1600">
                <a:cs typeface="Arial" panose="020B0604020202020204" pitchFamily="34" charset="0"/>
              </a:defRPr>
            </a:lvl3pPr>
            <a:lvl4pPr marL="742950" indent="-18256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»"/>
              <a:defRPr sz="1600">
                <a:cs typeface="Arial" panose="020B0604020202020204" pitchFamily="34" charset="0"/>
              </a:defRPr>
            </a:lvl4pPr>
            <a:lvl5pPr marL="914400" indent="-1365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›"/>
              <a:defRPr sz="1600">
                <a:cs typeface="Arial" panose="020B0604020202020204" pitchFamily="34" charset="0"/>
              </a:defRPr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Tx/>
              <a:buSzTx/>
              <a:buFont typeface="Segoe UI" panose="020B0502040204020203" pitchFamily="34" charset="0"/>
              <a:buChar char="​"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Source: …</a:t>
            </a:r>
          </a:p>
        </p:txBody>
      </p:sp>
      <p:sp>
        <p:nvSpPr>
          <p:cNvPr id="10" name="1. On-page tracker">
            <a:extLst>
              <a:ext uri="{FF2B5EF4-FFF2-40B4-BE49-F238E27FC236}">
                <a16:creationId xmlns:a16="http://schemas.microsoft.com/office/drawing/2014/main" id="{7C393009-0681-4A8F-A1E9-19E10A949DCD}"/>
              </a:ext>
            </a:extLst>
          </p:cNvPr>
          <p:cNvSpPr>
            <a:spLocks noGrp="1"/>
          </p:cNvSpPr>
          <p:nvPr>
            <p:ph type="body" sz="quarter" idx="10" hasCustomPrompt="1"/>
            <p:custDataLst>
              <p:tags r:id="rId8"/>
            </p:custDataLst>
          </p:nvPr>
        </p:nvSpPr>
        <p:spPr>
          <a:xfrm>
            <a:off x="554735" y="41597"/>
            <a:ext cx="3843338" cy="123111"/>
          </a:xfrm>
          <a:prstGeom prst="rect">
            <a:avLst/>
          </a:prstGeom>
          <a:ln w="6350">
            <a:noFill/>
            <a:miter lim="800000"/>
          </a:ln>
        </p:spPr>
        <p:txBody>
          <a:bodyPr vert="horz" wrap="square" lIns="0" tIns="0" rIns="0" bIns="0" rtlCol="0">
            <a:spAutoFit/>
          </a:bodyPr>
          <a:lstStyle>
            <a:lvl1pPr>
              <a:defRPr lang="en-US" sz="800" b="0" dirty="0">
                <a:cs typeface="+mn-cs"/>
              </a:defRPr>
            </a:lvl1pPr>
          </a:lstStyle>
          <a:p>
            <a:pPr lvl="0">
              <a:buNone/>
            </a:pPr>
            <a:r>
              <a:rPr lang="en-US" dirty="0"/>
              <a:t>Add tracker</a:t>
            </a:r>
          </a:p>
        </p:txBody>
      </p:sp>
      <p:pic>
        <p:nvPicPr>
          <p:cNvPr id="12" name="Picture 288">
            <a:extLst>
              <a:ext uri="{FF2B5EF4-FFF2-40B4-BE49-F238E27FC236}">
                <a16:creationId xmlns:a16="http://schemas.microsoft.com/office/drawing/2014/main" id="{1E14135B-FDDE-49D3-B6D7-1BDC242495B1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56494" y="74067"/>
            <a:ext cx="837450" cy="8601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Footer Placeholder 5">
            <a:extLst>
              <a:ext uri="{FF2B5EF4-FFF2-40B4-BE49-F238E27FC236}">
                <a16:creationId xmlns:a16="http://schemas.microsoft.com/office/drawing/2014/main" id="{7EDB617A-2990-4053-9520-0F5D1D976262}"/>
              </a:ext>
            </a:extLst>
          </p:cNvPr>
          <p:cNvSpPr txBox="1">
            <a:spLocks/>
          </p:cNvSpPr>
          <p:nvPr userDrawn="1"/>
        </p:nvSpPr>
        <p:spPr>
          <a:xfrm>
            <a:off x="9283474" y="6498753"/>
            <a:ext cx="1885131" cy="138499"/>
          </a:xfrm>
          <a:prstGeom prst="rect">
            <a:avLst/>
          </a:prstGeom>
        </p:spPr>
        <p:txBody>
          <a:bodyPr vert="horz" wrap="none" lIns="0" tIns="0" rIns="0" bIns="0" rtlCol="0" anchor="ctr">
            <a:spAutoFit/>
          </a:bodyPr>
          <a:lstStyle>
            <a:defPPr>
              <a:defRPr lang="en-US"/>
            </a:defPPr>
            <a:lvl1pPr marL="0" algn="ctr" defTabSz="914400" rtl="0" eaLnBrk="1" latinLnBrk="0" hangingPunct="1">
              <a:defRPr sz="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Government of Khyber Pakhtunkhwa</a:t>
            </a:r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cxnSp>
        <p:nvCxnSpPr>
          <p:cNvPr id="18" name="TopLineRight">
            <a:extLst>
              <a:ext uri="{FF2B5EF4-FFF2-40B4-BE49-F238E27FC236}">
                <a16:creationId xmlns:a16="http://schemas.microsoft.com/office/drawing/2014/main" id="{283AA53C-33A4-4DA5-9E72-12C2883CAF2A}"/>
              </a:ext>
            </a:extLst>
          </p:cNvPr>
          <p:cNvCxnSpPr/>
          <p:nvPr userDrawn="1">
            <p:custDataLst>
              <p:tags r:id="rId9"/>
            </p:custDataLst>
          </p:nvPr>
        </p:nvCxnSpPr>
        <p:spPr>
          <a:xfrm>
            <a:off x="8173371" y="937377"/>
            <a:ext cx="3465576" cy="0"/>
          </a:xfrm>
          <a:prstGeom prst="line">
            <a:avLst/>
          </a:prstGeom>
          <a:ln w="6350">
            <a:solidFill>
              <a:schemeClr val="tx1"/>
            </a:solidFill>
            <a:miter lim="800000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TopLineLeft">
            <a:extLst>
              <a:ext uri="{FF2B5EF4-FFF2-40B4-BE49-F238E27FC236}">
                <a16:creationId xmlns:a16="http://schemas.microsoft.com/office/drawing/2014/main" id="{D0F7ADBC-6D86-4EAD-85BB-DADD184C60BD}"/>
              </a:ext>
            </a:extLst>
          </p:cNvPr>
          <p:cNvCxnSpPr/>
          <p:nvPr userDrawn="1">
            <p:custDataLst>
              <p:tags r:id="rId10"/>
            </p:custDataLst>
          </p:nvPr>
        </p:nvCxnSpPr>
        <p:spPr>
          <a:xfrm>
            <a:off x="554736" y="937377"/>
            <a:ext cx="6967728" cy="0"/>
          </a:xfrm>
          <a:prstGeom prst="line">
            <a:avLst/>
          </a:prstGeom>
          <a:ln w="6350">
            <a:solidFill>
              <a:schemeClr val="tx1"/>
            </a:solidFill>
            <a:miter lim="800000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66E3AEA7-76E4-4DBB-B219-BB82D650A1EE}"/>
              </a:ext>
            </a:extLst>
          </p:cNvPr>
          <p:cNvCxnSpPr/>
          <p:nvPr userDrawn="1">
            <p:custDataLst>
              <p:tags r:id="rId11"/>
            </p:custDataLst>
          </p:nvPr>
        </p:nvCxnSpPr>
        <p:spPr>
          <a:xfrm>
            <a:off x="554736" y="937377"/>
            <a:ext cx="6967728" cy="0"/>
          </a:xfrm>
          <a:prstGeom prst="line">
            <a:avLst/>
          </a:prstGeom>
          <a:ln w="6350">
            <a:solidFill>
              <a:schemeClr val="tx1"/>
            </a:solidFill>
            <a:miter lim="800000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76228562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/4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6" hidden="1">
            <a:extLst>
              <a:ext uri="{FF2B5EF4-FFF2-40B4-BE49-F238E27FC236}">
                <a16:creationId xmlns:a16="http://schemas.microsoft.com/office/drawing/2014/main" id="{9F7114D8-6025-4386-BA96-B034FE6B3CDB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12" imgW="413" imgH="416" progId="TCLayout.ActiveDocument.1">
                  <p:embed/>
                </p:oleObj>
              </mc:Choice>
              <mc:Fallback>
                <p:oleObj name="think-cell Slide" r:id="rId12" imgW="413" imgH="416" progId="TCLayout.ActiveDocument.1">
                  <p:embed/>
                  <p:pic>
                    <p:nvPicPr>
                      <p:cNvPr id="3" name="Object 6" hidden="1">
                        <a:extLst>
                          <a:ext uri="{FF2B5EF4-FFF2-40B4-BE49-F238E27FC236}">
                            <a16:creationId xmlns:a16="http://schemas.microsoft.com/office/drawing/2014/main" id="{9F7114D8-6025-4386-BA96-B034FE6B3CD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1" hidden="1">
            <a:extLst>
              <a:ext uri="{FF2B5EF4-FFF2-40B4-BE49-F238E27FC236}">
                <a16:creationId xmlns:a16="http://schemas.microsoft.com/office/drawing/2014/main" id="{50854476-2923-4515-A585-4477FF861180}"/>
              </a:ext>
            </a:extLst>
          </p:cNvPr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accent1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Tx/>
              <a:buSzTx/>
              <a:buFontTx/>
              <a:buNone/>
              <a:tabLst/>
              <a:defRPr/>
            </a:pPr>
            <a:endParaRPr kumimoji="0" lang="en-US" sz="2500" b="1" i="0" u="none" strike="noStrike" kern="1200" cap="none" spc="0" normalizeH="0" baseline="0" noProof="0" dirty="0" err="1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  <a:sym typeface="Arial" panose="020B0604020202020204" pitchFamily="34" charset="0"/>
            </a:endParaRPr>
          </a:p>
        </p:txBody>
      </p:sp>
      <p:sp>
        <p:nvSpPr>
          <p:cNvPr id="23" name="RectangleLight">
            <a:extLst>
              <a:ext uri="{FF2B5EF4-FFF2-40B4-BE49-F238E27FC236}">
                <a16:creationId xmlns:a16="http://schemas.microsoft.com/office/drawing/2014/main" id="{A80E2F68-4ED6-42EF-9858-2FE4B1382825}"/>
              </a:ext>
            </a:extLst>
          </p:cNvPr>
          <p:cNvSpPr/>
          <p:nvPr userDrawn="1">
            <p:custDataLst>
              <p:tags r:id="rId3"/>
            </p:custDataLst>
          </p:nvPr>
        </p:nvSpPr>
        <p:spPr bwMode="ltGray">
          <a:xfrm>
            <a:off x="8781416" y="0"/>
            <a:ext cx="3410584" cy="6858000"/>
          </a:xfrm>
          <a:prstGeom prst="rect">
            <a:avLst/>
          </a:prstGeom>
          <a:solidFill>
            <a:srgbClr val="EFFCE4"/>
          </a:solidFill>
          <a:ln w="6350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0F0F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8" name="Slide Number">
            <a:extLst>
              <a:ext uri="{FF2B5EF4-FFF2-40B4-BE49-F238E27FC236}">
                <a16:creationId xmlns:a16="http://schemas.microsoft.com/office/drawing/2014/main" id="{D0E8D6D4-65CF-4E97-809E-C2399703986A}"/>
              </a:ext>
            </a:extLst>
          </p:cNvPr>
          <p:cNvSpPr>
            <a:spLocks noChangeArrowheads="1"/>
          </p:cNvSpPr>
          <p:nvPr userDrawn="1">
            <p:custDataLst>
              <p:tags r:id="rId4"/>
            </p:custDataLst>
          </p:nvPr>
        </p:nvSpPr>
        <p:spPr bwMode="black">
          <a:xfrm>
            <a:off x="11312525" y="6498754"/>
            <a:ext cx="325501" cy="1384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0" tIns="0" rIns="0" bIns="0" anchor="b">
            <a:spAutoFit/>
          </a:bodyPr>
          <a:lstStyle/>
          <a:p>
            <a:pPr marL="0" marR="0" lvl="0" indent="0" algn="r" defTabSz="61074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ABDCABE-3F10-B64C-92F1-862014417034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pPr marL="0" marR="0" lvl="0" indent="0" algn="r" defTabSz="61074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</p:txBody>
      </p:sp>
      <p:sp>
        <p:nvSpPr>
          <p:cNvPr id="19" name="2. Slide Title">
            <a:extLst>
              <a:ext uri="{FF2B5EF4-FFF2-40B4-BE49-F238E27FC236}">
                <a16:creationId xmlns:a16="http://schemas.microsoft.com/office/drawing/2014/main" id="{8FFC5EFA-01A0-4033-8D7E-3C2B1F490A33}"/>
              </a:ext>
            </a:extLst>
          </p:cNvPr>
          <p:cNvSpPr>
            <a:spLocks noGrp="1"/>
          </p:cNvSpPr>
          <p:nvPr>
            <p:ph type="title"/>
            <p:custDataLst>
              <p:tags r:id="rId5"/>
            </p:custDataLst>
          </p:nvPr>
        </p:nvSpPr>
        <p:spPr>
          <a:xfrm>
            <a:off x="554736" y="519011"/>
            <a:ext cx="7918704" cy="384721"/>
          </a:xfrm>
        </p:spPr>
        <p:txBody>
          <a:bodyPr>
            <a:sp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0" name="3. Subtitle">
            <a:extLst>
              <a:ext uri="{FF2B5EF4-FFF2-40B4-BE49-F238E27FC236}">
                <a16:creationId xmlns:a16="http://schemas.microsoft.com/office/drawing/2014/main" id="{1555BB7F-874D-4148-9E84-841F62C8E9D4}"/>
              </a:ext>
            </a:extLst>
          </p:cNvPr>
          <p:cNvSpPr>
            <a:spLocks noGrp="1"/>
          </p:cNvSpPr>
          <p:nvPr>
            <p:ph type="subTitle" idx="1"/>
            <p:custDataLst>
              <p:tags r:id="rId6"/>
            </p:custDataLst>
          </p:nvPr>
        </p:nvSpPr>
        <p:spPr>
          <a:xfrm>
            <a:off x="554738" y="976471"/>
            <a:ext cx="7918704" cy="276999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l">
              <a:buNone/>
              <a:defRPr sz="1800" b="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22" name="5. Source" hidden="1">
            <a:extLst>
              <a:ext uri="{FF2B5EF4-FFF2-40B4-BE49-F238E27FC236}">
                <a16:creationId xmlns:a16="http://schemas.microsoft.com/office/drawing/2014/main" id="{F5E9C22A-A356-4521-A359-338A663DFEA2}"/>
              </a:ext>
            </a:extLst>
          </p:cNvPr>
          <p:cNvSpPr txBox="1"/>
          <p:nvPr userDrawn="1">
            <p:custDataLst>
              <p:tags r:id="rId7"/>
            </p:custDataLst>
          </p:nvPr>
        </p:nvSpPr>
        <p:spPr>
          <a:xfrm>
            <a:off x="554735" y="6501669"/>
            <a:ext cx="7277861" cy="123111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lang="en-US" sz="900" dirty="0">
                <a:cs typeface="Arial" panose="020B0604020202020204" pitchFamily="34" charset="0"/>
              </a:defRPr>
            </a:lvl1pPr>
            <a:lvl2pPr marL="228600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"/>
              <a:defRPr sz="1600">
                <a:cs typeface="Arial" panose="020B0604020202020204" pitchFamily="34" charset="0"/>
              </a:defRPr>
            </a:lvl2pPr>
            <a:lvl3pPr marL="515938" indent="-2873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—"/>
              <a:defRPr sz="1600">
                <a:cs typeface="Arial" panose="020B0604020202020204" pitchFamily="34" charset="0"/>
              </a:defRPr>
            </a:lvl3pPr>
            <a:lvl4pPr marL="742950" indent="-18256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»"/>
              <a:defRPr sz="1600">
                <a:cs typeface="Arial" panose="020B0604020202020204" pitchFamily="34" charset="0"/>
              </a:defRPr>
            </a:lvl4pPr>
            <a:lvl5pPr marL="914400" indent="-1365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›"/>
              <a:defRPr sz="1600">
                <a:cs typeface="Arial" panose="020B0604020202020204" pitchFamily="34" charset="0"/>
              </a:defRPr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Tx/>
              <a:buSzTx/>
              <a:buFont typeface="Segoe UI" panose="020B0502040204020203" pitchFamily="34" charset="0"/>
              <a:buChar char="​"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Source: …</a:t>
            </a:r>
          </a:p>
        </p:txBody>
      </p:sp>
      <p:sp>
        <p:nvSpPr>
          <p:cNvPr id="10" name="1. On-page tracker">
            <a:extLst>
              <a:ext uri="{FF2B5EF4-FFF2-40B4-BE49-F238E27FC236}">
                <a16:creationId xmlns:a16="http://schemas.microsoft.com/office/drawing/2014/main" id="{DEC2F904-C5C8-4B39-9C46-6CA56144D86A}"/>
              </a:ext>
            </a:extLst>
          </p:cNvPr>
          <p:cNvSpPr>
            <a:spLocks noGrp="1"/>
          </p:cNvSpPr>
          <p:nvPr>
            <p:ph type="body" sz="quarter" idx="10" hasCustomPrompt="1"/>
            <p:custDataLst>
              <p:tags r:id="rId8"/>
            </p:custDataLst>
          </p:nvPr>
        </p:nvSpPr>
        <p:spPr>
          <a:xfrm>
            <a:off x="554735" y="41597"/>
            <a:ext cx="3843338" cy="123111"/>
          </a:xfrm>
          <a:prstGeom prst="rect">
            <a:avLst/>
          </a:prstGeom>
          <a:ln w="6350">
            <a:noFill/>
            <a:miter lim="800000"/>
          </a:ln>
        </p:spPr>
        <p:txBody>
          <a:bodyPr vert="horz" wrap="square" lIns="0" tIns="0" rIns="0" bIns="0" rtlCol="0">
            <a:spAutoFit/>
          </a:bodyPr>
          <a:lstStyle>
            <a:lvl1pPr>
              <a:defRPr lang="en-US" sz="800" b="0" dirty="0">
                <a:cs typeface="+mn-cs"/>
              </a:defRPr>
            </a:lvl1pPr>
          </a:lstStyle>
          <a:p>
            <a:pPr lvl="0">
              <a:buNone/>
            </a:pPr>
            <a:r>
              <a:rPr lang="en-US" dirty="0"/>
              <a:t>Add tracker</a:t>
            </a:r>
          </a:p>
        </p:txBody>
      </p:sp>
      <p:pic>
        <p:nvPicPr>
          <p:cNvPr id="12" name="Picture 288">
            <a:extLst>
              <a:ext uri="{FF2B5EF4-FFF2-40B4-BE49-F238E27FC236}">
                <a16:creationId xmlns:a16="http://schemas.microsoft.com/office/drawing/2014/main" id="{A11DBEA6-99D6-418E-8F15-09398E5B063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56494" y="74067"/>
            <a:ext cx="837450" cy="8601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Footer Placeholder 5">
            <a:extLst>
              <a:ext uri="{FF2B5EF4-FFF2-40B4-BE49-F238E27FC236}">
                <a16:creationId xmlns:a16="http://schemas.microsoft.com/office/drawing/2014/main" id="{4A1B6220-01F0-438D-8C94-91F67AF369FA}"/>
              </a:ext>
            </a:extLst>
          </p:cNvPr>
          <p:cNvSpPr txBox="1">
            <a:spLocks/>
          </p:cNvSpPr>
          <p:nvPr userDrawn="1"/>
        </p:nvSpPr>
        <p:spPr>
          <a:xfrm>
            <a:off x="9283474" y="6498753"/>
            <a:ext cx="1885131" cy="138499"/>
          </a:xfrm>
          <a:prstGeom prst="rect">
            <a:avLst/>
          </a:prstGeom>
        </p:spPr>
        <p:txBody>
          <a:bodyPr vert="horz" wrap="none" lIns="0" tIns="0" rIns="0" bIns="0" rtlCol="0" anchor="ctr">
            <a:spAutoFit/>
          </a:bodyPr>
          <a:lstStyle>
            <a:defPPr>
              <a:defRPr lang="en-US"/>
            </a:defPPr>
            <a:lvl1pPr marL="0" algn="ctr" defTabSz="914400" rtl="0" eaLnBrk="1" latinLnBrk="0" hangingPunct="1">
              <a:defRPr sz="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Government of Khyber Pakhtunkhwa</a:t>
            </a:r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cxnSp>
        <p:nvCxnSpPr>
          <p:cNvPr id="25" name="TopLineRight">
            <a:extLst>
              <a:ext uri="{FF2B5EF4-FFF2-40B4-BE49-F238E27FC236}">
                <a16:creationId xmlns:a16="http://schemas.microsoft.com/office/drawing/2014/main" id="{0201B559-53A5-4D8D-8C98-7ED52ACCCCB2}"/>
              </a:ext>
            </a:extLst>
          </p:cNvPr>
          <p:cNvCxnSpPr/>
          <p:nvPr userDrawn="1">
            <p:custDataLst>
              <p:tags r:id="rId9"/>
            </p:custDataLst>
          </p:nvPr>
        </p:nvCxnSpPr>
        <p:spPr>
          <a:xfrm>
            <a:off x="9119861" y="937377"/>
            <a:ext cx="2514600" cy="0"/>
          </a:xfrm>
          <a:prstGeom prst="line">
            <a:avLst/>
          </a:prstGeom>
          <a:ln w="6350">
            <a:solidFill>
              <a:schemeClr val="tx1"/>
            </a:solidFill>
            <a:miter lim="800000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TopLineLeft">
            <a:extLst>
              <a:ext uri="{FF2B5EF4-FFF2-40B4-BE49-F238E27FC236}">
                <a16:creationId xmlns:a16="http://schemas.microsoft.com/office/drawing/2014/main" id="{1BA93093-D8C7-45C3-AAB7-AF77483A9292}"/>
              </a:ext>
            </a:extLst>
          </p:cNvPr>
          <p:cNvCxnSpPr/>
          <p:nvPr userDrawn="1">
            <p:custDataLst>
              <p:tags r:id="rId10"/>
            </p:custDataLst>
          </p:nvPr>
        </p:nvCxnSpPr>
        <p:spPr>
          <a:xfrm>
            <a:off x="554736" y="937377"/>
            <a:ext cx="7918704" cy="0"/>
          </a:xfrm>
          <a:prstGeom prst="line">
            <a:avLst/>
          </a:prstGeom>
          <a:ln w="6350">
            <a:solidFill>
              <a:schemeClr val="tx1"/>
            </a:solidFill>
            <a:miter lim="800000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689652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/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6" hidden="1">
            <a:extLst>
              <a:ext uri="{FF2B5EF4-FFF2-40B4-BE49-F238E27FC236}">
                <a16:creationId xmlns:a16="http://schemas.microsoft.com/office/drawing/2014/main" id="{DA8D6A48-EE20-4EB4-A234-9F3B16C02872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11" imgW="413" imgH="416" progId="TCLayout.ActiveDocument.1">
                  <p:embed/>
                </p:oleObj>
              </mc:Choice>
              <mc:Fallback>
                <p:oleObj name="think-cell Slide" r:id="rId11" imgW="413" imgH="416" progId="TCLayout.ActiveDocument.1">
                  <p:embed/>
                  <p:pic>
                    <p:nvPicPr>
                      <p:cNvPr id="3" name="Object 6" hidden="1">
                        <a:extLst>
                          <a:ext uri="{FF2B5EF4-FFF2-40B4-BE49-F238E27FC236}">
                            <a16:creationId xmlns:a16="http://schemas.microsoft.com/office/drawing/2014/main" id="{DA8D6A48-EE20-4EB4-A234-9F3B16C02872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1" hidden="1">
            <a:extLst>
              <a:ext uri="{FF2B5EF4-FFF2-40B4-BE49-F238E27FC236}">
                <a16:creationId xmlns:a16="http://schemas.microsoft.com/office/drawing/2014/main" id="{67C50C85-5FB9-4798-A8A4-1DA5B9F3ACC9}"/>
              </a:ext>
            </a:extLst>
          </p:cNvPr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accent1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Tx/>
              <a:buSzTx/>
              <a:buFontTx/>
              <a:buNone/>
              <a:tabLst/>
              <a:defRPr/>
            </a:pPr>
            <a:endParaRPr kumimoji="0" lang="en-US" sz="25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  <a:sym typeface="Arial" panose="020B0604020202020204" pitchFamily="34" charset="0"/>
            </a:endParaRPr>
          </a:p>
        </p:txBody>
      </p:sp>
      <p:sp>
        <p:nvSpPr>
          <p:cNvPr id="6" name="RectangleLight">
            <a:extLst>
              <a:ext uri="{FF2B5EF4-FFF2-40B4-BE49-F238E27FC236}">
                <a16:creationId xmlns:a16="http://schemas.microsoft.com/office/drawing/2014/main" id="{3FA229FA-A3E6-464F-8FAE-54175450EBEB}"/>
              </a:ext>
            </a:extLst>
          </p:cNvPr>
          <p:cNvSpPr/>
          <p:nvPr userDrawn="1">
            <p:custDataLst>
              <p:tags r:id="rId3"/>
            </p:custDataLst>
          </p:nvPr>
        </p:nvSpPr>
        <p:spPr bwMode="ltGray">
          <a:xfrm>
            <a:off x="3413760" y="0"/>
            <a:ext cx="8778240" cy="6858000"/>
          </a:xfrm>
          <a:prstGeom prst="rect">
            <a:avLst/>
          </a:prstGeom>
          <a:solidFill>
            <a:srgbClr val="EFFCE4"/>
          </a:solidFill>
          <a:ln w="6350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0F0F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7" name="Slide Number">
            <a:extLst>
              <a:ext uri="{FF2B5EF4-FFF2-40B4-BE49-F238E27FC236}">
                <a16:creationId xmlns:a16="http://schemas.microsoft.com/office/drawing/2014/main" id="{ACF9526A-1F1C-4E57-8A8D-21EDBC12066F}"/>
              </a:ext>
            </a:extLst>
          </p:cNvPr>
          <p:cNvSpPr>
            <a:spLocks noChangeArrowheads="1"/>
          </p:cNvSpPr>
          <p:nvPr userDrawn="1">
            <p:custDataLst>
              <p:tags r:id="rId4"/>
            </p:custDataLst>
          </p:nvPr>
        </p:nvSpPr>
        <p:spPr bwMode="black">
          <a:xfrm>
            <a:off x="11312525" y="6498754"/>
            <a:ext cx="325501" cy="1384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0" tIns="0" rIns="0" bIns="0" anchor="b">
            <a:spAutoFit/>
          </a:bodyPr>
          <a:lstStyle/>
          <a:p>
            <a:pPr marL="0" marR="0" lvl="0" indent="0" algn="r" defTabSz="61074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ABDCABE-3F10-B64C-92F1-862014417034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pPr marL="0" marR="0" lvl="0" indent="0" algn="r" defTabSz="61074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</p:txBody>
      </p:sp>
      <p:sp>
        <p:nvSpPr>
          <p:cNvPr id="19" name="2. Slide Title">
            <a:extLst>
              <a:ext uri="{FF2B5EF4-FFF2-40B4-BE49-F238E27FC236}">
                <a16:creationId xmlns:a16="http://schemas.microsoft.com/office/drawing/2014/main" id="{6647A441-8DE4-4236-BCC7-B694B2C59E00}"/>
              </a:ext>
            </a:extLst>
          </p:cNvPr>
          <p:cNvSpPr>
            <a:spLocks noGrp="1"/>
          </p:cNvSpPr>
          <p:nvPr>
            <p:ph type="title"/>
            <p:custDataLst>
              <p:tags r:id="rId5"/>
            </p:custDataLst>
          </p:nvPr>
        </p:nvSpPr>
        <p:spPr>
          <a:xfrm>
            <a:off x="554736" y="2744369"/>
            <a:ext cx="2514600" cy="769441"/>
          </a:xfrm>
        </p:spPr>
        <p:txBody>
          <a:bodyPr anchor="b">
            <a:no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0" name="3. Subtitle">
            <a:extLst>
              <a:ext uri="{FF2B5EF4-FFF2-40B4-BE49-F238E27FC236}">
                <a16:creationId xmlns:a16="http://schemas.microsoft.com/office/drawing/2014/main" id="{A4DBA574-6D59-4DFD-82A7-9B1E9AEB906E}"/>
              </a:ext>
            </a:extLst>
          </p:cNvPr>
          <p:cNvSpPr>
            <a:spLocks noGrp="1"/>
          </p:cNvSpPr>
          <p:nvPr>
            <p:ph type="subTitle" idx="1"/>
            <p:custDataLst>
              <p:tags r:id="rId6"/>
            </p:custDataLst>
          </p:nvPr>
        </p:nvSpPr>
        <p:spPr>
          <a:xfrm>
            <a:off x="554736" y="3659644"/>
            <a:ext cx="2514600" cy="553998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l">
              <a:buNone/>
              <a:defRPr sz="1800" b="0">
                <a:solidFill>
                  <a:schemeClr val="tx1"/>
                </a:solidFill>
              </a:defRPr>
            </a:lvl1pPr>
            <a:lvl2pPr marL="457178" indent="0" algn="ctr">
              <a:buNone/>
              <a:defRPr sz="2000"/>
            </a:lvl2pPr>
            <a:lvl3pPr marL="914354" indent="0" algn="ctr">
              <a:buNone/>
              <a:defRPr sz="1800"/>
            </a:lvl3pPr>
            <a:lvl4pPr marL="1371532" indent="0" algn="ctr">
              <a:buNone/>
              <a:defRPr sz="1600"/>
            </a:lvl4pPr>
            <a:lvl5pPr marL="1828709" indent="0" algn="ctr">
              <a:buNone/>
              <a:defRPr sz="1600"/>
            </a:lvl5pPr>
            <a:lvl6pPr marL="2285886" indent="0" algn="ctr">
              <a:buNone/>
              <a:defRPr sz="1600"/>
            </a:lvl6pPr>
            <a:lvl7pPr marL="2743062" indent="0" algn="ctr">
              <a:buNone/>
              <a:defRPr sz="1600"/>
            </a:lvl7pPr>
            <a:lvl8pPr marL="3200240" indent="0" algn="ctr">
              <a:buNone/>
              <a:defRPr sz="1600"/>
            </a:lvl8pPr>
            <a:lvl9pPr marL="3657418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21" name="5. Source" hidden="1">
            <a:extLst>
              <a:ext uri="{FF2B5EF4-FFF2-40B4-BE49-F238E27FC236}">
                <a16:creationId xmlns:a16="http://schemas.microsoft.com/office/drawing/2014/main" id="{25B2DE14-9B3F-4199-B082-9FEB12CE57EA}"/>
              </a:ext>
            </a:extLst>
          </p:cNvPr>
          <p:cNvSpPr txBox="1"/>
          <p:nvPr userDrawn="1">
            <p:custDataLst>
              <p:tags r:id="rId7"/>
            </p:custDataLst>
          </p:nvPr>
        </p:nvSpPr>
        <p:spPr>
          <a:xfrm>
            <a:off x="554735" y="6501669"/>
            <a:ext cx="7277861" cy="123111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lang="en-US" sz="900" dirty="0">
                <a:cs typeface="Arial" panose="020B0604020202020204" pitchFamily="34" charset="0"/>
              </a:defRPr>
            </a:lvl1pPr>
            <a:lvl2pPr marL="228600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"/>
              <a:defRPr sz="1600">
                <a:cs typeface="Arial" panose="020B0604020202020204" pitchFamily="34" charset="0"/>
              </a:defRPr>
            </a:lvl2pPr>
            <a:lvl3pPr marL="515938" indent="-2873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—"/>
              <a:defRPr sz="1600">
                <a:cs typeface="Arial" panose="020B0604020202020204" pitchFamily="34" charset="0"/>
              </a:defRPr>
            </a:lvl3pPr>
            <a:lvl4pPr marL="742950" indent="-18256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»"/>
              <a:defRPr sz="1600">
                <a:cs typeface="Arial" panose="020B0604020202020204" pitchFamily="34" charset="0"/>
              </a:defRPr>
            </a:lvl4pPr>
            <a:lvl5pPr marL="914400" indent="-1365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›"/>
              <a:defRPr sz="1600">
                <a:cs typeface="Arial" panose="020B0604020202020204" pitchFamily="34" charset="0"/>
              </a:defRPr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Tx/>
              <a:buSzTx/>
              <a:buFont typeface="Segoe UI" panose="020B0502040204020203" pitchFamily="34" charset="0"/>
              <a:buChar char="​"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Source: …</a:t>
            </a:r>
          </a:p>
        </p:txBody>
      </p:sp>
      <p:sp>
        <p:nvSpPr>
          <p:cNvPr id="10" name="1. On-page tracker">
            <a:extLst>
              <a:ext uri="{FF2B5EF4-FFF2-40B4-BE49-F238E27FC236}">
                <a16:creationId xmlns:a16="http://schemas.microsoft.com/office/drawing/2014/main" id="{96552B7E-7081-4EA8-9351-FE4C7216ADF2}"/>
              </a:ext>
            </a:extLst>
          </p:cNvPr>
          <p:cNvSpPr>
            <a:spLocks noGrp="1"/>
          </p:cNvSpPr>
          <p:nvPr>
            <p:ph type="body" sz="quarter" idx="10" hasCustomPrompt="1"/>
            <p:custDataLst>
              <p:tags r:id="rId8"/>
            </p:custDataLst>
          </p:nvPr>
        </p:nvSpPr>
        <p:spPr>
          <a:xfrm>
            <a:off x="554735" y="41597"/>
            <a:ext cx="2514601" cy="123111"/>
          </a:xfrm>
          <a:prstGeom prst="rect">
            <a:avLst/>
          </a:prstGeom>
          <a:ln w="6350">
            <a:noFill/>
            <a:miter lim="800000"/>
          </a:ln>
        </p:spPr>
        <p:txBody>
          <a:bodyPr vert="horz" wrap="square" lIns="0" tIns="0" rIns="0" bIns="0" rtlCol="0">
            <a:spAutoFit/>
          </a:bodyPr>
          <a:lstStyle>
            <a:lvl1pPr>
              <a:defRPr lang="en-US" sz="800" b="0" dirty="0">
                <a:cs typeface="+mn-cs"/>
              </a:defRPr>
            </a:lvl1pPr>
          </a:lstStyle>
          <a:p>
            <a:pPr lvl="0">
              <a:buNone/>
            </a:pPr>
            <a:r>
              <a:rPr lang="en-US" dirty="0"/>
              <a:t>Add tracker</a:t>
            </a: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5772DBDA-FB37-4E42-BF1B-A630FCA6154F}"/>
              </a:ext>
            </a:extLst>
          </p:cNvPr>
          <p:cNvCxnSpPr>
            <a:cxnSpLocks/>
          </p:cNvCxnSpPr>
          <p:nvPr userDrawn="1"/>
        </p:nvCxnSpPr>
        <p:spPr>
          <a:xfrm>
            <a:off x="547688" y="6450133"/>
            <a:ext cx="623544" cy="0"/>
          </a:xfrm>
          <a:prstGeom prst="line">
            <a:avLst/>
          </a:prstGeom>
          <a:ln w="6350" cap="flat">
            <a:solidFill>
              <a:schemeClr val="tx1"/>
            </a:solidFill>
            <a:miter lim="800000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TopLineLeft">
            <a:extLst>
              <a:ext uri="{FF2B5EF4-FFF2-40B4-BE49-F238E27FC236}">
                <a16:creationId xmlns:a16="http://schemas.microsoft.com/office/drawing/2014/main" id="{D19401A5-72E5-4C46-8FAA-8600CAC41277}"/>
              </a:ext>
            </a:extLst>
          </p:cNvPr>
          <p:cNvCxnSpPr/>
          <p:nvPr userDrawn="1">
            <p:custDataLst>
              <p:tags r:id="rId9"/>
            </p:custDataLst>
          </p:nvPr>
        </p:nvCxnSpPr>
        <p:spPr>
          <a:xfrm>
            <a:off x="554736" y="937377"/>
            <a:ext cx="2514600" cy="0"/>
          </a:xfrm>
          <a:prstGeom prst="line">
            <a:avLst/>
          </a:prstGeom>
          <a:ln w="6350">
            <a:solidFill>
              <a:schemeClr val="tx1"/>
            </a:solidFill>
            <a:miter lim="800000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86448244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-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>
            <a:extLst>
              <a:ext uri="{FF2B5EF4-FFF2-40B4-BE49-F238E27FC236}">
                <a16:creationId xmlns:a16="http://schemas.microsoft.com/office/drawing/2014/main" id="{C648A5D5-75B9-4F02-A4CB-B3C65A9BF2CE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8" imgW="592" imgH="591" progId="TCLayout.ActiveDocument.1">
                  <p:embed/>
                </p:oleObj>
              </mc:Choice>
              <mc:Fallback>
                <p:oleObj name="think-cell Slide" r:id="rId8" imgW="592" imgH="591" progId="TCLayout.ActiveDocument.1">
                  <p:embed/>
                  <p:pic>
                    <p:nvPicPr>
                      <p:cNvPr id="3" name="Object 2" hidden="1">
                        <a:extLst>
                          <a:ext uri="{FF2B5EF4-FFF2-40B4-BE49-F238E27FC236}">
                            <a16:creationId xmlns:a16="http://schemas.microsoft.com/office/drawing/2014/main" id="{C648A5D5-75B9-4F02-A4CB-B3C65A9BF2CE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>
            <a:extLst>
              <a:ext uri="{FF2B5EF4-FFF2-40B4-BE49-F238E27FC236}">
                <a16:creationId xmlns:a16="http://schemas.microsoft.com/office/drawing/2014/main" id="{A58AAF75-30DC-408A-933A-149F2D14D18F}"/>
              </a:ext>
            </a:extLst>
          </p:cNvPr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accent1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Tx/>
              <a:buSzTx/>
              <a:buFontTx/>
              <a:buNone/>
              <a:tabLst/>
              <a:defRPr/>
            </a:pPr>
            <a:endParaRPr kumimoji="0" lang="en-US" sz="2500" b="1" i="0" u="none" strike="noStrike" kern="1200" cap="none" spc="0" normalizeH="0" baseline="0" noProof="0" dirty="0" err="1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  <a:sym typeface="Arial" panose="020B0604020202020204" pitchFamily="34" charset="0"/>
            </a:endParaRPr>
          </a:p>
        </p:txBody>
      </p:sp>
      <p:sp>
        <p:nvSpPr>
          <p:cNvPr id="15" name="Slide Number">
            <a:extLst>
              <a:ext uri="{FF2B5EF4-FFF2-40B4-BE49-F238E27FC236}">
                <a16:creationId xmlns:a16="http://schemas.microsoft.com/office/drawing/2014/main" id="{0AA537C7-2883-43C1-848C-3A4E9645077F}"/>
              </a:ext>
            </a:extLst>
          </p:cNvPr>
          <p:cNvSpPr>
            <a:spLocks noChangeArrowheads="1"/>
          </p:cNvSpPr>
          <p:nvPr userDrawn="1">
            <p:custDataLst>
              <p:tags r:id="rId3"/>
            </p:custDataLst>
          </p:nvPr>
        </p:nvSpPr>
        <p:spPr bwMode="black">
          <a:xfrm>
            <a:off x="11312525" y="6498754"/>
            <a:ext cx="325501" cy="1384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0" tIns="0" rIns="0" bIns="0" anchor="b">
            <a:spAutoFit/>
          </a:bodyPr>
          <a:lstStyle/>
          <a:p>
            <a:pPr marL="0" marR="0" lvl="0" indent="0" algn="r" defTabSz="61074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ABDCABE-3F10-B64C-92F1-862014417034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pPr marL="0" marR="0" lvl="0" indent="0" algn="r" defTabSz="61074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</p:txBody>
      </p:sp>
      <p:sp>
        <p:nvSpPr>
          <p:cNvPr id="4" name="2. Slide Title">
            <a:extLst>
              <a:ext uri="{FF2B5EF4-FFF2-40B4-BE49-F238E27FC236}">
                <a16:creationId xmlns:a16="http://schemas.microsoft.com/office/drawing/2014/main" id="{6C3D89FC-A4B9-4683-B64F-B0644150274F}"/>
              </a:ext>
            </a:extLst>
          </p:cNvPr>
          <p:cNvSpPr>
            <a:spLocks noGrp="1"/>
          </p:cNvSpPr>
          <p:nvPr>
            <p:ph type="title"/>
            <p:custDataLst>
              <p:tags r:id="rId4"/>
            </p:custDataLst>
          </p:nvPr>
        </p:nvSpPr>
        <p:spPr>
          <a:xfrm>
            <a:off x="554737" y="521970"/>
            <a:ext cx="10160065" cy="384721"/>
          </a:xfrm>
        </p:spPr>
        <p:txBody>
          <a:bodyPr>
            <a:spAutoFit/>
          </a:bodyPr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5. Source" hidden="1">
            <a:extLst>
              <a:ext uri="{FF2B5EF4-FFF2-40B4-BE49-F238E27FC236}">
                <a16:creationId xmlns:a16="http://schemas.microsoft.com/office/drawing/2014/main" id="{81E2484B-3E40-408C-A350-5EB40C8A09F0}"/>
              </a:ext>
            </a:extLst>
          </p:cNvPr>
          <p:cNvSpPr txBox="1"/>
          <p:nvPr userDrawn="1">
            <p:custDataLst>
              <p:tags r:id="rId5"/>
            </p:custDataLst>
          </p:nvPr>
        </p:nvSpPr>
        <p:spPr>
          <a:xfrm>
            <a:off x="554735" y="6501669"/>
            <a:ext cx="7277861" cy="123111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lang="en-US" sz="900" dirty="0">
                <a:cs typeface="Arial" panose="020B0604020202020204" pitchFamily="34" charset="0"/>
              </a:defRPr>
            </a:lvl1pPr>
            <a:lvl2pPr marL="228600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"/>
              <a:defRPr sz="1600">
                <a:cs typeface="Arial" panose="020B0604020202020204" pitchFamily="34" charset="0"/>
              </a:defRPr>
            </a:lvl2pPr>
            <a:lvl3pPr marL="515938" indent="-2873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—"/>
              <a:defRPr sz="1600">
                <a:cs typeface="Arial" panose="020B0604020202020204" pitchFamily="34" charset="0"/>
              </a:defRPr>
            </a:lvl3pPr>
            <a:lvl4pPr marL="742950" indent="-18256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»"/>
              <a:defRPr sz="1600">
                <a:cs typeface="Arial" panose="020B0604020202020204" pitchFamily="34" charset="0"/>
              </a:defRPr>
            </a:lvl4pPr>
            <a:lvl5pPr marL="914400" indent="-1365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›"/>
              <a:defRPr sz="1600">
                <a:cs typeface="Arial" panose="020B0604020202020204" pitchFamily="34" charset="0"/>
              </a:defRPr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Tx/>
              <a:buSzTx/>
              <a:buFont typeface="Segoe UI" panose="020B0502040204020203" pitchFamily="34" charset="0"/>
              <a:buChar char="​"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Source: …</a:t>
            </a:r>
          </a:p>
        </p:txBody>
      </p:sp>
      <p:sp>
        <p:nvSpPr>
          <p:cNvPr id="8" name="1. On-page tracker">
            <a:extLst>
              <a:ext uri="{FF2B5EF4-FFF2-40B4-BE49-F238E27FC236}">
                <a16:creationId xmlns:a16="http://schemas.microsoft.com/office/drawing/2014/main" id="{931AA88E-24E2-4493-A340-98EE8666A3B2}"/>
              </a:ext>
            </a:extLst>
          </p:cNvPr>
          <p:cNvSpPr>
            <a:spLocks noGrp="1"/>
          </p:cNvSpPr>
          <p:nvPr>
            <p:ph type="body" sz="quarter" idx="10" hasCustomPrompt="1"/>
            <p:custDataLst>
              <p:tags r:id="rId6"/>
            </p:custDataLst>
          </p:nvPr>
        </p:nvSpPr>
        <p:spPr>
          <a:xfrm>
            <a:off x="554735" y="41597"/>
            <a:ext cx="3843338" cy="123111"/>
          </a:xfrm>
          <a:prstGeom prst="rect">
            <a:avLst/>
          </a:prstGeom>
          <a:ln w="6350">
            <a:noFill/>
            <a:miter lim="800000"/>
          </a:ln>
        </p:spPr>
        <p:txBody>
          <a:bodyPr vert="horz" wrap="square" lIns="0" tIns="0" rIns="0" bIns="0" rtlCol="0">
            <a:spAutoFit/>
          </a:bodyPr>
          <a:lstStyle>
            <a:lvl1pPr>
              <a:defRPr lang="en-US" sz="800" b="0" dirty="0">
                <a:cs typeface="+mn-cs"/>
              </a:defRPr>
            </a:lvl1pPr>
          </a:lstStyle>
          <a:p>
            <a:pPr lvl="0">
              <a:buNone/>
            </a:pPr>
            <a:r>
              <a:rPr lang="en-US" dirty="0"/>
              <a:t>Add tracker</a:t>
            </a:r>
          </a:p>
        </p:txBody>
      </p:sp>
      <p:pic>
        <p:nvPicPr>
          <p:cNvPr id="11" name="Picture 288">
            <a:extLst>
              <a:ext uri="{FF2B5EF4-FFF2-40B4-BE49-F238E27FC236}">
                <a16:creationId xmlns:a16="http://schemas.microsoft.com/office/drawing/2014/main" id="{E8F69406-48F2-46A3-A50D-5BDA8951AA4A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56494" y="74067"/>
            <a:ext cx="837450" cy="8601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Footer Placeholder 5">
            <a:extLst>
              <a:ext uri="{FF2B5EF4-FFF2-40B4-BE49-F238E27FC236}">
                <a16:creationId xmlns:a16="http://schemas.microsoft.com/office/drawing/2014/main" id="{C81710A1-E76E-4D4C-8BF7-33FCC7414A62}"/>
              </a:ext>
            </a:extLst>
          </p:cNvPr>
          <p:cNvSpPr txBox="1">
            <a:spLocks/>
          </p:cNvSpPr>
          <p:nvPr userDrawn="1"/>
        </p:nvSpPr>
        <p:spPr>
          <a:xfrm>
            <a:off x="9283474" y="6498753"/>
            <a:ext cx="1885131" cy="138499"/>
          </a:xfrm>
          <a:prstGeom prst="rect">
            <a:avLst/>
          </a:prstGeom>
        </p:spPr>
        <p:txBody>
          <a:bodyPr vert="horz" wrap="none" lIns="0" tIns="0" rIns="0" bIns="0" rtlCol="0" anchor="ctr">
            <a:spAutoFit/>
          </a:bodyPr>
          <a:lstStyle>
            <a:defPPr>
              <a:defRPr lang="en-US"/>
            </a:defPPr>
            <a:lvl1pPr marL="0" algn="ctr" defTabSz="914400" rtl="0" eaLnBrk="1" latinLnBrk="0" hangingPunct="1">
              <a:defRPr sz="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Government of Khyber Pakhtunkhwa</a:t>
            </a:r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8764F4EC-8126-41DB-9F1E-559D1F1F1FCC}"/>
              </a:ext>
            </a:extLst>
          </p:cNvPr>
          <p:cNvCxnSpPr>
            <a:cxnSpLocks/>
          </p:cNvCxnSpPr>
          <p:nvPr userDrawn="1"/>
        </p:nvCxnSpPr>
        <p:spPr>
          <a:xfrm>
            <a:off x="554736" y="937377"/>
            <a:ext cx="11089576" cy="0"/>
          </a:xfrm>
          <a:prstGeom prst="line">
            <a:avLst/>
          </a:prstGeom>
          <a:ln w="6350" cap="flat">
            <a:solidFill>
              <a:schemeClr val="tx1"/>
            </a:solidFill>
            <a:miter lim="800000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44976514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>
            <a:extLst>
              <a:ext uri="{FF2B5EF4-FFF2-40B4-BE49-F238E27FC236}">
                <a16:creationId xmlns:a16="http://schemas.microsoft.com/office/drawing/2014/main" id="{A954CCC1-5027-4384-BFF6-B54153C697A8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592" imgH="591" progId="TCLayout.ActiveDocument.1">
                  <p:embed/>
                </p:oleObj>
              </mc:Choice>
              <mc:Fallback>
                <p:oleObj name="think-cell Slide" r:id="rId4" imgW="592" imgH="591" progId="TCLayout.ActiveDocument.1">
                  <p:embed/>
                  <p:pic>
                    <p:nvPicPr>
                      <p:cNvPr id="2" name="Object 1" hidden="1">
                        <a:extLst>
                          <a:ext uri="{FF2B5EF4-FFF2-40B4-BE49-F238E27FC236}">
                            <a16:creationId xmlns:a16="http://schemas.microsoft.com/office/drawing/2014/main" id="{A954CCC1-5027-4384-BFF6-B54153C697A8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5" name="Picture 288">
            <a:extLst>
              <a:ext uri="{FF2B5EF4-FFF2-40B4-BE49-F238E27FC236}">
                <a16:creationId xmlns:a16="http://schemas.microsoft.com/office/drawing/2014/main" id="{C523E553-160B-4F97-BE36-F6D7F3C14D29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933" y="2233287"/>
            <a:ext cx="2212614" cy="22725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5. Source" hidden="1">
            <a:extLst>
              <a:ext uri="{FF2B5EF4-FFF2-40B4-BE49-F238E27FC236}">
                <a16:creationId xmlns:a16="http://schemas.microsoft.com/office/drawing/2014/main" id="{330AE89A-7771-4A6E-A02D-893DCB66C876}"/>
              </a:ext>
            </a:extLst>
          </p:cNvPr>
          <p:cNvSpPr txBox="1"/>
          <p:nvPr userDrawn="1">
            <p:custDataLst>
              <p:tags r:id="rId2"/>
            </p:custDataLst>
          </p:nvPr>
        </p:nvSpPr>
        <p:spPr>
          <a:xfrm>
            <a:off x="554735" y="6501669"/>
            <a:ext cx="7277861" cy="123111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lang="en-US" sz="900" dirty="0">
                <a:cs typeface="Arial" panose="020B0604020202020204" pitchFamily="34" charset="0"/>
              </a:defRPr>
            </a:lvl1pPr>
            <a:lvl2pPr marL="228600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"/>
              <a:defRPr sz="1600">
                <a:cs typeface="Arial" panose="020B0604020202020204" pitchFamily="34" charset="0"/>
              </a:defRPr>
            </a:lvl2pPr>
            <a:lvl3pPr marL="515938" indent="-2873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—"/>
              <a:defRPr sz="1600">
                <a:cs typeface="Arial" panose="020B0604020202020204" pitchFamily="34" charset="0"/>
              </a:defRPr>
            </a:lvl3pPr>
            <a:lvl4pPr marL="742950" indent="-18256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»"/>
              <a:defRPr sz="1600">
                <a:cs typeface="Arial" panose="020B0604020202020204" pitchFamily="34" charset="0"/>
              </a:defRPr>
            </a:lvl4pPr>
            <a:lvl5pPr marL="914400" indent="-1365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›"/>
              <a:defRPr sz="1600">
                <a:cs typeface="Arial" panose="020B0604020202020204" pitchFamily="34" charset="0"/>
              </a:defRPr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Tx/>
              <a:buSzTx/>
              <a:buFont typeface="Segoe UI" panose="020B0502040204020203" pitchFamily="34" charset="0"/>
              <a:buChar char="​"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Source: …</a:t>
            </a:r>
          </a:p>
        </p:txBody>
      </p:sp>
    </p:spTree>
    <p:extLst>
      <p:ext uri="{BB962C8B-B14F-4D97-AF65-F5344CB8AC3E}">
        <p14:creationId xmlns:p14="http://schemas.microsoft.com/office/powerpoint/2010/main" val="4004836242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End"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>
            <a:extLst>
              <a:ext uri="{FF2B5EF4-FFF2-40B4-BE49-F238E27FC236}">
                <a16:creationId xmlns:a16="http://schemas.microsoft.com/office/drawing/2014/main" id="{A954CCC1-5027-4384-BFF6-B54153C697A8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592" imgH="591" progId="TCLayout.ActiveDocument.1">
                  <p:embed/>
                </p:oleObj>
              </mc:Choice>
              <mc:Fallback>
                <p:oleObj name="think-cell Slide" r:id="rId4" imgW="592" imgH="591" progId="TCLayout.ActiveDocument.1">
                  <p:embed/>
                  <p:pic>
                    <p:nvPicPr>
                      <p:cNvPr id="2" name="Object 1" hidden="1">
                        <a:extLst>
                          <a:ext uri="{FF2B5EF4-FFF2-40B4-BE49-F238E27FC236}">
                            <a16:creationId xmlns:a16="http://schemas.microsoft.com/office/drawing/2014/main" id="{A954CCC1-5027-4384-BFF6-B54153C697A8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5. Source" hidden="1">
            <a:extLst>
              <a:ext uri="{FF2B5EF4-FFF2-40B4-BE49-F238E27FC236}">
                <a16:creationId xmlns:a16="http://schemas.microsoft.com/office/drawing/2014/main" id="{330AE89A-7771-4A6E-A02D-893DCB66C876}"/>
              </a:ext>
            </a:extLst>
          </p:cNvPr>
          <p:cNvSpPr txBox="1"/>
          <p:nvPr userDrawn="1">
            <p:custDataLst>
              <p:tags r:id="rId2"/>
            </p:custDataLst>
          </p:nvPr>
        </p:nvSpPr>
        <p:spPr>
          <a:xfrm>
            <a:off x="554735" y="6501669"/>
            <a:ext cx="7277861" cy="123111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lang="en-US" sz="900" dirty="0">
                <a:cs typeface="Arial" panose="020B0604020202020204" pitchFamily="34" charset="0"/>
              </a:defRPr>
            </a:lvl1pPr>
            <a:lvl2pPr marL="228600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"/>
              <a:defRPr sz="1600">
                <a:cs typeface="Arial" panose="020B0604020202020204" pitchFamily="34" charset="0"/>
              </a:defRPr>
            </a:lvl2pPr>
            <a:lvl3pPr marL="515938" indent="-2873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—"/>
              <a:defRPr sz="1600">
                <a:cs typeface="Arial" panose="020B0604020202020204" pitchFamily="34" charset="0"/>
              </a:defRPr>
            </a:lvl3pPr>
            <a:lvl4pPr marL="742950" indent="-18256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»"/>
              <a:defRPr sz="1600">
                <a:cs typeface="Arial" panose="020B0604020202020204" pitchFamily="34" charset="0"/>
              </a:defRPr>
            </a:lvl4pPr>
            <a:lvl5pPr marL="914400" indent="-1365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›"/>
              <a:defRPr sz="1600">
                <a:cs typeface="Arial" panose="020B0604020202020204" pitchFamily="34" charset="0"/>
              </a:defRPr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Tx/>
              <a:buSzTx/>
              <a:buFont typeface="Segoe UI" panose="020B0502040204020203" pitchFamily="34" charset="0"/>
              <a:buChar char="​"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Source: …</a:t>
            </a:r>
          </a:p>
        </p:txBody>
      </p:sp>
    </p:spTree>
    <p:extLst>
      <p:ext uri="{BB962C8B-B14F-4D97-AF65-F5344CB8AC3E}">
        <p14:creationId xmlns:p14="http://schemas.microsoft.com/office/powerpoint/2010/main" val="2672971081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64605549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96883104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Placeholder 2"/>
          <p:cNvSpPr>
            <a:spLocks noGrp="1" noChangeArrowheads="1"/>
          </p:cNvSpPr>
          <p:nvPr>
            <p:ph type="title"/>
          </p:nvPr>
        </p:nvSpPr>
        <p:spPr bwMode="auto">
          <a:xfrm>
            <a:off x="233261" y="235072"/>
            <a:ext cx="11725484" cy="3768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noProof="0"/>
              <a:t>Click to edit Master title style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550778462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1026"/>
          <p:cNvSpPr>
            <a:spLocks noGrp="1" noChangeArrowheads="1"/>
          </p:cNvSpPr>
          <p:nvPr>
            <p:ph type="ctrTitle"/>
          </p:nvPr>
        </p:nvSpPr>
        <p:spPr>
          <a:xfrm>
            <a:off x="3591726" y="2178635"/>
            <a:ext cx="6714779" cy="507831"/>
          </a:xfrm>
        </p:spPr>
        <p:txBody>
          <a:bodyPr/>
          <a:lstStyle>
            <a:lvl1pPr>
              <a:defRPr sz="3300" b="0"/>
            </a:lvl1pPr>
          </a:lstStyle>
          <a:p>
            <a:pPr lvl="0"/>
            <a:r>
              <a:rPr lang="en-GB" noProof="0"/>
              <a:t>Click to edit Master title</a:t>
            </a:r>
          </a:p>
        </p:txBody>
      </p:sp>
      <p:sp>
        <p:nvSpPr>
          <p:cNvPr id="13315" name="Rectangle 1027"/>
          <p:cNvSpPr>
            <a:spLocks noGrp="1" noChangeArrowheads="1"/>
          </p:cNvSpPr>
          <p:nvPr>
            <p:ph type="subTitle" idx="1"/>
          </p:nvPr>
        </p:nvSpPr>
        <p:spPr>
          <a:xfrm>
            <a:off x="3591726" y="3945699"/>
            <a:ext cx="6714779" cy="219820"/>
          </a:xfrm>
        </p:spPr>
        <p:txBody>
          <a:bodyPr>
            <a:spAutoFit/>
          </a:bodyPr>
          <a:lstStyle>
            <a:lvl1pPr>
              <a:defRPr sz="1400"/>
            </a:lvl1pPr>
          </a:lstStyle>
          <a:p>
            <a:pPr lvl="0"/>
            <a:r>
              <a:rPr lang="en-GB" noProof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760053636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125" y="-86299"/>
            <a:ext cx="11334750" cy="701673"/>
          </a:xfrm>
        </p:spPr>
        <p:txBody>
          <a:bodyPr>
            <a:normAutofit/>
          </a:bodyPr>
          <a:lstStyle>
            <a:lvl1pPr>
              <a:defRPr sz="4000">
                <a:solidFill>
                  <a:srgbClr val="275C26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9100" y="1577976"/>
            <a:ext cx="11334750" cy="4613274"/>
          </a:xfrm>
        </p:spPr>
        <p:txBody>
          <a:bodyPr/>
          <a:lstStyle>
            <a:lvl1pPr>
              <a:buClr>
                <a:schemeClr val="accent6">
                  <a:lumMod val="50000"/>
                </a:schemeClr>
              </a:buClr>
              <a:defRPr/>
            </a:lvl1pPr>
            <a:lvl2pPr marL="685800" indent="-252000">
              <a:buClr>
                <a:schemeClr val="accent6">
                  <a:lumMod val="50000"/>
                </a:schemeClr>
              </a:buClr>
              <a:buFont typeface="Symbol" panose="05050102010706020507" pitchFamily="18" charset="2"/>
              <a:buChar char=""/>
              <a:defRPr/>
            </a:lvl2pPr>
            <a:lvl3pPr>
              <a:buClr>
                <a:schemeClr val="accent6">
                  <a:lumMod val="50000"/>
                </a:schemeClr>
              </a:buClr>
              <a:defRPr/>
            </a:lvl3pPr>
            <a:lvl4pPr>
              <a:buClr>
                <a:schemeClr val="accent6">
                  <a:lumMod val="50000"/>
                </a:schemeClr>
              </a:buClr>
              <a:defRPr/>
            </a:lvl4pPr>
            <a:lvl5pPr>
              <a:buClr>
                <a:schemeClr val="accent6">
                  <a:lumMod val="50000"/>
                </a:schemeClr>
              </a:buCl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191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A9BE070-0B18-4ECB-A718-B776B5088A2C}" type="datetimeFigureOut">
              <a:rPr kumimoji="0" lang="en-GB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31/05/2025</a:t>
            </a:fld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010650" y="6359525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ECC9F4F-EA36-4B42-8EE7-919FA8C3AD41}" type="slidenum">
              <a:rPr kumimoji="0" lang="en-GB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0" name="Text Placeholder 19">
            <a:extLst>
              <a:ext uri="{FF2B5EF4-FFF2-40B4-BE49-F238E27FC236}">
                <a16:creationId xmlns:a16="http://schemas.microsoft.com/office/drawing/2014/main" id="{68EA9D27-C3C6-4C3E-89DD-D85EC3E4594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19100" y="962025"/>
            <a:ext cx="11334750" cy="512763"/>
          </a:xfrm>
        </p:spPr>
        <p:txBody>
          <a:bodyPr>
            <a:normAutofit/>
          </a:bodyPr>
          <a:lstStyle>
            <a:lvl1pPr marL="0" indent="0">
              <a:buNone/>
              <a:defRPr sz="2400" i="1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503781907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6" hidden="1">
            <a:extLst>
              <a:ext uri="{FF2B5EF4-FFF2-40B4-BE49-F238E27FC236}">
                <a16:creationId xmlns:a16="http://schemas.microsoft.com/office/drawing/2014/main" id="{D8EFF8A2-0FB9-4B25-8B8D-492353274983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9" imgW="413" imgH="416" progId="TCLayout.ActiveDocument.1">
                  <p:embed/>
                </p:oleObj>
              </mc:Choice>
              <mc:Fallback>
                <p:oleObj name="think-cell Slide" r:id="rId9" imgW="413" imgH="416" progId="TCLayout.ActiveDocument.1">
                  <p:embed/>
                  <p:pic>
                    <p:nvPicPr>
                      <p:cNvPr id="3" name="Object 6" hidden="1">
                        <a:extLst>
                          <a:ext uri="{FF2B5EF4-FFF2-40B4-BE49-F238E27FC236}">
                            <a16:creationId xmlns:a16="http://schemas.microsoft.com/office/drawing/2014/main" id="{D8EFF8A2-0FB9-4B25-8B8D-49235327498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ctangle 1" hidden="1">
            <a:extLst>
              <a:ext uri="{FF2B5EF4-FFF2-40B4-BE49-F238E27FC236}">
                <a16:creationId xmlns:a16="http://schemas.microsoft.com/office/drawing/2014/main" id="{FCC3A0E6-E630-4C26-B008-93BA0B5B1109}"/>
              </a:ext>
            </a:extLst>
          </p:cNvPr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accent1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Tx/>
              <a:buSzTx/>
              <a:buFontTx/>
              <a:buNone/>
              <a:tabLst/>
              <a:defRPr/>
            </a:pPr>
            <a:endParaRPr kumimoji="0" lang="en-US" sz="2500" b="1" i="0" u="none" strike="noStrike" kern="1200" cap="none" spc="0" normalizeH="0" baseline="0" noProof="0" dirty="0" err="1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  <a:sym typeface="Arial" panose="020B0604020202020204" pitchFamily="34" charset="0"/>
            </a:endParaRPr>
          </a:p>
        </p:txBody>
      </p:sp>
      <p:sp>
        <p:nvSpPr>
          <p:cNvPr id="15" name="2. Slide Title">
            <a:extLst>
              <a:ext uri="{FF2B5EF4-FFF2-40B4-BE49-F238E27FC236}">
                <a16:creationId xmlns:a16="http://schemas.microsoft.com/office/drawing/2014/main" id="{699FD2C4-82B5-475E-9235-DB128978B618}"/>
              </a:ext>
            </a:extLst>
          </p:cNvPr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554737" y="172212"/>
            <a:ext cx="10160065" cy="731520"/>
          </a:xfrm>
        </p:spPr>
        <p:txBody>
          <a:bodyPr vert="horz" wrap="square" lIns="0" tIns="0" rIns="0" bIns="0" rtlCol="0" anchor="b" anchorCtr="0">
            <a:noAutofit/>
          </a:bodyPr>
          <a:lstStyle>
            <a:lvl1pPr>
              <a:defRPr lang="en-US" dirty="0"/>
            </a:lvl1pPr>
          </a:lstStyle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3. Subtitle">
            <a:extLst>
              <a:ext uri="{FF2B5EF4-FFF2-40B4-BE49-F238E27FC236}">
                <a16:creationId xmlns:a16="http://schemas.microsoft.com/office/drawing/2014/main" id="{D4D36123-678D-4B6C-A648-186F85BE34AE}"/>
              </a:ext>
            </a:extLst>
          </p:cNvPr>
          <p:cNvSpPr>
            <a:spLocks noGrp="1"/>
          </p:cNvSpPr>
          <p:nvPr>
            <p:ph type="subTitle" idx="1"/>
            <p:custDataLst>
              <p:tags r:id="rId4"/>
            </p:custDataLst>
          </p:nvPr>
        </p:nvSpPr>
        <p:spPr>
          <a:xfrm>
            <a:off x="554738" y="976471"/>
            <a:ext cx="10160065" cy="276999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>
            <a:lvl1pPr>
              <a:defRPr lang="en-US" sz="1800" b="0" dirty="0"/>
            </a:lvl1pPr>
          </a:lstStyle>
          <a:p>
            <a:pPr lvl="0">
              <a:buNone/>
            </a:pPr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9" name="Slide Number">
            <a:extLst>
              <a:ext uri="{FF2B5EF4-FFF2-40B4-BE49-F238E27FC236}">
                <a16:creationId xmlns:a16="http://schemas.microsoft.com/office/drawing/2014/main" id="{66686DBA-90DA-4033-B950-94CBD0D7A425}"/>
              </a:ext>
            </a:extLst>
          </p:cNvPr>
          <p:cNvSpPr>
            <a:spLocks noChangeArrowheads="1"/>
          </p:cNvSpPr>
          <p:nvPr userDrawn="1">
            <p:custDataLst>
              <p:tags r:id="rId5"/>
            </p:custDataLst>
          </p:nvPr>
        </p:nvSpPr>
        <p:spPr bwMode="black">
          <a:xfrm>
            <a:off x="11312525" y="6498753"/>
            <a:ext cx="325501" cy="1384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0" tIns="0" rIns="0" bIns="0" anchor="b">
            <a:spAutoFit/>
          </a:bodyPr>
          <a:lstStyle/>
          <a:p>
            <a:pPr marL="0" marR="0" lvl="0" indent="0" algn="r" defTabSz="61074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ABDCABE-3F10-B64C-92F1-862014417034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pPr marL="0" marR="0" lvl="0" indent="0" algn="r" defTabSz="61074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</p:txBody>
      </p:sp>
      <p:sp>
        <p:nvSpPr>
          <p:cNvPr id="8" name="5. Source" hidden="1">
            <a:extLst>
              <a:ext uri="{FF2B5EF4-FFF2-40B4-BE49-F238E27FC236}">
                <a16:creationId xmlns:a16="http://schemas.microsoft.com/office/drawing/2014/main" id="{9238B1D6-2095-4826-AA45-9A4E6F7D1A16}"/>
              </a:ext>
            </a:extLst>
          </p:cNvPr>
          <p:cNvSpPr txBox="1"/>
          <p:nvPr userDrawn="1">
            <p:custDataLst>
              <p:tags r:id="rId6"/>
            </p:custDataLst>
          </p:nvPr>
        </p:nvSpPr>
        <p:spPr>
          <a:xfrm>
            <a:off x="554735" y="6498754"/>
            <a:ext cx="7277861" cy="123111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0" tIns="0" rIns="0" bIns="0" rtlCol="0" anchor="t" anchorCtr="0">
            <a:spAutoFit/>
          </a:bodyPr>
          <a:lstStyle>
            <a:defPPr>
              <a:defRPr lang="en-US"/>
            </a:defPPr>
            <a:lvl1pPr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sz="800">
                <a:cs typeface="Arial" panose="020B0604020202020204" pitchFamily="34" charset="0"/>
              </a:defRPr>
            </a:lvl1pPr>
            <a:lvl2pPr marL="228600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"/>
              <a:defRPr sz="1600">
                <a:cs typeface="Arial" panose="020B0604020202020204" pitchFamily="34" charset="0"/>
              </a:defRPr>
            </a:lvl2pPr>
            <a:lvl3pPr marL="515938" indent="-2873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—"/>
              <a:defRPr sz="1600">
                <a:cs typeface="Arial" panose="020B0604020202020204" pitchFamily="34" charset="0"/>
              </a:defRPr>
            </a:lvl3pPr>
            <a:lvl4pPr marL="742950" indent="-18256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»"/>
              <a:defRPr sz="1600">
                <a:cs typeface="Arial" panose="020B0604020202020204" pitchFamily="34" charset="0"/>
              </a:defRPr>
            </a:lvl4pPr>
            <a:lvl5pPr marL="914400" indent="-1365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›"/>
              <a:defRPr sz="1600">
                <a:cs typeface="Arial" panose="020B0604020202020204" pitchFamily="34" charset="0"/>
              </a:defRPr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Tx/>
              <a:buSzTx/>
              <a:buFont typeface="Segoe UI" panose="020B0502040204020203" pitchFamily="34" charset="0"/>
              <a:buChar char="​"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Source: …</a:t>
            </a:r>
          </a:p>
        </p:txBody>
      </p:sp>
      <p:sp>
        <p:nvSpPr>
          <p:cNvPr id="11" name="1. On-page tracker">
            <a:extLst>
              <a:ext uri="{FF2B5EF4-FFF2-40B4-BE49-F238E27FC236}">
                <a16:creationId xmlns:a16="http://schemas.microsoft.com/office/drawing/2014/main" id="{C30AC055-11D5-4540-94E4-C3B7BE6EFD7D}"/>
              </a:ext>
            </a:extLst>
          </p:cNvPr>
          <p:cNvSpPr>
            <a:spLocks noGrp="1"/>
          </p:cNvSpPr>
          <p:nvPr>
            <p:ph type="body" sz="quarter" idx="10" hasCustomPrompt="1"/>
            <p:custDataLst>
              <p:tags r:id="rId7"/>
            </p:custDataLst>
          </p:nvPr>
        </p:nvSpPr>
        <p:spPr>
          <a:xfrm>
            <a:off x="554735" y="41597"/>
            <a:ext cx="3843338" cy="123111"/>
          </a:xfrm>
          <a:prstGeom prst="rect">
            <a:avLst/>
          </a:prstGeom>
          <a:ln w="6350">
            <a:noFill/>
            <a:miter lim="800000"/>
          </a:ln>
        </p:spPr>
        <p:txBody>
          <a:bodyPr vert="horz" wrap="square" lIns="0" tIns="0" rIns="0" bIns="0" rtlCol="0">
            <a:spAutoFit/>
          </a:bodyPr>
          <a:lstStyle>
            <a:lvl1pPr>
              <a:defRPr lang="en-US" sz="800" b="0" dirty="0">
                <a:cs typeface="+mn-cs"/>
              </a:defRPr>
            </a:lvl1pPr>
          </a:lstStyle>
          <a:p>
            <a:pPr lvl="0">
              <a:buNone/>
            </a:pPr>
            <a:r>
              <a:rPr lang="en-US" dirty="0"/>
              <a:t>Add tracker</a:t>
            </a:r>
          </a:p>
        </p:txBody>
      </p:sp>
    </p:spTree>
    <p:extLst>
      <p:ext uri="{BB962C8B-B14F-4D97-AF65-F5344CB8AC3E}">
        <p14:creationId xmlns:p14="http://schemas.microsoft.com/office/powerpoint/2010/main" val="3153389013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6" hidden="1">
            <a:extLst>
              <a:ext uri="{FF2B5EF4-FFF2-40B4-BE49-F238E27FC236}">
                <a16:creationId xmlns:a16="http://schemas.microsoft.com/office/drawing/2014/main" id="{D8EFF8A2-0FB9-4B25-8B8D-492353274983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7" imgW="413" imgH="416" progId="TCLayout.ActiveDocument.1">
                  <p:embed/>
                </p:oleObj>
              </mc:Choice>
              <mc:Fallback>
                <p:oleObj name="think-cell Slide" r:id="rId7" imgW="413" imgH="416" progId="TCLayout.ActiveDocument.1">
                  <p:embed/>
                  <p:pic>
                    <p:nvPicPr>
                      <p:cNvPr id="3" name="Object 6" hidden="1">
                        <a:extLst>
                          <a:ext uri="{FF2B5EF4-FFF2-40B4-BE49-F238E27FC236}">
                            <a16:creationId xmlns:a16="http://schemas.microsoft.com/office/drawing/2014/main" id="{D8EFF8A2-0FB9-4B25-8B8D-49235327498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ctangle 1" hidden="1">
            <a:extLst>
              <a:ext uri="{FF2B5EF4-FFF2-40B4-BE49-F238E27FC236}">
                <a16:creationId xmlns:a16="http://schemas.microsoft.com/office/drawing/2014/main" id="{FCC3A0E6-E630-4C26-B008-93BA0B5B1109}"/>
              </a:ext>
            </a:extLst>
          </p:cNvPr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accent1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Tx/>
              <a:buSzTx/>
              <a:buFontTx/>
              <a:buNone/>
              <a:tabLst/>
              <a:defRPr/>
            </a:pPr>
            <a:endParaRPr kumimoji="0" lang="en-US" sz="2500" b="1" i="0" u="none" strike="noStrike" kern="1200" cap="none" spc="0" normalizeH="0" baseline="0" noProof="0" dirty="0" err="1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  <a:sym typeface="Arial" panose="020B0604020202020204" pitchFamily="34" charset="0"/>
            </a:endParaRPr>
          </a:p>
        </p:txBody>
      </p:sp>
      <p:sp>
        <p:nvSpPr>
          <p:cNvPr id="15" name="2. Slide Title">
            <a:extLst>
              <a:ext uri="{FF2B5EF4-FFF2-40B4-BE49-F238E27FC236}">
                <a16:creationId xmlns:a16="http://schemas.microsoft.com/office/drawing/2014/main" id="{699FD2C4-82B5-475E-9235-DB128978B618}"/>
              </a:ext>
            </a:extLst>
          </p:cNvPr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554737" y="172212"/>
            <a:ext cx="10160065" cy="731520"/>
          </a:xfrm>
        </p:spPr>
        <p:txBody>
          <a:bodyPr vert="horz" wrap="square" lIns="0" tIns="0" rIns="0" bIns="0" rtlCol="0" anchor="b" anchorCtr="0">
            <a:noAutofit/>
          </a:bodyPr>
          <a:lstStyle>
            <a:lvl1pPr>
              <a:defRPr lang="en-US" dirty="0"/>
            </a:lvl1pPr>
          </a:lstStyle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" name="Slide Number">
            <a:extLst>
              <a:ext uri="{FF2B5EF4-FFF2-40B4-BE49-F238E27FC236}">
                <a16:creationId xmlns:a16="http://schemas.microsoft.com/office/drawing/2014/main" id="{66686DBA-90DA-4033-B950-94CBD0D7A425}"/>
              </a:ext>
            </a:extLst>
          </p:cNvPr>
          <p:cNvSpPr>
            <a:spLocks noChangeArrowheads="1"/>
          </p:cNvSpPr>
          <p:nvPr userDrawn="1">
            <p:custDataLst>
              <p:tags r:id="rId4"/>
            </p:custDataLst>
          </p:nvPr>
        </p:nvSpPr>
        <p:spPr bwMode="black">
          <a:xfrm>
            <a:off x="11312525" y="6498753"/>
            <a:ext cx="325501" cy="1384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0" tIns="0" rIns="0" bIns="0" anchor="b">
            <a:spAutoFit/>
          </a:bodyPr>
          <a:lstStyle/>
          <a:p>
            <a:pPr marL="0" marR="0" lvl="0" indent="0" algn="r" defTabSz="61074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ABDCABE-3F10-B64C-92F1-862014417034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pPr marL="0" marR="0" lvl="0" indent="0" algn="r" defTabSz="61074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</p:txBody>
      </p:sp>
      <p:sp>
        <p:nvSpPr>
          <p:cNvPr id="8" name="5. Source" hidden="1">
            <a:extLst>
              <a:ext uri="{FF2B5EF4-FFF2-40B4-BE49-F238E27FC236}">
                <a16:creationId xmlns:a16="http://schemas.microsoft.com/office/drawing/2014/main" id="{9238B1D6-2095-4826-AA45-9A4E6F7D1A16}"/>
              </a:ext>
            </a:extLst>
          </p:cNvPr>
          <p:cNvSpPr txBox="1"/>
          <p:nvPr userDrawn="1">
            <p:custDataLst>
              <p:tags r:id="rId5"/>
            </p:custDataLst>
          </p:nvPr>
        </p:nvSpPr>
        <p:spPr>
          <a:xfrm>
            <a:off x="554735" y="6498754"/>
            <a:ext cx="7277861" cy="123111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0" tIns="0" rIns="0" bIns="0" rtlCol="0" anchor="t" anchorCtr="0">
            <a:spAutoFit/>
          </a:bodyPr>
          <a:lstStyle>
            <a:defPPr>
              <a:defRPr lang="en-US"/>
            </a:defPPr>
            <a:lvl1pPr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sz="800">
                <a:cs typeface="Arial" panose="020B0604020202020204" pitchFamily="34" charset="0"/>
              </a:defRPr>
            </a:lvl1pPr>
            <a:lvl2pPr marL="228600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"/>
              <a:defRPr sz="1600">
                <a:cs typeface="Arial" panose="020B0604020202020204" pitchFamily="34" charset="0"/>
              </a:defRPr>
            </a:lvl2pPr>
            <a:lvl3pPr marL="515938" indent="-2873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—"/>
              <a:defRPr sz="1600">
                <a:cs typeface="Arial" panose="020B0604020202020204" pitchFamily="34" charset="0"/>
              </a:defRPr>
            </a:lvl3pPr>
            <a:lvl4pPr marL="742950" indent="-18256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»"/>
              <a:defRPr sz="1600">
                <a:cs typeface="Arial" panose="020B0604020202020204" pitchFamily="34" charset="0"/>
              </a:defRPr>
            </a:lvl4pPr>
            <a:lvl5pPr marL="914400" indent="-1365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›"/>
              <a:defRPr sz="1600">
                <a:cs typeface="Arial" panose="020B0604020202020204" pitchFamily="34" charset="0"/>
              </a:defRPr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Tx/>
              <a:buSzTx/>
              <a:buFont typeface="Segoe UI" panose="020B0502040204020203" pitchFamily="34" charset="0"/>
              <a:buChar char="​"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Source: …</a:t>
            </a:r>
          </a:p>
        </p:txBody>
      </p:sp>
    </p:spTree>
    <p:extLst>
      <p:ext uri="{BB962C8B-B14F-4D97-AF65-F5344CB8AC3E}">
        <p14:creationId xmlns:p14="http://schemas.microsoft.com/office/powerpoint/2010/main" val="41095717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/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>
            <a:extLst>
              <a:ext uri="{FF2B5EF4-FFF2-40B4-BE49-F238E27FC236}">
                <a16:creationId xmlns:a16="http://schemas.microsoft.com/office/drawing/2014/main" id="{CEE6E84E-0DE7-4EEF-8932-BF42153B3B56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12" imgW="413" imgH="416" progId="TCLayout.ActiveDocument.1">
                  <p:embed/>
                </p:oleObj>
              </mc:Choice>
              <mc:Fallback>
                <p:oleObj name="think-cell Slide" r:id="rId12" imgW="413" imgH="416" progId="TCLayout.ActiveDocument.1">
                  <p:embed/>
                  <p:pic>
                    <p:nvPicPr>
                      <p:cNvPr id="3" name="Object 2" hidden="1">
                        <a:extLst>
                          <a:ext uri="{FF2B5EF4-FFF2-40B4-BE49-F238E27FC236}">
                            <a16:creationId xmlns:a16="http://schemas.microsoft.com/office/drawing/2014/main" id="{CEE6E84E-0DE7-4EEF-8932-BF42153B3B5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3" hidden="1">
            <a:extLst>
              <a:ext uri="{FF2B5EF4-FFF2-40B4-BE49-F238E27FC236}">
                <a16:creationId xmlns:a16="http://schemas.microsoft.com/office/drawing/2014/main" id="{29D2CA90-0144-4292-9526-98A508F53171}"/>
              </a:ext>
            </a:extLst>
          </p:cNvPr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accent1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Tx/>
              <a:buSzTx/>
              <a:buFontTx/>
              <a:buNone/>
              <a:tabLst/>
              <a:defRPr/>
            </a:pPr>
            <a:endParaRPr kumimoji="0" lang="en-US" sz="25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  <a:sym typeface="Arial" panose="020B0604020202020204" pitchFamily="34" charset="0"/>
            </a:endParaRPr>
          </a:p>
        </p:txBody>
      </p:sp>
      <p:sp>
        <p:nvSpPr>
          <p:cNvPr id="6" name="RectangleLight">
            <a:extLst>
              <a:ext uri="{FF2B5EF4-FFF2-40B4-BE49-F238E27FC236}">
                <a16:creationId xmlns:a16="http://schemas.microsoft.com/office/drawing/2014/main" id="{3FA229FA-A3E6-464F-8FAE-54175450EBEB}"/>
              </a:ext>
            </a:extLst>
          </p:cNvPr>
          <p:cNvSpPr/>
          <p:nvPr userDrawn="1">
            <p:custDataLst>
              <p:tags r:id="rId3"/>
            </p:custDataLst>
          </p:nvPr>
        </p:nvSpPr>
        <p:spPr bwMode="ltGray">
          <a:xfrm>
            <a:off x="4364736" y="0"/>
            <a:ext cx="7827264" cy="6858000"/>
          </a:xfrm>
          <a:prstGeom prst="rect">
            <a:avLst/>
          </a:prstGeom>
          <a:solidFill>
            <a:srgbClr val="EFFCE4"/>
          </a:solidFill>
          <a:ln w="6350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0F0F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7" name="Slide Number">
            <a:extLst>
              <a:ext uri="{FF2B5EF4-FFF2-40B4-BE49-F238E27FC236}">
                <a16:creationId xmlns:a16="http://schemas.microsoft.com/office/drawing/2014/main" id="{36B65DC7-979F-4AB7-9872-8CF5F2DCB753}"/>
              </a:ext>
            </a:extLst>
          </p:cNvPr>
          <p:cNvSpPr>
            <a:spLocks noChangeArrowheads="1"/>
          </p:cNvSpPr>
          <p:nvPr userDrawn="1">
            <p:custDataLst>
              <p:tags r:id="rId4"/>
            </p:custDataLst>
          </p:nvPr>
        </p:nvSpPr>
        <p:spPr bwMode="black">
          <a:xfrm>
            <a:off x="11312525" y="6498754"/>
            <a:ext cx="325501" cy="1384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0" tIns="0" rIns="0" bIns="0" anchor="b">
            <a:spAutoFit/>
          </a:bodyPr>
          <a:lstStyle/>
          <a:p>
            <a:pPr marL="0" marR="0" lvl="0" indent="0" algn="r" defTabSz="61074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ABDCABE-3F10-B64C-92F1-862014417034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pPr marL="0" marR="0" lvl="0" indent="0" algn="r" defTabSz="61074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</p:txBody>
      </p:sp>
      <p:sp>
        <p:nvSpPr>
          <p:cNvPr id="19" name="2. Slide Title">
            <a:extLst>
              <a:ext uri="{FF2B5EF4-FFF2-40B4-BE49-F238E27FC236}">
                <a16:creationId xmlns:a16="http://schemas.microsoft.com/office/drawing/2014/main" id="{4EF89F43-35C6-451B-BBE8-87D2B8B83F5E}"/>
              </a:ext>
            </a:extLst>
          </p:cNvPr>
          <p:cNvSpPr>
            <a:spLocks noGrp="1"/>
          </p:cNvSpPr>
          <p:nvPr>
            <p:ph type="title"/>
            <p:custDataLst>
              <p:tags r:id="rId5"/>
            </p:custDataLst>
          </p:nvPr>
        </p:nvSpPr>
        <p:spPr>
          <a:xfrm>
            <a:off x="554736" y="2744369"/>
            <a:ext cx="3465576" cy="769441"/>
          </a:xfrm>
          <a:prstGeom prst="rect">
            <a:avLst/>
          </a:prstGeom>
        </p:spPr>
        <p:txBody>
          <a:bodyPr wrap="square" anchor="b">
            <a:noAutofit/>
          </a:bodyPr>
          <a:lstStyle>
            <a:lvl1pPr algn="l"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0" name="3. Subtitle">
            <a:extLst>
              <a:ext uri="{FF2B5EF4-FFF2-40B4-BE49-F238E27FC236}">
                <a16:creationId xmlns:a16="http://schemas.microsoft.com/office/drawing/2014/main" id="{9F06A69A-B095-4159-932B-3658DD253FDF}"/>
              </a:ext>
            </a:extLst>
          </p:cNvPr>
          <p:cNvSpPr>
            <a:spLocks noGrp="1"/>
          </p:cNvSpPr>
          <p:nvPr>
            <p:ph type="subTitle" idx="1"/>
            <p:custDataLst>
              <p:tags r:id="rId6"/>
            </p:custDataLst>
          </p:nvPr>
        </p:nvSpPr>
        <p:spPr>
          <a:xfrm>
            <a:off x="554735" y="3659644"/>
            <a:ext cx="3465575" cy="276999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l">
              <a:buNone/>
              <a:defRPr sz="1800" b="0">
                <a:solidFill>
                  <a:schemeClr val="tx1"/>
                </a:solidFill>
              </a:defRPr>
            </a:lvl1pPr>
            <a:lvl2pPr marL="457178" indent="0" algn="ctr">
              <a:buNone/>
              <a:defRPr sz="2000"/>
            </a:lvl2pPr>
            <a:lvl3pPr marL="914354" indent="0" algn="ctr">
              <a:buNone/>
              <a:defRPr sz="1800"/>
            </a:lvl3pPr>
            <a:lvl4pPr marL="1371532" indent="0" algn="ctr">
              <a:buNone/>
              <a:defRPr sz="1600"/>
            </a:lvl4pPr>
            <a:lvl5pPr marL="1828709" indent="0" algn="ctr">
              <a:buNone/>
              <a:defRPr sz="1600"/>
            </a:lvl5pPr>
            <a:lvl6pPr marL="2285886" indent="0" algn="ctr">
              <a:buNone/>
              <a:defRPr sz="1600"/>
            </a:lvl6pPr>
            <a:lvl7pPr marL="2743062" indent="0" algn="ctr">
              <a:buNone/>
              <a:defRPr sz="1600"/>
            </a:lvl7pPr>
            <a:lvl8pPr marL="3200240" indent="0" algn="ctr">
              <a:buNone/>
              <a:defRPr sz="1600"/>
            </a:lvl8pPr>
            <a:lvl9pPr marL="3657418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21" name="5. Source" hidden="1">
            <a:extLst>
              <a:ext uri="{FF2B5EF4-FFF2-40B4-BE49-F238E27FC236}">
                <a16:creationId xmlns:a16="http://schemas.microsoft.com/office/drawing/2014/main" id="{DA204BE1-D5C8-4D03-9090-21D41FEC78E0}"/>
              </a:ext>
            </a:extLst>
          </p:cNvPr>
          <p:cNvSpPr txBox="1"/>
          <p:nvPr userDrawn="1">
            <p:custDataLst>
              <p:tags r:id="rId7"/>
            </p:custDataLst>
          </p:nvPr>
        </p:nvSpPr>
        <p:spPr>
          <a:xfrm>
            <a:off x="554735" y="6501669"/>
            <a:ext cx="7277861" cy="123111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lang="en-US" sz="900" dirty="0">
                <a:cs typeface="Arial" panose="020B0604020202020204" pitchFamily="34" charset="0"/>
              </a:defRPr>
            </a:lvl1pPr>
            <a:lvl2pPr marL="228600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"/>
              <a:defRPr sz="1600">
                <a:cs typeface="Arial" panose="020B0604020202020204" pitchFamily="34" charset="0"/>
              </a:defRPr>
            </a:lvl2pPr>
            <a:lvl3pPr marL="515938" indent="-2873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—"/>
              <a:defRPr sz="1600">
                <a:cs typeface="Arial" panose="020B0604020202020204" pitchFamily="34" charset="0"/>
              </a:defRPr>
            </a:lvl3pPr>
            <a:lvl4pPr marL="742950" indent="-18256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»"/>
              <a:defRPr sz="1600">
                <a:cs typeface="Arial" panose="020B0604020202020204" pitchFamily="34" charset="0"/>
              </a:defRPr>
            </a:lvl4pPr>
            <a:lvl5pPr marL="914400" indent="-1365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›"/>
              <a:defRPr sz="1600">
                <a:cs typeface="Arial" panose="020B0604020202020204" pitchFamily="34" charset="0"/>
              </a:defRPr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Tx/>
              <a:buSzTx/>
              <a:buFont typeface="Segoe UI" panose="020B0502040204020203" pitchFamily="34" charset="0"/>
              <a:buChar char="​"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Source: …</a:t>
            </a:r>
          </a:p>
        </p:txBody>
      </p:sp>
      <p:sp>
        <p:nvSpPr>
          <p:cNvPr id="10" name="1. On-page tracker">
            <a:extLst>
              <a:ext uri="{FF2B5EF4-FFF2-40B4-BE49-F238E27FC236}">
                <a16:creationId xmlns:a16="http://schemas.microsoft.com/office/drawing/2014/main" id="{79C07342-0520-417C-B878-54C94CBD8539}"/>
              </a:ext>
            </a:extLst>
          </p:cNvPr>
          <p:cNvSpPr>
            <a:spLocks noGrp="1"/>
          </p:cNvSpPr>
          <p:nvPr>
            <p:ph type="body" sz="quarter" idx="10" hasCustomPrompt="1"/>
            <p:custDataLst>
              <p:tags r:id="rId8"/>
            </p:custDataLst>
          </p:nvPr>
        </p:nvSpPr>
        <p:spPr>
          <a:xfrm>
            <a:off x="554735" y="41597"/>
            <a:ext cx="3465577" cy="123111"/>
          </a:xfrm>
          <a:prstGeom prst="rect">
            <a:avLst/>
          </a:prstGeom>
          <a:ln w="6350">
            <a:noFill/>
            <a:miter lim="800000"/>
          </a:ln>
        </p:spPr>
        <p:txBody>
          <a:bodyPr vert="horz" wrap="square" lIns="0" tIns="0" rIns="0" bIns="0" rtlCol="0">
            <a:spAutoFit/>
          </a:bodyPr>
          <a:lstStyle>
            <a:lvl1pPr>
              <a:defRPr lang="en-US" sz="800" b="0" dirty="0">
                <a:cs typeface="+mn-cs"/>
              </a:defRPr>
            </a:lvl1pPr>
          </a:lstStyle>
          <a:p>
            <a:pPr lvl="0">
              <a:buNone/>
            </a:pPr>
            <a:r>
              <a:rPr lang="en-US" dirty="0"/>
              <a:t>Add tracker</a:t>
            </a: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2D6D9AAC-8287-4317-918C-6755B5E17803}"/>
              </a:ext>
            </a:extLst>
          </p:cNvPr>
          <p:cNvCxnSpPr>
            <a:cxnSpLocks/>
          </p:cNvCxnSpPr>
          <p:nvPr userDrawn="1"/>
        </p:nvCxnSpPr>
        <p:spPr>
          <a:xfrm>
            <a:off x="547688" y="6450133"/>
            <a:ext cx="623544" cy="0"/>
          </a:xfrm>
          <a:prstGeom prst="line">
            <a:avLst/>
          </a:prstGeom>
          <a:ln w="6350" cap="flat">
            <a:solidFill>
              <a:schemeClr val="tx1"/>
            </a:solidFill>
            <a:miter lim="800000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TopLineRight">
            <a:extLst>
              <a:ext uri="{FF2B5EF4-FFF2-40B4-BE49-F238E27FC236}">
                <a16:creationId xmlns:a16="http://schemas.microsoft.com/office/drawing/2014/main" id="{4BCEE20B-068B-4409-9929-C9F6EFDCE7C2}"/>
              </a:ext>
            </a:extLst>
          </p:cNvPr>
          <p:cNvCxnSpPr/>
          <p:nvPr userDrawn="1">
            <p:custDataLst>
              <p:tags r:id="rId9"/>
            </p:custDataLst>
          </p:nvPr>
        </p:nvCxnSpPr>
        <p:spPr>
          <a:xfrm>
            <a:off x="4671219" y="937377"/>
            <a:ext cx="6967728" cy="0"/>
          </a:xfrm>
          <a:prstGeom prst="line">
            <a:avLst/>
          </a:prstGeom>
          <a:ln w="6350">
            <a:solidFill>
              <a:schemeClr val="tx1"/>
            </a:solidFill>
            <a:miter lim="800000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TopLineLeft">
            <a:extLst>
              <a:ext uri="{FF2B5EF4-FFF2-40B4-BE49-F238E27FC236}">
                <a16:creationId xmlns:a16="http://schemas.microsoft.com/office/drawing/2014/main" id="{04B50E07-5CF6-4FA4-80C0-5A97640377DD}"/>
              </a:ext>
            </a:extLst>
          </p:cNvPr>
          <p:cNvCxnSpPr/>
          <p:nvPr userDrawn="1">
            <p:custDataLst>
              <p:tags r:id="rId10"/>
            </p:custDataLst>
          </p:nvPr>
        </p:nvCxnSpPr>
        <p:spPr>
          <a:xfrm>
            <a:off x="554736" y="937377"/>
            <a:ext cx="3465576" cy="0"/>
          </a:xfrm>
          <a:prstGeom prst="line">
            <a:avLst/>
          </a:prstGeom>
          <a:ln w="6350">
            <a:solidFill>
              <a:schemeClr val="tx1"/>
            </a:solidFill>
            <a:miter lim="800000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5917546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Cus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>
            <a:extLst>
              <a:ext uri="{FF2B5EF4-FFF2-40B4-BE49-F238E27FC236}">
                <a16:creationId xmlns:a16="http://schemas.microsoft.com/office/drawing/2014/main" id="{220E9A7C-FB74-480B-8212-8CE5C1AF5D1B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6" imgW="592" imgH="591" progId="TCLayout.ActiveDocument.1">
                  <p:embed/>
                </p:oleObj>
              </mc:Choice>
              <mc:Fallback>
                <p:oleObj name="think-cell Slide" r:id="rId6" imgW="592" imgH="591" progId="TCLayout.ActiveDocument.1">
                  <p:embed/>
                  <p:pic>
                    <p:nvPicPr>
                      <p:cNvPr id="2" name="Object 1" hidden="1">
                        <a:extLst>
                          <a:ext uri="{FF2B5EF4-FFF2-40B4-BE49-F238E27FC236}">
                            <a16:creationId xmlns:a16="http://schemas.microsoft.com/office/drawing/2014/main" id="{220E9A7C-FB74-480B-8212-8CE5C1AF5D1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Slide Number">
            <a:extLst>
              <a:ext uri="{FF2B5EF4-FFF2-40B4-BE49-F238E27FC236}">
                <a16:creationId xmlns:a16="http://schemas.microsoft.com/office/drawing/2014/main" id="{6982A9EE-ED1D-4D7E-84CA-3C36D0891D68}"/>
              </a:ext>
            </a:extLst>
          </p:cNvPr>
          <p:cNvSpPr>
            <a:spLocks noChangeArrowheads="1"/>
          </p:cNvSpPr>
          <p:nvPr userDrawn="1">
            <p:custDataLst>
              <p:tags r:id="rId2"/>
            </p:custDataLst>
          </p:nvPr>
        </p:nvSpPr>
        <p:spPr bwMode="black">
          <a:xfrm>
            <a:off x="11312525" y="6498754"/>
            <a:ext cx="325501" cy="1384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0" tIns="0" rIns="0" bIns="0" anchor="b">
            <a:spAutoFit/>
          </a:bodyPr>
          <a:lstStyle/>
          <a:p>
            <a:pPr marL="0" marR="0" lvl="0" indent="0" algn="r" defTabSz="61074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ABDCABE-3F10-B64C-92F1-862014417034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pPr marL="0" marR="0" lvl="0" indent="0" algn="r" defTabSz="61074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</p:txBody>
      </p:sp>
      <p:sp>
        <p:nvSpPr>
          <p:cNvPr id="7" name="5. Source" hidden="1">
            <a:extLst>
              <a:ext uri="{FF2B5EF4-FFF2-40B4-BE49-F238E27FC236}">
                <a16:creationId xmlns:a16="http://schemas.microsoft.com/office/drawing/2014/main" id="{09F9A864-CDB7-4063-BBF8-591908AA18D0}"/>
              </a:ext>
            </a:extLst>
          </p:cNvPr>
          <p:cNvSpPr txBox="1"/>
          <p:nvPr userDrawn="1">
            <p:custDataLst>
              <p:tags r:id="rId3"/>
            </p:custDataLst>
          </p:nvPr>
        </p:nvSpPr>
        <p:spPr>
          <a:xfrm>
            <a:off x="554735" y="6501669"/>
            <a:ext cx="7277861" cy="123111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lang="en-US" sz="900" dirty="0">
                <a:cs typeface="Arial" panose="020B0604020202020204" pitchFamily="34" charset="0"/>
              </a:defRPr>
            </a:lvl1pPr>
            <a:lvl2pPr marL="228600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"/>
              <a:defRPr sz="1600">
                <a:cs typeface="Arial" panose="020B0604020202020204" pitchFamily="34" charset="0"/>
              </a:defRPr>
            </a:lvl2pPr>
            <a:lvl3pPr marL="515938" indent="-2873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—"/>
              <a:defRPr sz="1600">
                <a:cs typeface="Arial" panose="020B0604020202020204" pitchFamily="34" charset="0"/>
              </a:defRPr>
            </a:lvl3pPr>
            <a:lvl4pPr marL="742950" indent="-18256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»"/>
              <a:defRPr sz="1600">
                <a:cs typeface="Arial" panose="020B0604020202020204" pitchFamily="34" charset="0"/>
              </a:defRPr>
            </a:lvl4pPr>
            <a:lvl5pPr marL="914400" indent="-1365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›"/>
              <a:defRPr sz="1600">
                <a:cs typeface="Arial" panose="020B0604020202020204" pitchFamily="34" charset="0"/>
              </a:defRPr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Tx/>
              <a:buSzTx/>
              <a:buFont typeface="Segoe UI" panose="020B0502040204020203" pitchFamily="34" charset="0"/>
              <a:buChar char="​"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Source: …</a:t>
            </a:r>
          </a:p>
        </p:txBody>
      </p:sp>
      <p:sp>
        <p:nvSpPr>
          <p:cNvPr id="8" name="1. On-page tracker">
            <a:extLst>
              <a:ext uri="{FF2B5EF4-FFF2-40B4-BE49-F238E27FC236}">
                <a16:creationId xmlns:a16="http://schemas.microsoft.com/office/drawing/2014/main" id="{BD5E1493-E8EF-4031-B447-85DA0B418111}"/>
              </a:ext>
            </a:extLst>
          </p:cNvPr>
          <p:cNvSpPr>
            <a:spLocks noGrp="1"/>
          </p:cNvSpPr>
          <p:nvPr>
            <p:ph type="body" sz="quarter" idx="10" hasCustomPrompt="1"/>
            <p:custDataLst>
              <p:tags r:id="rId4"/>
            </p:custDataLst>
          </p:nvPr>
        </p:nvSpPr>
        <p:spPr>
          <a:xfrm>
            <a:off x="554735" y="41597"/>
            <a:ext cx="3843338" cy="123111"/>
          </a:xfrm>
          <a:prstGeom prst="rect">
            <a:avLst/>
          </a:prstGeom>
          <a:ln w="6350">
            <a:noFill/>
            <a:miter lim="800000"/>
          </a:ln>
        </p:spPr>
        <p:txBody>
          <a:bodyPr vert="horz" wrap="square" lIns="0" tIns="0" rIns="0" bIns="0" rtlCol="0">
            <a:spAutoFit/>
          </a:bodyPr>
          <a:lstStyle>
            <a:lvl1pPr>
              <a:defRPr lang="en-US" sz="800" b="0" dirty="0">
                <a:cs typeface="+mn-cs"/>
              </a:defRPr>
            </a:lvl1pPr>
          </a:lstStyle>
          <a:p>
            <a:pPr lvl="0">
              <a:buNone/>
            </a:pPr>
            <a:r>
              <a:rPr lang="en-US" dirty="0"/>
              <a:t>Add tracker</a:t>
            </a:r>
          </a:p>
        </p:txBody>
      </p:sp>
    </p:spTree>
    <p:extLst>
      <p:ext uri="{BB962C8B-B14F-4D97-AF65-F5344CB8AC3E}">
        <p14:creationId xmlns:p14="http://schemas.microsoft.com/office/powerpoint/2010/main" val="3348449366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F6A04C-A2F5-E24C-A894-A4E1BC71893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PK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84232EC-2201-4B47-818B-7C5C21302F2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PK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15D09A3-674F-0B46-BD15-D77B19038D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5715BCD-AD48-2742-AC15-671E61DEDAD1}" type="datetimeFigureOut">
              <a:rPr kumimoji="0" lang="en-PK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05/31/2025</a:t>
            </a:fld>
            <a:endParaRPr kumimoji="0" lang="en-PK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E3C42EF-E02E-BF49-8BA7-D543A43308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PK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9854923-2C5F-7E4E-B02A-0BC570E4DF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636449F-D3AD-5A45-9B10-51943849B92B}" type="slidenum">
              <a:rPr kumimoji="0" lang="en-PK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PK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23958795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FFE9E5-FDAA-104D-A526-C59723C52D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PK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E10A87C-F44B-404A-AD97-87AAD77231C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PK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CEBD5E3-6C5D-8642-B7C8-F4A4166324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5715BCD-AD48-2742-AC15-671E61DEDAD1}" type="datetimeFigureOut">
              <a:rPr kumimoji="0" lang="en-PK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05/31/2025</a:t>
            </a:fld>
            <a:endParaRPr kumimoji="0" lang="en-PK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5F18F97-9067-B24E-82E3-6D05F75FE9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PK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9AAAC9E-5A23-5641-B64C-3E020631F9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636449F-D3AD-5A45-9B10-51943849B92B}" type="slidenum">
              <a:rPr kumimoji="0" lang="en-PK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PK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05974156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275F18-1804-4647-8157-4BBA7BD7FA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PK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23A4C0D-930D-B144-AA8C-AD9D61FB147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3E38BDE-C1E0-864B-BC45-4F3E59844F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5715BCD-AD48-2742-AC15-671E61DEDAD1}" type="datetimeFigureOut">
              <a:rPr kumimoji="0" lang="en-PK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05/31/2025</a:t>
            </a:fld>
            <a:endParaRPr kumimoji="0" lang="en-PK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0799BB2-1A00-F74B-823C-9EE422E215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PK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6E8E8EB-F66C-4048-85D3-61F5936FCA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636449F-D3AD-5A45-9B10-51943849B92B}" type="slidenum">
              <a:rPr kumimoji="0" lang="en-PK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PK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2545755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468982-DC41-074B-AB40-87B3C9594D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PK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4EB70CD-6CAC-094F-B4AE-B59F06744CD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PK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B5695AC-1C89-D245-84B6-D86B43899C6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PK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ED26F97-2D95-6F48-AD44-C13AE1B35A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5715BCD-AD48-2742-AC15-671E61DEDAD1}" type="datetimeFigureOut">
              <a:rPr kumimoji="0" lang="en-PK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05/31/2025</a:t>
            </a:fld>
            <a:endParaRPr kumimoji="0" lang="en-PK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AC87C57-E90A-0E4B-B537-17E336D3C1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PK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B9530A5-839E-8B4A-8A9A-AA671BB2EE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636449F-D3AD-5A45-9B10-51943849B92B}" type="slidenum">
              <a:rPr kumimoji="0" lang="en-PK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PK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31807735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6BDC69-AA61-7542-B5F9-FDBF55C648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PK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07EAF79-2CCF-854E-92D6-B300CA31F41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97C39E4-F40C-5748-B819-F105A7D1274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PK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4D53D65-4477-F341-AD61-5EBE1D50FCA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CEB7D05-DD9A-B34B-9F51-155A1C1F785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PK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88A43AE-1989-D74E-A104-56120049C1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5715BCD-AD48-2742-AC15-671E61DEDAD1}" type="datetimeFigureOut">
              <a:rPr kumimoji="0" lang="en-PK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05/31/2025</a:t>
            </a:fld>
            <a:endParaRPr kumimoji="0" lang="en-PK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70F9417-B179-254A-A651-F9D70914F5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PK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7C5529D-F17C-6746-AA03-995E2043DA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636449F-D3AD-5A45-9B10-51943849B92B}" type="slidenum">
              <a:rPr kumimoji="0" lang="en-PK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PK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92061680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5424CC-93FB-C347-8E34-5A4F3DFBAC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PK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DAD1F6D-EDDD-0A4F-AFDE-08F2522C5E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5715BCD-AD48-2742-AC15-671E61DEDAD1}" type="datetimeFigureOut">
              <a:rPr kumimoji="0" lang="en-PK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05/31/2025</a:t>
            </a:fld>
            <a:endParaRPr kumimoji="0" lang="en-PK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36BE30E-6926-794A-9A1A-C1B74E210B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PK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5FE6D21-07EE-0A41-910F-1B7C134622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636449F-D3AD-5A45-9B10-51943849B92B}" type="slidenum">
              <a:rPr kumimoji="0" lang="en-PK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PK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45488507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1A68626-7E4F-0B4B-9B64-7E3528E60D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5715BCD-AD48-2742-AC15-671E61DEDAD1}" type="datetimeFigureOut">
              <a:rPr kumimoji="0" lang="en-PK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05/31/2025</a:t>
            </a:fld>
            <a:endParaRPr kumimoji="0" lang="en-PK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DF95CA9-55B7-8F48-8EEB-14F52A5570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PK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019897D-D531-3C40-BEF5-90D6634196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636449F-D3AD-5A45-9B10-51943849B92B}" type="slidenum">
              <a:rPr kumimoji="0" lang="en-PK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PK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36881400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93DF9F-3974-8941-84E6-DE30D8EA2A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PK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0D7ED6F-D90F-F94E-A570-075B9D1F965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PK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3F33F6A-9CED-EE41-8ADA-4682DEDAB86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7AC9375-B50A-1E44-8B53-2A0C6859FF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5715BCD-AD48-2742-AC15-671E61DEDAD1}" type="datetimeFigureOut">
              <a:rPr kumimoji="0" lang="en-PK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05/31/2025</a:t>
            </a:fld>
            <a:endParaRPr kumimoji="0" lang="en-PK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A96705C-98F1-0D42-A610-B795A49F5D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PK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9463D00-D20B-FF48-9E0A-C5E298DE53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636449F-D3AD-5A45-9B10-51943849B92B}" type="slidenum">
              <a:rPr kumimoji="0" lang="en-PK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PK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07902401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68DC25-D8C4-8E47-9219-9E6CFEE1EF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PK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E9A6CB0-AA5C-9541-9B29-7EA7569A62E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PK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A08399E-0F45-FA4F-82EB-B9AB858D2AA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E104955-5954-0B42-9B2C-6E41C6E9D5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5715BCD-AD48-2742-AC15-671E61DEDAD1}" type="datetimeFigureOut">
              <a:rPr kumimoji="0" lang="en-PK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05/31/2025</a:t>
            </a:fld>
            <a:endParaRPr kumimoji="0" lang="en-PK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257DE13-70F2-224C-A1DC-C22861569E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PK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5CFB305-020E-C149-BBD7-059F00813E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636449F-D3AD-5A45-9B10-51943849B92B}" type="slidenum">
              <a:rPr kumimoji="0" lang="en-PK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PK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309402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/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6" hidden="1">
            <a:extLst>
              <a:ext uri="{FF2B5EF4-FFF2-40B4-BE49-F238E27FC236}">
                <a16:creationId xmlns:a16="http://schemas.microsoft.com/office/drawing/2014/main" id="{9F7114D8-6025-4386-BA96-B034FE6B3CDB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13" imgW="413" imgH="416" progId="TCLayout.ActiveDocument.1">
                  <p:embed/>
                </p:oleObj>
              </mc:Choice>
              <mc:Fallback>
                <p:oleObj name="think-cell Slide" r:id="rId13" imgW="413" imgH="416" progId="TCLayout.ActiveDocument.1">
                  <p:embed/>
                  <p:pic>
                    <p:nvPicPr>
                      <p:cNvPr id="3" name="Object 6" hidden="1">
                        <a:extLst>
                          <a:ext uri="{FF2B5EF4-FFF2-40B4-BE49-F238E27FC236}">
                            <a16:creationId xmlns:a16="http://schemas.microsoft.com/office/drawing/2014/main" id="{9F7114D8-6025-4386-BA96-B034FE6B3CD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1" hidden="1">
            <a:extLst>
              <a:ext uri="{FF2B5EF4-FFF2-40B4-BE49-F238E27FC236}">
                <a16:creationId xmlns:a16="http://schemas.microsoft.com/office/drawing/2014/main" id="{1725BD87-3C3D-45F6-BBCF-F06FD867659F}"/>
              </a:ext>
            </a:extLst>
          </p:cNvPr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accent1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Tx/>
              <a:buSzTx/>
              <a:buFontTx/>
              <a:buNone/>
              <a:tabLst/>
              <a:defRPr/>
            </a:pPr>
            <a:endParaRPr kumimoji="0" lang="en-US" sz="25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  <a:sym typeface="Arial" panose="020B0604020202020204" pitchFamily="34" charset="0"/>
            </a:endParaRPr>
          </a:p>
        </p:txBody>
      </p:sp>
      <p:sp>
        <p:nvSpPr>
          <p:cNvPr id="7" name="RectangleLight">
            <a:extLst>
              <a:ext uri="{FF2B5EF4-FFF2-40B4-BE49-F238E27FC236}">
                <a16:creationId xmlns:a16="http://schemas.microsoft.com/office/drawing/2014/main" id="{2365F90A-9CD8-40EE-93CD-2729135A9569}"/>
              </a:ext>
            </a:extLst>
          </p:cNvPr>
          <p:cNvSpPr/>
          <p:nvPr userDrawn="1">
            <p:custDataLst>
              <p:tags r:id="rId3"/>
            </p:custDataLst>
          </p:nvPr>
        </p:nvSpPr>
        <p:spPr bwMode="ltGray">
          <a:xfrm>
            <a:off x="6092952" y="0"/>
            <a:ext cx="6099048" cy="6858000"/>
          </a:xfrm>
          <a:prstGeom prst="rect">
            <a:avLst/>
          </a:prstGeom>
          <a:solidFill>
            <a:srgbClr val="EFFCE4"/>
          </a:solidFill>
          <a:ln w="6350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0F0F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8" name="Slide Number">
            <a:extLst>
              <a:ext uri="{FF2B5EF4-FFF2-40B4-BE49-F238E27FC236}">
                <a16:creationId xmlns:a16="http://schemas.microsoft.com/office/drawing/2014/main" id="{D0E8D6D4-65CF-4E97-809E-C2399703986A}"/>
              </a:ext>
            </a:extLst>
          </p:cNvPr>
          <p:cNvSpPr>
            <a:spLocks noChangeArrowheads="1"/>
          </p:cNvSpPr>
          <p:nvPr userDrawn="1">
            <p:custDataLst>
              <p:tags r:id="rId4"/>
            </p:custDataLst>
          </p:nvPr>
        </p:nvSpPr>
        <p:spPr bwMode="black">
          <a:xfrm>
            <a:off x="11312525" y="6498754"/>
            <a:ext cx="325501" cy="1384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0" tIns="0" rIns="0" bIns="0" anchor="b">
            <a:spAutoFit/>
          </a:bodyPr>
          <a:lstStyle/>
          <a:p>
            <a:pPr marL="0" marR="0" lvl="0" indent="0" algn="r" defTabSz="61074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ABDCABE-3F10-B64C-92F1-862014417034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pPr marL="0" marR="0" lvl="0" indent="0" algn="r" defTabSz="61074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</p:txBody>
      </p:sp>
      <p:sp>
        <p:nvSpPr>
          <p:cNvPr id="19" name="2. Slide Title">
            <a:extLst>
              <a:ext uri="{FF2B5EF4-FFF2-40B4-BE49-F238E27FC236}">
                <a16:creationId xmlns:a16="http://schemas.microsoft.com/office/drawing/2014/main" id="{8FFC5EFA-01A0-4033-8D7E-3C2B1F490A33}"/>
              </a:ext>
            </a:extLst>
          </p:cNvPr>
          <p:cNvSpPr>
            <a:spLocks noGrp="1"/>
          </p:cNvSpPr>
          <p:nvPr>
            <p:ph type="title"/>
            <p:custDataLst>
              <p:tags r:id="rId5"/>
            </p:custDataLst>
          </p:nvPr>
        </p:nvSpPr>
        <p:spPr>
          <a:xfrm>
            <a:off x="554736" y="519011"/>
            <a:ext cx="5065776" cy="384721"/>
          </a:xfrm>
        </p:spPr>
        <p:txBody>
          <a:bodyPr>
            <a:sp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0" name="3. Subtitle">
            <a:extLst>
              <a:ext uri="{FF2B5EF4-FFF2-40B4-BE49-F238E27FC236}">
                <a16:creationId xmlns:a16="http://schemas.microsoft.com/office/drawing/2014/main" id="{1555BB7F-874D-4148-9E84-841F62C8E9D4}"/>
              </a:ext>
            </a:extLst>
          </p:cNvPr>
          <p:cNvSpPr>
            <a:spLocks noGrp="1"/>
          </p:cNvSpPr>
          <p:nvPr>
            <p:ph type="subTitle" idx="1"/>
            <p:custDataLst>
              <p:tags r:id="rId6"/>
            </p:custDataLst>
          </p:nvPr>
        </p:nvSpPr>
        <p:spPr>
          <a:xfrm>
            <a:off x="554738" y="976471"/>
            <a:ext cx="5065776" cy="276999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l">
              <a:buNone/>
              <a:defRPr sz="1800" b="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22" name="5. Source" hidden="1">
            <a:extLst>
              <a:ext uri="{FF2B5EF4-FFF2-40B4-BE49-F238E27FC236}">
                <a16:creationId xmlns:a16="http://schemas.microsoft.com/office/drawing/2014/main" id="{F5E9C22A-A356-4521-A359-338A663DFEA2}"/>
              </a:ext>
            </a:extLst>
          </p:cNvPr>
          <p:cNvSpPr txBox="1"/>
          <p:nvPr userDrawn="1">
            <p:custDataLst>
              <p:tags r:id="rId7"/>
            </p:custDataLst>
          </p:nvPr>
        </p:nvSpPr>
        <p:spPr>
          <a:xfrm>
            <a:off x="554735" y="6501669"/>
            <a:ext cx="7277861" cy="123111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lang="en-US" sz="900" dirty="0">
                <a:cs typeface="Arial" panose="020B0604020202020204" pitchFamily="34" charset="0"/>
              </a:defRPr>
            </a:lvl1pPr>
            <a:lvl2pPr marL="228600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"/>
              <a:defRPr sz="1600">
                <a:cs typeface="Arial" panose="020B0604020202020204" pitchFamily="34" charset="0"/>
              </a:defRPr>
            </a:lvl2pPr>
            <a:lvl3pPr marL="515938" indent="-2873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—"/>
              <a:defRPr sz="1600">
                <a:cs typeface="Arial" panose="020B0604020202020204" pitchFamily="34" charset="0"/>
              </a:defRPr>
            </a:lvl3pPr>
            <a:lvl4pPr marL="742950" indent="-18256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»"/>
              <a:defRPr sz="1600">
                <a:cs typeface="Arial" panose="020B0604020202020204" pitchFamily="34" charset="0"/>
              </a:defRPr>
            </a:lvl4pPr>
            <a:lvl5pPr marL="914400" indent="-1365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›"/>
              <a:defRPr sz="1600">
                <a:cs typeface="Arial" panose="020B0604020202020204" pitchFamily="34" charset="0"/>
              </a:defRPr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Tx/>
              <a:buSzTx/>
              <a:buFont typeface="Segoe UI" panose="020B0502040204020203" pitchFamily="34" charset="0"/>
              <a:buChar char="​"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Source: …</a:t>
            </a:r>
          </a:p>
        </p:txBody>
      </p:sp>
      <p:sp>
        <p:nvSpPr>
          <p:cNvPr id="10" name="1. On-page tracker">
            <a:extLst>
              <a:ext uri="{FF2B5EF4-FFF2-40B4-BE49-F238E27FC236}">
                <a16:creationId xmlns:a16="http://schemas.microsoft.com/office/drawing/2014/main" id="{E9BE4D1E-183A-499B-BFC7-798294EB7AE9}"/>
              </a:ext>
            </a:extLst>
          </p:cNvPr>
          <p:cNvSpPr>
            <a:spLocks noGrp="1"/>
          </p:cNvSpPr>
          <p:nvPr>
            <p:ph type="body" sz="quarter" idx="10" hasCustomPrompt="1"/>
            <p:custDataLst>
              <p:tags r:id="rId8"/>
            </p:custDataLst>
          </p:nvPr>
        </p:nvSpPr>
        <p:spPr>
          <a:xfrm>
            <a:off x="554735" y="41597"/>
            <a:ext cx="3843338" cy="123111"/>
          </a:xfrm>
          <a:prstGeom prst="rect">
            <a:avLst/>
          </a:prstGeom>
          <a:ln w="6350">
            <a:noFill/>
            <a:miter lim="800000"/>
          </a:ln>
        </p:spPr>
        <p:txBody>
          <a:bodyPr vert="horz" wrap="square" lIns="0" tIns="0" rIns="0" bIns="0" rtlCol="0">
            <a:spAutoFit/>
          </a:bodyPr>
          <a:lstStyle>
            <a:lvl1pPr>
              <a:defRPr lang="en-US" sz="800" b="0" dirty="0">
                <a:cs typeface="+mn-cs"/>
              </a:defRPr>
            </a:lvl1pPr>
          </a:lstStyle>
          <a:p>
            <a:pPr lvl="0">
              <a:buNone/>
            </a:pPr>
            <a:r>
              <a:rPr lang="en-US" dirty="0"/>
              <a:t>Add tracker</a:t>
            </a: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5281C890-544A-4E72-8093-FD345BC9BA7E}"/>
              </a:ext>
            </a:extLst>
          </p:cNvPr>
          <p:cNvCxnSpPr>
            <a:cxnSpLocks/>
          </p:cNvCxnSpPr>
          <p:nvPr userDrawn="1"/>
        </p:nvCxnSpPr>
        <p:spPr>
          <a:xfrm>
            <a:off x="547688" y="6450133"/>
            <a:ext cx="623544" cy="0"/>
          </a:xfrm>
          <a:prstGeom prst="line">
            <a:avLst/>
          </a:prstGeom>
          <a:ln w="6350" cap="flat">
            <a:solidFill>
              <a:schemeClr val="tx1"/>
            </a:solidFill>
            <a:miter lim="800000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TopLineRight">
            <a:extLst>
              <a:ext uri="{FF2B5EF4-FFF2-40B4-BE49-F238E27FC236}">
                <a16:creationId xmlns:a16="http://schemas.microsoft.com/office/drawing/2014/main" id="{4621481D-27E5-4F87-B45B-41DC18907499}"/>
              </a:ext>
            </a:extLst>
          </p:cNvPr>
          <p:cNvCxnSpPr/>
          <p:nvPr userDrawn="1">
            <p:custDataLst>
              <p:tags r:id="rId9"/>
            </p:custDataLst>
          </p:nvPr>
        </p:nvCxnSpPr>
        <p:spPr>
          <a:xfrm>
            <a:off x="6573171" y="937377"/>
            <a:ext cx="5065776" cy="0"/>
          </a:xfrm>
          <a:prstGeom prst="line">
            <a:avLst/>
          </a:prstGeom>
          <a:ln w="6350">
            <a:solidFill>
              <a:schemeClr val="tx1"/>
            </a:solidFill>
            <a:miter lim="800000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TopLineLeft">
            <a:extLst>
              <a:ext uri="{FF2B5EF4-FFF2-40B4-BE49-F238E27FC236}">
                <a16:creationId xmlns:a16="http://schemas.microsoft.com/office/drawing/2014/main" id="{29C45080-F0A3-4994-8BE9-0C272784001F}"/>
              </a:ext>
            </a:extLst>
          </p:cNvPr>
          <p:cNvCxnSpPr/>
          <p:nvPr userDrawn="1">
            <p:custDataLst>
              <p:tags r:id="rId10"/>
            </p:custDataLst>
          </p:nvPr>
        </p:nvCxnSpPr>
        <p:spPr>
          <a:xfrm>
            <a:off x="554736" y="937377"/>
            <a:ext cx="5065776" cy="0"/>
          </a:xfrm>
          <a:prstGeom prst="line">
            <a:avLst/>
          </a:prstGeom>
          <a:ln w="6350">
            <a:solidFill>
              <a:schemeClr val="tx1"/>
            </a:solidFill>
            <a:miter lim="800000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90324EE6-02E1-4789-BCBA-CEC16E7B160F}"/>
              </a:ext>
            </a:extLst>
          </p:cNvPr>
          <p:cNvCxnSpPr/>
          <p:nvPr userDrawn="1">
            <p:custDataLst>
              <p:tags r:id="rId11"/>
            </p:custDataLst>
          </p:nvPr>
        </p:nvCxnSpPr>
        <p:spPr>
          <a:xfrm>
            <a:off x="554736" y="937377"/>
            <a:ext cx="5065776" cy="0"/>
          </a:xfrm>
          <a:prstGeom prst="line">
            <a:avLst/>
          </a:prstGeom>
          <a:ln w="6350">
            <a:solidFill>
              <a:schemeClr val="tx1"/>
            </a:solidFill>
            <a:miter lim="800000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73890397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B0097E-DFB4-F647-84F0-28A2297194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PK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20E7B3C-AE02-D547-965F-8FA0D826449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PK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93F34F7-9C1B-364B-B5C0-3E7067ABFC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5715BCD-AD48-2742-AC15-671E61DEDAD1}" type="datetimeFigureOut">
              <a:rPr kumimoji="0" lang="en-PK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05/31/2025</a:t>
            </a:fld>
            <a:endParaRPr kumimoji="0" lang="en-PK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3B51760-ED30-4B4B-A7E1-0637093B62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PK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14F52CC-F643-9A49-B467-4FD4764F21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636449F-D3AD-5A45-9B10-51943849B92B}" type="slidenum">
              <a:rPr kumimoji="0" lang="en-PK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PK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46573245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41C121B-C67C-674E-B285-CEC8A1C4CC9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PK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6AB6052-113C-9F49-BBF1-1244BC07B3B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PK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B004539-F09C-4D46-B1AB-7AF5297108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5715BCD-AD48-2742-AC15-671E61DEDAD1}" type="datetimeFigureOut">
              <a:rPr kumimoji="0" lang="en-PK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05/31/2025</a:t>
            </a:fld>
            <a:endParaRPr kumimoji="0" lang="en-PK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B97C3F4-FB88-CB46-82D7-2A160F7B37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PK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D312623-FC53-8248-9EFF-1170EDD7F4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636449F-D3AD-5A45-9B10-51943849B92B}" type="slidenum">
              <a:rPr kumimoji="0" lang="en-PK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PK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76108742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Titl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ct 6" hidden="1">
            <a:extLst>
              <a:ext uri="{FF2B5EF4-FFF2-40B4-BE49-F238E27FC236}">
                <a16:creationId xmlns:a16="http://schemas.microsoft.com/office/drawing/2014/main" id="{33B562A0-3D6C-45D0-9E85-8A28A804D0F1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7" imgW="592" imgH="591" progId="TCLayout.ActiveDocument.1">
                  <p:embed/>
                </p:oleObj>
              </mc:Choice>
              <mc:Fallback>
                <p:oleObj name="think-cell Slide" r:id="rId7" imgW="592" imgH="591" progId="TCLayout.ActiveDocument.1">
                  <p:embed/>
                  <p:pic>
                    <p:nvPicPr>
                      <p:cNvPr id="7" name="Object 6" hidden="1">
                        <a:extLst>
                          <a:ext uri="{FF2B5EF4-FFF2-40B4-BE49-F238E27FC236}">
                            <a16:creationId xmlns:a16="http://schemas.microsoft.com/office/drawing/2014/main" id="{33B562A0-3D6C-45D0-9E85-8A28A804D0F1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>
            <a:extLst>
              <a:ext uri="{FF2B5EF4-FFF2-40B4-BE49-F238E27FC236}">
                <a16:creationId xmlns:a16="http://schemas.microsoft.com/office/drawing/2014/main" id="{CC42428D-965F-410A-AAB0-2F4E028AF079}"/>
              </a:ext>
            </a:extLst>
          </p:cNvPr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accent1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Tx/>
              <a:buSzTx/>
              <a:buFontTx/>
              <a:buNone/>
              <a:tabLst/>
              <a:defRPr/>
            </a:pP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  <a:sym typeface="Arial" panose="020B0604020202020204" pitchFamily="34" charset="0"/>
            </a:endParaRPr>
          </a:p>
        </p:txBody>
      </p:sp>
      <p:sp>
        <p:nvSpPr>
          <p:cNvPr id="16" name="Documenttype">
            <a:extLst>
              <a:ext uri="{FF2B5EF4-FFF2-40B4-BE49-F238E27FC236}">
                <a16:creationId xmlns:a16="http://schemas.microsoft.com/office/drawing/2014/main" id="{0CADA7EB-5C2E-4AD4-A32E-534A28817C8A}"/>
              </a:ext>
            </a:extLst>
          </p:cNvPr>
          <p:cNvSpPr>
            <a:spLocks noGrp="1"/>
          </p:cNvSpPr>
          <p:nvPr>
            <p:ph type="body" sz="quarter" idx="13" hasCustomPrompt="1"/>
            <p:custDataLst>
              <p:tags r:id="rId3"/>
            </p:custDataLst>
          </p:nvPr>
        </p:nvSpPr>
        <p:spPr>
          <a:xfrm>
            <a:off x="550800" y="5369239"/>
            <a:ext cx="9726795" cy="215444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0" tIns="0" rIns="0" bIns="0" rtlCol="0" anchor="t" anchorCtr="0">
            <a:spAutoFit/>
          </a:bodyPr>
          <a:lstStyle>
            <a:lvl1pPr>
              <a:defRPr lang="en-US" sz="1400" dirty="0">
                <a:solidFill>
                  <a:schemeClr val="bg2"/>
                </a:solidFill>
              </a:defRPr>
            </a:lvl1pPr>
          </a:lstStyle>
          <a:p>
            <a:pPr lvl="0">
              <a:buNone/>
            </a:pPr>
            <a:r>
              <a:rPr lang="en-US" dirty="0"/>
              <a:t>Edit date or title/role</a:t>
            </a:r>
          </a:p>
        </p:txBody>
      </p:sp>
      <p:sp>
        <p:nvSpPr>
          <p:cNvPr id="18" name="Subtitle">
            <a:extLst>
              <a:ext uri="{FF2B5EF4-FFF2-40B4-BE49-F238E27FC236}">
                <a16:creationId xmlns:a16="http://schemas.microsoft.com/office/drawing/2014/main" id="{C85A1636-E33D-4640-A4BA-89E2008C1ED4}"/>
              </a:ext>
            </a:extLst>
          </p:cNvPr>
          <p:cNvSpPr>
            <a:spLocks noGrp="1"/>
          </p:cNvSpPr>
          <p:nvPr>
            <p:ph type="subTitle" idx="1"/>
            <p:custDataLst>
              <p:tags r:id="rId4"/>
            </p:custDataLst>
          </p:nvPr>
        </p:nvSpPr>
        <p:spPr>
          <a:xfrm>
            <a:off x="547688" y="4951630"/>
            <a:ext cx="9726795" cy="307777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0" tIns="0" rIns="0" bIns="0" rtlCol="0" anchor="t" anchorCtr="0">
            <a:spAutoFit/>
          </a:bodyPr>
          <a:lstStyle>
            <a:lvl1pPr>
              <a:defRPr lang="en-US" sz="2000" dirty="0">
                <a:solidFill>
                  <a:schemeClr val="bg2"/>
                </a:solidFill>
              </a:defRPr>
            </a:lvl1pPr>
          </a:lstStyle>
          <a:p>
            <a:pPr lvl="0">
              <a:buNone/>
            </a:pPr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20" name="Title">
            <a:extLst>
              <a:ext uri="{FF2B5EF4-FFF2-40B4-BE49-F238E27FC236}">
                <a16:creationId xmlns:a16="http://schemas.microsoft.com/office/drawing/2014/main" id="{AA4E4E19-7239-46DA-AE24-CE9556C9BE7D}"/>
              </a:ext>
            </a:extLst>
          </p:cNvPr>
          <p:cNvSpPr>
            <a:spLocks noGrp="1"/>
          </p:cNvSpPr>
          <p:nvPr>
            <p:ph type="title"/>
            <p:custDataLst>
              <p:tags r:id="rId5"/>
            </p:custDataLst>
          </p:nvPr>
        </p:nvSpPr>
        <p:spPr>
          <a:xfrm>
            <a:off x="551941" y="4153476"/>
            <a:ext cx="9726795" cy="677108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0" tIns="0" rIns="0" bIns="0" rtlCol="0" anchor="b" anchorCtr="0">
            <a:spAutoFit/>
          </a:bodyPr>
          <a:lstStyle>
            <a:lvl1pPr>
              <a:defRPr lang="en-US" sz="4400" dirty="0">
                <a:solidFill>
                  <a:schemeClr val="bg2"/>
                </a:solidFill>
              </a:defRPr>
            </a:lvl1pPr>
          </a:lstStyle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516853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 1">
  <p:cSld name="Two Content 1"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g2f65612a29d_0_73"/>
          <p:cNvSpPr txBox="1">
            <a:spLocks noGrp="1"/>
          </p:cNvSpPr>
          <p:nvPr>
            <p:ph type="title"/>
          </p:nvPr>
        </p:nvSpPr>
        <p:spPr>
          <a:xfrm>
            <a:off x="253345" y="-25986"/>
            <a:ext cx="11685300" cy="100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200" b="1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7" name="Google Shape;97;g2f65612a29d_0_73"/>
          <p:cNvSpPr txBox="1">
            <a:spLocks noGrp="1"/>
          </p:cNvSpPr>
          <p:nvPr>
            <p:ph type="body" idx="1"/>
          </p:nvPr>
        </p:nvSpPr>
        <p:spPr>
          <a:xfrm>
            <a:off x="609600" y="1577340"/>
            <a:ext cx="5303400" cy="452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8" name="Google Shape;98;g2f65612a29d_0_73"/>
          <p:cNvSpPr txBox="1">
            <a:spLocks noGrp="1"/>
          </p:cNvSpPr>
          <p:nvPr>
            <p:ph type="body" idx="2"/>
          </p:nvPr>
        </p:nvSpPr>
        <p:spPr>
          <a:xfrm>
            <a:off x="7685067" y="1823833"/>
            <a:ext cx="4170000" cy="457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>
                <a:solidFill>
                  <a:schemeClr val="dk1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9" name="Google Shape;99;g2f65612a29d_0_73"/>
          <p:cNvSpPr txBox="1">
            <a:spLocks noGrp="1"/>
          </p:cNvSpPr>
          <p:nvPr>
            <p:ph type="ftr" idx="11"/>
          </p:nvPr>
        </p:nvSpPr>
        <p:spPr>
          <a:xfrm>
            <a:off x="4145280" y="6377940"/>
            <a:ext cx="390150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0" name="Google Shape;100;g2f65612a29d_0_73"/>
          <p:cNvSpPr txBox="1">
            <a:spLocks noGrp="1"/>
          </p:cNvSpPr>
          <p:nvPr>
            <p:ph type="dt" idx="10"/>
          </p:nvPr>
        </p:nvSpPr>
        <p:spPr>
          <a:xfrm>
            <a:off x="609600" y="6377940"/>
            <a:ext cx="280410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1" name="Google Shape;101;g2f65612a29d_0_73"/>
          <p:cNvSpPr txBox="1">
            <a:spLocks noGrp="1"/>
          </p:cNvSpPr>
          <p:nvPr>
            <p:ph type="sldNum" idx="12"/>
          </p:nvPr>
        </p:nvSpPr>
        <p:spPr>
          <a:xfrm>
            <a:off x="11870090" y="6623600"/>
            <a:ext cx="245700" cy="18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38100" marR="0" lvl="0" indent="0" algn="l">
              <a:lnSpc>
                <a:spcPct val="11875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38100" marR="0" lvl="1" indent="0" algn="l">
              <a:lnSpc>
                <a:spcPct val="11875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38100" marR="0" lvl="2" indent="0" algn="l">
              <a:lnSpc>
                <a:spcPct val="11875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38100" marR="0" lvl="3" indent="0" algn="l">
              <a:lnSpc>
                <a:spcPct val="11875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38100" marR="0" lvl="4" indent="0" algn="l">
              <a:lnSpc>
                <a:spcPct val="11875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38100" marR="0" lvl="5" indent="0" algn="l">
              <a:lnSpc>
                <a:spcPct val="11875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8100" marR="0" lvl="6" indent="0" algn="l">
              <a:lnSpc>
                <a:spcPct val="11875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8100" marR="0" lvl="7" indent="0" algn="l">
              <a:lnSpc>
                <a:spcPct val="11875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8100" marR="0" lvl="8" indent="0" algn="l">
              <a:lnSpc>
                <a:spcPct val="11875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3810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579169512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ct 6" hidden="1">
            <a:extLst>
              <a:ext uri="{FF2B5EF4-FFF2-40B4-BE49-F238E27FC236}">
                <a16:creationId xmlns:a16="http://schemas.microsoft.com/office/drawing/2014/main" id="{33B562A0-3D6C-45D0-9E85-8A28A804D0F1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7" imgW="592" imgH="591" progId="TCLayout.ActiveDocument.1">
                  <p:embed/>
                </p:oleObj>
              </mc:Choice>
              <mc:Fallback>
                <p:oleObj name="think-cell Slide" r:id="rId7" imgW="592" imgH="591" progId="TCLayout.ActiveDocument.1">
                  <p:embed/>
                  <p:pic>
                    <p:nvPicPr>
                      <p:cNvPr id="7" name="Object 6" hidden="1">
                        <a:extLst>
                          <a:ext uri="{FF2B5EF4-FFF2-40B4-BE49-F238E27FC236}">
                            <a16:creationId xmlns:a16="http://schemas.microsoft.com/office/drawing/2014/main" id="{33B562A0-3D6C-45D0-9E85-8A28A804D0F1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>
            <a:extLst>
              <a:ext uri="{FF2B5EF4-FFF2-40B4-BE49-F238E27FC236}">
                <a16:creationId xmlns:a16="http://schemas.microsoft.com/office/drawing/2014/main" id="{CC42428D-965F-410A-AAB0-2F4E028AF079}"/>
              </a:ext>
            </a:extLst>
          </p:cNvPr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accent1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Tx/>
              <a:buSzTx/>
              <a:buFontTx/>
              <a:buNone/>
              <a:tabLst/>
              <a:defRPr/>
            </a:pP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  <a:sym typeface="Arial" panose="020B0604020202020204" pitchFamily="34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9B2BB598-2691-4D01-A539-1D662EC06D72}"/>
              </a:ext>
            </a:extLst>
          </p:cNvPr>
          <p:cNvSpPr/>
          <p:nvPr userDrawn="1"/>
        </p:nvSpPr>
        <p:spPr>
          <a:xfrm>
            <a:off x="9383487" y="0"/>
            <a:ext cx="2808513" cy="6858001"/>
          </a:xfrm>
          <a:prstGeom prst="rect">
            <a:avLst/>
          </a:prstGeom>
          <a:solidFill>
            <a:srgbClr val="0070C0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6ABE5ED7-62AC-442E-9D78-2775559457BD}"/>
              </a:ext>
            </a:extLst>
          </p:cNvPr>
          <p:cNvSpPr/>
          <p:nvPr userDrawn="1"/>
        </p:nvSpPr>
        <p:spPr>
          <a:xfrm flipV="1">
            <a:off x="9087171" y="1"/>
            <a:ext cx="79189" cy="6858000"/>
          </a:xfrm>
          <a:prstGeom prst="rect">
            <a:avLst/>
          </a:prstGeom>
          <a:solidFill>
            <a:srgbClr val="6D6B6A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842E81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6" name="Documenttype">
            <a:extLst>
              <a:ext uri="{FF2B5EF4-FFF2-40B4-BE49-F238E27FC236}">
                <a16:creationId xmlns:a16="http://schemas.microsoft.com/office/drawing/2014/main" id="{0CADA7EB-5C2E-4AD4-A32E-534A28817C8A}"/>
              </a:ext>
            </a:extLst>
          </p:cNvPr>
          <p:cNvSpPr>
            <a:spLocks noGrp="1"/>
          </p:cNvSpPr>
          <p:nvPr>
            <p:ph type="body" sz="quarter" idx="13" hasCustomPrompt="1"/>
            <p:custDataLst>
              <p:tags r:id="rId3"/>
            </p:custDataLst>
          </p:nvPr>
        </p:nvSpPr>
        <p:spPr>
          <a:xfrm>
            <a:off x="547687" y="3895055"/>
            <a:ext cx="8309441" cy="25527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0" tIns="0" rIns="0" bIns="0" rtlCol="0" anchor="t" anchorCtr="0">
            <a:spAutoFit/>
          </a:bodyPr>
          <a:lstStyle>
            <a:lvl1pPr>
              <a:defRPr lang="en-US" sz="1400" dirty="0">
                <a:solidFill>
                  <a:schemeClr val="bg2"/>
                </a:solidFill>
              </a:defRPr>
            </a:lvl1pPr>
          </a:lstStyle>
          <a:p>
            <a:pPr lvl="0">
              <a:buNone/>
            </a:pPr>
            <a:r>
              <a:rPr lang="en-US" dirty="0"/>
              <a:t>Edit date or title/role</a:t>
            </a:r>
          </a:p>
        </p:txBody>
      </p:sp>
      <p:sp>
        <p:nvSpPr>
          <p:cNvPr id="18" name="Subtitle">
            <a:extLst>
              <a:ext uri="{FF2B5EF4-FFF2-40B4-BE49-F238E27FC236}">
                <a16:creationId xmlns:a16="http://schemas.microsoft.com/office/drawing/2014/main" id="{C85A1636-E33D-4640-A4BA-89E2008C1ED4}"/>
              </a:ext>
            </a:extLst>
          </p:cNvPr>
          <p:cNvSpPr>
            <a:spLocks noGrp="1"/>
          </p:cNvSpPr>
          <p:nvPr>
            <p:ph type="subTitle" idx="1"/>
            <p:custDataLst>
              <p:tags r:id="rId4"/>
            </p:custDataLst>
          </p:nvPr>
        </p:nvSpPr>
        <p:spPr>
          <a:xfrm>
            <a:off x="544575" y="3460377"/>
            <a:ext cx="8309441" cy="364678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0" tIns="0" rIns="0" bIns="0" rtlCol="0" anchor="t" anchorCtr="0">
            <a:spAutoFit/>
          </a:bodyPr>
          <a:lstStyle>
            <a:lvl1pPr>
              <a:defRPr lang="en-US" sz="2000" dirty="0">
                <a:solidFill>
                  <a:schemeClr val="bg2"/>
                </a:solidFill>
              </a:defRPr>
            </a:lvl1pPr>
          </a:lstStyle>
          <a:p>
            <a:pPr lvl="0">
              <a:buNone/>
            </a:pPr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20" name="Title">
            <a:extLst>
              <a:ext uri="{FF2B5EF4-FFF2-40B4-BE49-F238E27FC236}">
                <a16:creationId xmlns:a16="http://schemas.microsoft.com/office/drawing/2014/main" id="{AA4E4E19-7239-46DA-AE24-CE9556C9BE7D}"/>
              </a:ext>
            </a:extLst>
          </p:cNvPr>
          <p:cNvSpPr>
            <a:spLocks noGrp="1"/>
          </p:cNvSpPr>
          <p:nvPr>
            <p:ph type="title"/>
            <p:custDataLst>
              <p:tags r:id="rId5"/>
            </p:custDataLst>
          </p:nvPr>
        </p:nvSpPr>
        <p:spPr>
          <a:xfrm>
            <a:off x="548828" y="2719123"/>
            <a:ext cx="8309441" cy="677108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0" tIns="0" rIns="0" bIns="0" rtlCol="0" anchor="b" anchorCtr="0">
            <a:spAutoFit/>
          </a:bodyPr>
          <a:lstStyle>
            <a:lvl1pPr>
              <a:defRPr lang="en-US" sz="4400" dirty="0">
                <a:solidFill>
                  <a:srgbClr val="000000"/>
                </a:solidFill>
              </a:defRPr>
            </a:lvl1pPr>
          </a:lstStyle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6ABE5ED7-62AC-442E-9D78-2775559457BD}"/>
              </a:ext>
            </a:extLst>
          </p:cNvPr>
          <p:cNvSpPr/>
          <p:nvPr userDrawn="1"/>
        </p:nvSpPr>
        <p:spPr>
          <a:xfrm flipV="1">
            <a:off x="9209465" y="2839"/>
            <a:ext cx="133877" cy="6858000"/>
          </a:xfrm>
          <a:prstGeom prst="rect">
            <a:avLst/>
          </a:prstGeom>
          <a:solidFill>
            <a:srgbClr val="842E81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5F5A4943-D4E5-A441-BC92-3A04E086C5ED}"/>
              </a:ext>
            </a:extLst>
          </p:cNvPr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021" y="6275261"/>
            <a:ext cx="1486541" cy="401392"/>
          </a:xfrm>
          <a:prstGeom prst="rect">
            <a:avLst/>
          </a:prstGeom>
        </p:spPr>
      </p:pic>
      <p:pic>
        <p:nvPicPr>
          <p:cNvPr id="19" name="Picture 21" descr="BF first.png">
            <a:extLst>
              <a:ext uri="{FF2B5EF4-FFF2-40B4-BE49-F238E27FC236}">
                <a16:creationId xmlns:a16="http://schemas.microsoft.com/office/drawing/2014/main" id="{87D0DA30-E487-6A42-859A-54C34C87D80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22434"/>
          <a:stretch/>
        </p:blipFill>
        <p:spPr bwMode="auto">
          <a:xfrm>
            <a:off x="2218689" y="6275261"/>
            <a:ext cx="579633" cy="3835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47289613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56290" y="2187773"/>
            <a:ext cx="10107459" cy="1107996"/>
          </a:xfrm>
        </p:spPr>
        <p:txBody>
          <a:bodyPr wrap="square" tIns="0" bIns="0" anchor="t" anchorCtr="0">
            <a:noAutofit/>
          </a:bodyPr>
          <a:lstStyle>
            <a:lvl1pPr>
              <a:defRPr sz="3563" cap="all" baseline="0">
                <a:solidFill>
                  <a:srgbClr val="0070C0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56623" y="3723710"/>
            <a:ext cx="8534401" cy="312465"/>
          </a:xfrm>
        </p:spPr>
        <p:txBody>
          <a:bodyPr>
            <a:spAutoFit/>
          </a:bodyPr>
          <a:lstStyle>
            <a:lvl1pPr marL="0" indent="0" algn="l">
              <a:buNone/>
              <a:defRPr sz="1781" b="1">
                <a:solidFill>
                  <a:schemeClr val="bg2">
                    <a:lumMod val="50000"/>
                  </a:schemeClr>
                </a:solidFill>
              </a:defRPr>
            </a:lvl1pPr>
            <a:lvl2pPr marL="45725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51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7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902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2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5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805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27" name="Rectangle 26"/>
          <p:cNvSpPr/>
          <p:nvPr/>
        </p:nvSpPr>
        <p:spPr>
          <a:xfrm>
            <a:off x="10876225" y="98632"/>
            <a:ext cx="1220441" cy="66607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51" tIns="45726" rIns="91451" bIns="45726" rtlCol="0" anchor="ctr"/>
          <a:lstStyle/>
          <a:p>
            <a:pPr marL="0" marR="0" lvl="0" indent="0" algn="ctr" defTabSz="9145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781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8" name="Text Placeholder 47"/>
          <p:cNvSpPr>
            <a:spLocks noGrp="1"/>
          </p:cNvSpPr>
          <p:nvPr>
            <p:ph type="body" sz="quarter" idx="10" hasCustomPrompt="1"/>
          </p:nvPr>
        </p:nvSpPr>
        <p:spPr>
          <a:xfrm>
            <a:off x="656289" y="4464115"/>
            <a:ext cx="8616694" cy="1188750"/>
          </a:xfrm>
        </p:spPr>
        <p:txBody>
          <a:bodyPr>
            <a:noAutofit/>
          </a:bodyPr>
          <a:lstStyle>
            <a:lvl1pPr marL="0" indent="0">
              <a:buNone/>
              <a:defRPr sz="1406" b="0">
                <a:solidFill>
                  <a:schemeClr val="bg2"/>
                </a:solidFill>
              </a:defRPr>
            </a:lvl1pPr>
          </a:lstStyle>
          <a:p>
            <a:pPr lvl="0"/>
            <a:r>
              <a:rPr lang="en-US" dirty="0"/>
              <a:t>Click to add Speaker / Organization / Date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F5A4943-D4E5-A441-BC92-3A04E086C5E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77431" y="128336"/>
            <a:ext cx="2176445" cy="587677"/>
          </a:xfrm>
          <a:prstGeom prst="rect">
            <a:avLst/>
          </a:prstGeom>
        </p:spPr>
      </p:pic>
      <p:sp>
        <p:nvSpPr>
          <p:cNvPr id="7" name="Rectangle 6"/>
          <p:cNvSpPr/>
          <p:nvPr userDrawn="1"/>
        </p:nvSpPr>
        <p:spPr>
          <a:xfrm>
            <a:off x="10876225" y="98632"/>
            <a:ext cx="1220441" cy="66607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51" tIns="45726" rIns="91451" bIns="45726" rtlCol="0" anchor="ctr"/>
          <a:lstStyle/>
          <a:p>
            <a:pPr marL="0" marR="0" lvl="0" indent="0" algn="ctr" defTabSz="9145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781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5F5A4943-D4E5-A441-BC92-3A04E086C5E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77431" y="128336"/>
            <a:ext cx="2176445" cy="5876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2903572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62566" y="1699617"/>
            <a:ext cx="10557883" cy="3985617"/>
          </a:xfrm>
        </p:spPr>
        <p:txBody>
          <a:bodyPr/>
          <a:lstStyle>
            <a:lvl1pPr>
              <a:defRPr sz="1500">
                <a:solidFill>
                  <a:schemeClr val="bg2">
                    <a:lumMod val="50000"/>
                  </a:schemeClr>
                </a:solidFill>
              </a:defRPr>
            </a:lvl1pPr>
            <a:lvl2pPr>
              <a:defRPr sz="1500">
                <a:solidFill>
                  <a:schemeClr val="bg2">
                    <a:lumMod val="50000"/>
                  </a:schemeClr>
                </a:solidFill>
              </a:defRPr>
            </a:lvl2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10"/>
          </p:nvPr>
        </p:nvSpPr>
        <p:spPr>
          <a:xfrm>
            <a:off x="662567" y="2187775"/>
            <a:ext cx="3199358" cy="3497461"/>
          </a:xfrm>
        </p:spPr>
        <p:txBody>
          <a:bodyPr tIns="91440"/>
          <a:lstStyle>
            <a:lvl1pPr marL="128588" indent="-128588">
              <a:lnSpc>
                <a:spcPct val="114000"/>
              </a:lnSpc>
              <a:spcBef>
                <a:spcPts val="0"/>
              </a:spcBef>
              <a:defRPr sz="1313">
                <a:solidFill>
                  <a:schemeClr val="bg2">
                    <a:lumMod val="50000"/>
                  </a:schemeClr>
                </a:solidFill>
              </a:defRPr>
            </a:lvl1pPr>
            <a:lvl2pPr marL="300038" indent="-171450">
              <a:lnSpc>
                <a:spcPct val="114000"/>
              </a:lnSpc>
              <a:spcBef>
                <a:spcPts val="0"/>
              </a:spcBef>
              <a:defRPr sz="1313">
                <a:solidFill>
                  <a:schemeClr val="bg2">
                    <a:lumMod val="50000"/>
                  </a:schemeClr>
                </a:solidFill>
              </a:defRPr>
            </a:lvl2pPr>
            <a:lvl3pPr marL="548640" indent="-162878">
              <a:lnSpc>
                <a:spcPct val="114000"/>
              </a:lnSpc>
              <a:spcBef>
                <a:spcPts val="0"/>
              </a:spcBef>
              <a:defRPr sz="1125"/>
            </a:lvl3pPr>
            <a:lvl4pPr>
              <a:lnSpc>
                <a:spcPct val="114000"/>
              </a:lnSpc>
              <a:spcBef>
                <a:spcPts val="0"/>
              </a:spcBef>
              <a:defRPr sz="1219"/>
            </a:lvl4pPr>
            <a:lvl5pPr>
              <a:lnSpc>
                <a:spcPct val="114000"/>
              </a:lnSpc>
              <a:spcBef>
                <a:spcPts val="0"/>
              </a:spcBef>
              <a:defRPr sz="1219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6" name="Content Placeholder 4"/>
          <p:cNvSpPr>
            <a:spLocks noGrp="1"/>
          </p:cNvSpPr>
          <p:nvPr>
            <p:ph sz="quarter" idx="11"/>
          </p:nvPr>
        </p:nvSpPr>
        <p:spPr>
          <a:xfrm>
            <a:off x="8021091" y="2187775"/>
            <a:ext cx="3199358" cy="3497461"/>
          </a:xfrm>
        </p:spPr>
        <p:txBody>
          <a:bodyPr tIns="91440"/>
          <a:lstStyle>
            <a:lvl1pPr marL="128588" indent="-128588">
              <a:defRPr sz="1313">
                <a:solidFill>
                  <a:schemeClr val="bg2">
                    <a:lumMod val="50000"/>
                  </a:schemeClr>
                </a:solidFill>
              </a:defRPr>
            </a:lvl1pPr>
            <a:lvl2pPr marL="300038" indent="-171450">
              <a:defRPr sz="1313">
                <a:solidFill>
                  <a:schemeClr val="bg2">
                    <a:lumMod val="50000"/>
                  </a:schemeClr>
                </a:solidFill>
              </a:defRPr>
            </a:lvl2pPr>
            <a:lvl3pPr marL="548640" indent="-162878">
              <a:defRPr sz="1125"/>
            </a:lvl3pPr>
            <a:lvl4pPr>
              <a:defRPr sz="1219"/>
            </a:lvl4pPr>
            <a:lvl5pPr>
              <a:defRPr sz="1219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7" name="Content Placeholder 4"/>
          <p:cNvSpPr>
            <a:spLocks noGrp="1"/>
          </p:cNvSpPr>
          <p:nvPr>
            <p:ph sz="quarter" idx="12"/>
          </p:nvPr>
        </p:nvSpPr>
        <p:spPr>
          <a:xfrm>
            <a:off x="4341829" y="2187775"/>
            <a:ext cx="3199358" cy="3497461"/>
          </a:xfrm>
        </p:spPr>
        <p:txBody>
          <a:bodyPr tIns="91440"/>
          <a:lstStyle>
            <a:lvl1pPr marL="128588" indent="-128588">
              <a:lnSpc>
                <a:spcPct val="114000"/>
              </a:lnSpc>
              <a:spcBef>
                <a:spcPts val="0"/>
              </a:spcBef>
              <a:defRPr sz="1313">
                <a:solidFill>
                  <a:schemeClr val="bg2">
                    <a:lumMod val="50000"/>
                  </a:schemeClr>
                </a:solidFill>
              </a:defRPr>
            </a:lvl1pPr>
            <a:lvl2pPr marL="300038" indent="-171450">
              <a:lnSpc>
                <a:spcPct val="114000"/>
              </a:lnSpc>
              <a:spcBef>
                <a:spcPts val="0"/>
              </a:spcBef>
              <a:defRPr sz="1313">
                <a:solidFill>
                  <a:schemeClr val="bg2">
                    <a:lumMod val="50000"/>
                  </a:schemeClr>
                </a:solidFill>
              </a:defRPr>
            </a:lvl2pPr>
            <a:lvl3pPr marL="548640" indent="-162878">
              <a:lnSpc>
                <a:spcPct val="114000"/>
              </a:lnSpc>
              <a:spcBef>
                <a:spcPts val="0"/>
              </a:spcBef>
              <a:defRPr sz="1125"/>
            </a:lvl3pPr>
            <a:lvl4pPr>
              <a:lnSpc>
                <a:spcPct val="114000"/>
              </a:lnSpc>
              <a:spcBef>
                <a:spcPts val="0"/>
              </a:spcBef>
              <a:defRPr sz="1219"/>
            </a:lvl4pPr>
            <a:lvl5pPr>
              <a:lnSpc>
                <a:spcPct val="114000"/>
              </a:lnSpc>
              <a:spcBef>
                <a:spcPts val="0"/>
              </a:spcBef>
              <a:defRPr sz="1219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070C0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5F5A4943-D4E5-A441-BC92-3A04E086C5ED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605" r="78419"/>
          <a:stretch/>
        </p:blipFill>
        <p:spPr>
          <a:xfrm>
            <a:off x="11601580" y="83099"/>
            <a:ext cx="469698" cy="566492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5F5A4943-D4E5-A441-BC92-3A04E086C5E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605" r="78419"/>
          <a:stretch/>
        </p:blipFill>
        <p:spPr>
          <a:xfrm>
            <a:off x="11601580" y="83099"/>
            <a:ext cx="469698" cy="5664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3671275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3025" y="172743"/>
            <a:ext cx="10363200" cy="369332"/>
          </a:xfrm>
        </p:spPr>
        <p:txBody>
          <a:bodyPr tIns="0" bIns="0" anchor="t">
            <a:spAutoFit/>
          </a:bodyPr>
          <a:lstStyle>
            <a:lvl1pPr algn="l">
              <a:defRPr sz="2400" b="1" cap="none" baseline="0">
                <a:solidFill>
                  <a:srgbClr val="000000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Rectangle 2"/>
          <p:cNvSpPr/>
          <p:nvPr/>
        </p:nvSpPr>
        <p:spPr>
          <a:xfrm>
            <a:off x="10876225" y="98632"/>
            <a:ext cx="1220441" cy="109418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51" tIns="45726" rIns="91451" bIns="45726" rtlCol="0" anchor="ctr"/>
          <a:lstStyle/>
          <a:p>
            <a:pPr marL="0" marR="0" lvl="0" indent="0" algn="ctr" defTabSz="9145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781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F5A4943-D4E5-A441-BC92-3A04E086C5ED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605" r="78419"/>
          <a:stretch/>
        </p:blipFill>
        <p:spPr>
          <a:xfrm>
            <a:off x="11601580" y="83099"/>
            <a:ext cx="469698" cy="566492"/>
          </a:xfrm>
          <a:prstGeom prst="rect">
            <a:avLst/>
          </a:prstGeom>
        </p:spPr>
      </p:pic>
      <p:sp>
        <p:nvSpPr>
          <p:cNvPr id="5" name="Rectangle 4"/>
          <p:cNvSpPr/>
          <p:nvPr userDrawn="1"/>
        </p:nvSpPr>
        <p:spPr>
          <a:xfrm>
            <a:off x="10876225" y="98632"/>
            <a:ext cx="1220441" cy="109418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51" tIns="45726" rIns="91451" bIns="45726" rtlCol="0" anchor="ctr"/>
          <a:lstStyle/>
          <a:p>
            <a:pPr marL="0" marR="0" lvl="0" indent="0" algn="ctr" defTabSz="9145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781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3337047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32">
          <p15:clr>
            <a:srgbClr val="FBAE40"/>
          </p15:clr>
        </p15:guide>
        <p15:guide id="2" pos="3840">
          <p15:clr>
            <a:srgbClr val="FBAE40"/>
          </p15:clr>
        </p15:guide>
        <p15:guide id="3" pos="312">
          <p15:clr>
            <a:srgbClr val="FBAE40"/>
          </p15:clr>
        </p15:guide>
      </p15:sldGuideLst>
    </p:ext>
  </p:extLst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1/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6" hidden="1">
            <a:extLst>
              <a:ext uri="{FF2B5EF4-FFF2-40B4-BE49-F238E27FC236}">
                <a16:creationId xmlns:a16="http://schemas.microsoft.com/office/drawing/2014/main" id="{DA8D6A48-EE20-4EB4-A234-9F3B16C02872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8" imgW="413" imgH="416" progId="TCLayout.ActiveDocument.1">
                  <p:embed/>
                </p:oleObj>
              </mc:Choice>
              <mc:Fallback>
                <p:oleObj name="think-cell Slide" r:id="rId8" imgW="413" imgH="416" progId="TCLayout.ActiveDocument.1">
                  <p:embed/>
                  <p:pic>
                    <p:nvPicPr>
                      <p:cNvPr id="3" name="Object 6" hidden="1">
                        <a:extLst>
                          <a:ext uri="{FF2B5EF4-FFF2-40B4-BE49-F238E27FC236}">
                            <a16:creationId xmlns:a16="http://schemas.microsoft.com/office/drawing/2014/main" id="{DA8D6A48-EE20-4EB4-A234-9F3B16C02872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1" hidden="1">
            <a:extLst>
              <a:ext uri="{FF2B5EF4-FFF2-40B4-BE49-F238E27FC236}">
                <a16:creationId xmlns:a16="http://schemas.microsoft.com/office/drawing/2014/main" id="{67C50C85-5FB9-4798-A8A4-1DA5B9F3ACC9}"/>
              </a:ext>
            </a:extLst>
          </p:cNvPr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accent1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Tx/>
              <a:buSzTx/>
              <a:buFontTx/>
              <a:buNone/>
              <a:tabLst/>
              <a:defRPr/>
            </a:pPr>
            <a:endParaRPr kumimoji="0" lang="en-US" sz="25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  <a:sym typeface="Arial" panose="020B0604020202020204" pitchFamily="34" charset="0"/>
            </a:endParaRPr>
          </a:p>
        </p:txBody>
      </p:sp>
      <p:sp>
        <p:nvSpPr>
          <p:cNvPr id="21" name="5. Source" hidden="1">
            <a:extLst>
              <a:ext uri="{FF2B5EF4-FFF2-40B4-BE49-F238E27FC236}">
                <a16:creationId xmlns:a16="http://schemas.microsoft.com/office/drawing/2014/main" id="{25B2DE14-9B3F-4199-B082-9FEB12CE57EA}"/>
              </a:ext>
            </a:extLst>
          </p:cNvPr>
          <p:cNvSpPr txBox="1"/>
          <p:nvPr userDrawn="1">
            <p:custDataLst>
              <p:tags r:id="rId3"/>
            </p:custDataLst>
          </p:nvPr>
        </p:nvSpPr>
        <p:spPr>
          <a:xfrm>
            <a:off x="554735" y="6501669"/>
            <a:ext cx="7277861" cy="123111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lang="en-US" sz="900" dirty="0">
                <a:cs typeface="Arial" panose="020B0604020202020204" pitchFamily="34" charset="0"/>
              </a:defRPr>
            </a:lvl1pPr>
            <a:lvl2pPr marL="228600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"/>
              <a:defRPr sz="1600">
                <a:cs typeface="Arial" panose="020B0604020202020204" pitchFamily="34" charset="0"/>
              </a:defRPr>
            </a:lvl2pPr>
            <a:lvl3pPr marL="515938" indent="-2873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—"/>
              <a:defRPr sz="1600">
                <a:cs typeface="Arial" panose="020B0604020202020204" pitchFamily="34" charset="0"/>
              </a:defRPr>
            </a:lvl3pPr>
            <a:lvl4pPr marL="742950" indent="-18256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»"/>
              <a:defRPr sz="1600">
                <a:cs typeface="Arial" panose="020B0604020202020204" pitchFamily="34" charset="0"/>
              </a:defRPr>
            </a:lvl4pPr>
            <a:lvl5pPr marL="914400" indent="-1365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›"/>
              <a:defRPr sz="1600">
                <a:cs typeface="Arial" panose="020B0604020202020204" pitchFamily="34" charset="0"/>
              </a:defRPr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Tx/>
              <a:buSzTx/>
              <a:buFont typeface="Segoe UI" panose="020B0502040204020203" pitchFamily="34" charset="0"/>
              <a:buChar char="​"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Source: …</a:t>
            </a:r>
          </a:p>
        </p:txBody>
      </p:sp>
      <p:cxnSp>
        <p:nvCxnSpPr>
          <p:cNvPr id="16" name="TopLineRight">
            <a:extLst>
              <a:ext uri="{FF2B5EF4-FFF2-40B4-BE49-F238E27FC236}">
                <a16:creationId xmlns:a16="http://schemas.microsoft.com/office/drawing/2014/main" id="{0925431E-93BB-4CAF-8412-89898F216A82}"/>
              </a:ext>
            </a:extLst>
          </p:cNvPr>
          <p:cNvCxnSpPr/>
          <p:nvPr userDrawn="1">
            <p:custDataLst>
              <p:tags r:id="rId4"/>
            </p:custDataLst>
          </p:nvPr>
        </p:nvCxnSpPr>
        <p:spPr>
          <a:xfrm>
            <a:off x="527886" y="937377"/>
            <a:ext cx="11064240" cy="0"/>
          </a:xfrm>
          <a:prstGeom prst="line">
            <a:avLst/>
          </a:prstGeom>
          <a:ln w="6350">
            <a:solidFill>
              <a:srgbClr val="000000"/>
            </a:solidFill>
            <a:miter lim="800000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Slide Number">
            <a:extLst>
              <a:ext uri="{FF2B5EF4-FFF2-40B4-BE49-F238E27FC236}">
                <a16:creationId xmlns:a16="http://schemas.microsoft.com/office/drawing/2014/main" id="{D0E8D6D4-65CF-4E97-809E-C2399703986A}"/>
              </a:ext>
            </a:extLst>
          </p:cNvPr>
          <p:cNvSpPr>
            <a:spLocks noChangeArrowheads="1"/>
          </p:cNvSpPr>
          <p:nvPr userDrawn="1">
            <p:custDataLst>
              <p:tags r:id="rId5"/>
            </p:custDataLst>
          </p:nvPr>
        </p:nvSpPr>
        <p:spPr bwMode="black">
          <a:xfrm>
            <a:off x="11671114" y="6606330"/>
            <a:ext cx="325501" cy="1384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0" tIns="0" rIns="0" bIns="0" anchor="b">
            <a:spAutoFit/>
          </a:bodyPr>
          <a:lstStyle/>
          <a:p>
            <a:pPr marL="0" marR="0" lvl="0" indent="0" algn="r" defTabSz="61074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ABDCABE-3F10-B64C-92F1-862014417034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pPr marL="0" marR="0" lvl="0" indent="0" algn="r" defTabSz="61074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</p:txBody>
      </p:sp>
      <p:sp>
        <p:nvSpPr>
          <p:cNvPr id="14" name="Title 1"/>
          <p:cNvSpPr txBox="1">
            <a:spLocks/>
          </p:cNvSpPr>
          <p:nvPr userDrawn="1"/>
        </p:nvSpPr>
        <p:spPr>
          <a:xfrm>
            <a:off x="513025" y="190676"/>
            <a:ext cx="10363200" cy="369332"/>
          </a:xfrm>
          <a:prstGeom prst="rect">
            <a:avLst/>
          </a:prstGeom>
        </p:spPr>
        <p:txBody>
          <a:bodyPr vert="horz" lIns="0" tIns="0" rIns="0" bIns="0" rtlCol="0" anchor="t" anchorCtr="0">
            <a:spAutoFit/>
          </a:bodyPr>
          <a:lstStyle>
            <a:lvl1pPr algn="l" defTabSz="914514" rtl="0" eaLnBrk="1" latinLnBrk="0" hangingPunct="1">
              <a:spcBef>
                <a:spcPct val="0"/>
              </a:spcBef>
              <a:buNone/>
              <a:defRPr sz="2400" b="1" kern="1200" cap="none" baseline="0">
                <a:solidFill>
                  <a:srgbClr val="000000"/>
                </a:solidFill>
                <a:latin typeface="Arial" panose="020B0604020202020204" pitchFamily="34" charset="0"/>
                <a:ea typeface="+mj-ea"/>
                <a:cs typeface="+mj-cs"/>
              </a:defRPr>
            </a:lvl1pPr>
          </a:lstStyle>
          <a:p>
            <a:pPr marL="0" marR="0" lvl="0" indent="0" algn="l" defTabSz="914514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+mj-cs"/>
              </a:rPr>
              <a:t>Click to edit Master title style</a:t>
            </a:r>
          </a:p>
        </p:txBody>
      </p:sp>
      <p:sp>
        <p:nvSpPr>
          <p:cNvPr id="26" name="3. Subtitle">
            <a:extLst>
              <a:ext uri="{FF2B5EF4-FFF2-40B4-BE49-F238E27FC236}">
                <a16:creationId xmlns:a16="http://schemas.microsoft.com/office/drawing/2014/main" id="{A4DBA574-6D59-4DFD-82A7-9B1E9AEB906E}"/>
              </a:ext>
            </a:extLst>
          </p:cNvPr>
          <p:cNvSpPr>
            <a:spLocks noGrp="1"/>
          </p:cNvSpPr>
          <p:nvPr>
            <p:ph type="subTitle" idx="1"/>
            <p:custDataLst>
              <p:tags r:id="rId6"/>
            </p:custDataLst>
          </p:nvPr>
        </p:nvSpPr>
        <p:spPr>
          <a:xfrm>
            <a:off x="563701" y="1024020"/>
            <a:ext cx="9933970" cy="315792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l">
              <a:buNone/>
              <a:defRPr sz="1800" b="0">
                <a:solidFill>
                  <a:schemeClr val="bg2">
                    <a:lumMod val="75000"/>
                  </a:schemeClr>
                </a:solidFill>
              </a:defRPr>
            </a:lvl1pPr>
            <a:lvl2pPr marL="457178" indent="0" algn="ctr">
              <a:buNone/>
              <a:defRPr sz="2000"/>
            </a:lvl2pPr>
            <a:lvl3pPr marL="914354" indent="0" algn="ctr">
              <a:buNone/>
              <a:defRPr sz="1800"/>
            </a:lvl3pPr>
            <a:lvl4pPr marL="1371532" indent="0" algn="ctr">
              <a:buNone/>
              <a:defRPr sz="1600"/>
            </a:lvl4pPr>
            <a:lvl5pPr marL="1828709" indent="0" algn="ctr">
              <a:buNone/>
              <a:defRPr sz="1600"/>
            </a:lvl5pPr>
            <a:lvl6pPr marL="2285886" indent="0" algn="ctr">
              <a:buNone/>
              <a:defRPr sz="1600"/>
            </a:lvl6pPr>
            <a:lvl7pPr marL="2743062" indent="0" algn="ctr">
              <a:buNone/>
              <a:defRPr sz="1600"/>
            </a:lvl7pPr>
            <a:lvl8pPr marL="3200240" indent="0" algn="ctr">
              <a:buNone/>
              <a:defRPr sz="1600"/>
            </a:lvl8pPr>
            <a:lvl9pPr marL="3657418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672796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12">
          <p15:clr>
            <a:srgbClr val="FBAE40"/>
          </p15:clr>
        </p15:guide>
      </p15:sldGuideLst>
    </p:ext>
  </p:extLst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1/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6" hidden="1">
            <a:extLst>
              <a:ext uri="{FF2B5EF4-FFF2-40B4-BE49-F238E27FC236}">
                <a16:creationId xmlns:a16="http://schemas.microsoft.com/office/drawing/2014/main" id="{DA8D6A48-EE20-4EB4-A234-9F3B16C02872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8" imgW="413" imgH="416" progId="TCLayout.ActiveDocument.1">
                  <p:embed/>
                </p:oleObj>
              </mc:Choice>
              <mc:Fallback>
                <p:oleObj name="think-cell Slide" r:id="rId8" imgW="413" imgH="416" progId="TCLayout.ActiveDocument.1">
                  <p:embed/>
                  <p:pic>
                    <p:nvPicPr>
                      <p:cNvPr id="3" name="Object 6" hidden="1">
                        <a:extLst>
                          <a:ext uri="{FF2B5EF4-FFF2-40B4-BE49-F238E27FC236}">
                            <a16:creationId xmlns:a16="http://schemas.microsoft.com/office/drawing/2014/main" id="{DA8D6A48-EE20-4EB4-A234-9F3B16C02872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1" hidden="1">
            <a:extLst>
              <a:ext uri="{FF2B5EF4-FFF2-40B4-BE49-F238E27FC236}">
                <a16:creationId xmlns:a16="http://schemas.microsoft.com/office/drawing/2014/main" id="{67C50C85-5FB9-4798-A8A4-1DA5B9F3ACC9}"/>
              </a:ext>
            </a:extLst>
          </p:cNvPr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accent1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Tx/>
              <a:buSzTx/>
              <a:buFontTx/>
              <a:buNone/>
              <a:tabLst/>
              <a:defRPr/>
            </a:pPr>
            <a:endParaRPr kumimoji="0" lang="en-US" sz="25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  <a:sym typeface="Arial" panose="020B0604020202020204" pitchFamily="34" charset="0"/>
            </a:endParaRPr>
          </a:p>
        </p:txBody>
      </p:sp>
      <p:sp>
        <p:nvSpPr>
          <p:cNvPr id="21" name="5. Source" hidden="1">
            <a:extLst>
              <a:ext uri="{FF2B5EF4-FFF2-40B4-BE49-F238E27FC236}">
                <a16:creationId xmlns:a16="http://schemas.microsoft.com/office/drawing/2014/main" id="{25B2DE14-9B3F-4199-B082-9FEB12CE57EA}"/>
              </a:ext>
            </a:extLst>
          </p:cNvPr>
          <p:cNvSpPr txBox="1"/>
          <p:nvPr userDrawn="1">
            <p:custDataLst>
              <p:tags r:id="rId3"/>
            </p:custDataLst>
          </p:nvPr>
        </p:nvSpPr>
        <p:spPr>
          <a:xfrm>
            <a:off x="554735" y="6501669"/>
            <a:ext cx="7277861" cy="123111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lang="en-US" sz="900" dirty="0">
                <a:cs typeface="Arial" panose="020B0604020202020204" pitchFamily="34" charset="0"/>
              </a:defRPr>
            </a:lvl1pPr>
            <a:lvl2pPr marL="228600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"/>
              <a:defRPr sz="1600">
                <a:cs typeface="Arial" panose="020B0604020202020204" pitchFamily="34" charset="0"/>
              </a:defRPr>
            </a:lvl2pPr>
            <a:lvl3pPr marL="515938" indent="-2873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—"/>
              <a:defRPr sz="1600">
                <a:cs typeface="Arial" panose="020B0604020202020204" pitchFamily="34" charset="0"/>
              </a:defRPr>
            </a:lvl3pPr>
            <a:lvl4pPr marL="742950" indent="-18256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»"/>
              <a:defRPr sz="1600">
                <a:cs typeface="Arial" panose="020B0604020202020204" pitchFamily="34" charset="0"/>
              </a:defRPr>
            </a:lvl4pPr>
            <a:lvl5pPr marL="914400" indent="-1365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›"/>
              <a:defRPr sz="1600">
                <a:cs typeface="Arial" panose="020B0604020202020204" pitchFamily="34" charset="0"/>
              </a:defRPr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Tx/>
              <a:buSzTx/>
              <a:buFont typeface="Segoe UI" panose="020B0502040204020203" pitchFamily="34" charset="0"/>
              <a:buChar char="​"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Source: …</a:t>
            </a:r>
          </a:p>
        </p:txBody>
      </p:sp>
      <p:cxnSp>
        <p:nvCxnSpPr>
          <p:cNvPr id="16" name="TopLineRight">
            <a:extLst>
              <a:ext uri="{FF2B5EF4-FFF2-40B4-BE49-F238E27FC236}">
                <a16:creationId xmlns:a16="http://schemas.microsoft.com/office/drawing/2014/main" id="{0925431E-93BB-4CAF-8412-89898F216A82}"/>
              </a:ext>
            </a:extLst>
          </p:cNvPr>
          <p:cNvCxnSpPr/>
          <p:nvPr userDrawn="1">
            <p:custDataLst>
              <p:tags r:id="rId4"/>
            </p:custDataLst>
          </p:nvPr>
        </p:nvCxnSpPr>
        <p:spPr>
          <a:xfrm>
            <a:off x="527886" y="937377"/>
            <a:ext cx="11064240" cy="0"/>
          </a:xfrm>
          <a:prstGeom prst="line">
            <a:avLst/>
          </a:prstGeom>
          <a:ln w="6350">
            <a:solidFill>
              <a:srgbClr val="000000"/>
            </a:solidFill>
            <a:miter lim="800000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Slide Number">
            <a:extLst>
              <a:ext uri="{FF2B5EF4-FFF2-40B4-BE49-F238E27FC236}">
                <a16:creationId xmlns:a16="http://schemas.microsoft.com/office/drawing/2014/main" id="{D0E8D6D4-65CF-4E97-809E-C2399703986A}"/>
              </a:ext>
            </a:extLst>
          </p:cNvPr>
          <p:cNvSpPr>
            <a:spLocks noChangeArrowheads="1"/>
          </p:cNvSpPr>
          <p:nvPr userDrawn="1">
            <p:custDataLst>
              <p:tags r:id="rId5"/>
            </p:custDataLst>
          </p:nvPr>
        </p:nvSpPr>
        <p:spPr bwMode="black">
          <a:xfrm>
            <a:off x="11671114" y="6606330"/>
            <a:ext cx="325501" cy="1384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0" tIns="0" rIns="0" bIns="0" anchor="b">
            <a:spAutoFit/>
          </a:bodyPr>
          <a:lstStyle/>
          <a:p>
            <a:pPr marL="0" marR="0" lvl="0" indent="0" algn="r" defTabSz="61074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ABDCABE-3F10-B64C-92F1-862014417034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pPr marL="0" marR="0" lvl="0" indent="0" algn="r" defTabSz="61074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</p:txBody>
      </p:sp>
      <p:sp>
        <p:nvSpPr>
          <p:cNvPr id="9" name="3. Subtitle">
            <a:extLst>
              <a:ext uri="{FF2B5EF4-FFF2-40B4-BE49-F238E27FC236}">
                <a16:creationId xmlns:a16="http://schemas.microsoft.com/office/drawing/2014/main" id="{A4DBA574-6D59-4DFD-82A7-9B1E9AEB906E}"/>
              </a:ext>
            </a:extLst>
          </p:cNvPr>
          <p:cNvSpPr>
            <a:spLocks noGrp="1"/>
          </p:cNvSpPr>
          <p:nvPr>
            <p:ph type="subTitle" idx="1"/>
            <p:custDataLst>
              <p:tags r:id="rId6"/>
            </p:custDataLst>
          </p:nvPr>
        </p:nvSpPr>
        <p:spPr>
          <a:xfrm>
            <a:off x="563701" y="1024020"/>
            <a:ext cx="9933970" cy="315792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l">
              <a:buNone/>
              <a:defRPr sz="1800" b="0">
                <a:solidFill>
                  <a:schemeClr val="bg2">
                    <a:lumMod val="75000"/>
                  </a:schemeClr>
                </a:solidFill>
              </a:defRPr>
            </a:lvl1pPr>
            <a:lvl2pPr marL="457178" indent="0" algn="ctr">
              <a:buNone/>
              <a:defRPr sz="2000"/>
            </a:lvl2pPr>
            <a:lvl3pPr marL="914354" indent="0" algn="ctr">
              <a:buNone/>
              <a:defRPr sz="1800"/>
            </a:lvl3pPr>
            <a:lvl4pPr marL="1371532" indent="0" algn="ctr">
              <a:buNone/>
              <a:defRPr sz="1600"/>
            </a:lvl4pPr>
            <a:lvl5pPr marL="1828709" indent="0" algn="ctr">
              <a:buNone/>
              <a:defRPr sz="1600"/>
            </a:lvl5pPr>
            <a:lvl6pPr marL="2285886" indent="0" algn="ctr">
              <a:buNone/>
              <a:defRPr sz="1600"/>
            </a:lvl6pPr>
            <a:lvl7pPr marL="2743062" indent="0" algn="ctr">
              <a:buNone/>
              <a:defRPr sz="1600"/>
            </a:lvl7pPr>
            <a:lvl8pPr marL="3200240" indent="0" algn="ctr">
              <a:buNone/>
              <a:defRPr sz="1600"/>
            </a:lvl8pPr>
            <a:lvl9pPr marL="3657418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456695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12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tags" Target="../tags/tag2.xml"/><Relationship Id="rId39" Type="http://schemas.openxmlformats.org/officeDocument/2006/relationships/tags" Target="../tags/tag15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tags" Target="../tags/tag10.xml"/><Relationship Id="rId42" Type="http://schemas.openxmlformats.org/officeDocument/2006/relationships/tags" Target="../tags/tag18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tags" Target="../tags/tag1.xml"/><Relationship Id="rId33" Type="http://schemas.openxmlformats.org/officeDocument/2006/relationships/tags" Target="../tags/tag9.xml"/><Relationship Id="rId38" Type="http://schemas.openxmlformats.org/officeDocument/2006/relationships/tags" Target="../tags/tag14.xml"/><Relationship Id="rId46" Type="http://schemas.openxmlformats.org/officeDocument/2006/relationships/image" Target="../media/image1.emf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tags" Target="../tags/tag5.xml"/><Relationship Id="rId41" Type="http://schemas.openxmlformats.org/officeDocument/2006/relationships/tags" Target="../tags/tag17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theme" Target="../theme/theme1.xml"/><Relationship Id="rId32" Type="http://schemas.openxmlformats.org/officeDocument/2006/relationships/tags" Target="../tags/tag8.xml"/><Relationship Id="rId37" Type="http://schemas.openxmlformats.org/officeDocument/2006/relationships/tags" Target="../tags/tag13.xml"/><Relationship Id="rId40" Type="http://schemas.openxmlformats.org/officeDocument/2006/relationships/tags" Target="../tags/tag16.xml"/><Relationship Id="rId45" Type="http://schemas.openxmlformats.org/officeDocument/2006/relationships/oleObject" Target="../embeddings/oleObject1.bin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tags" Target="../tags/tag4.xml"/><Relationship Id="rId36" Type="http://schemas.openxmlformats.org/officeDocument/2006/relationships/tags" Target="../tags/tag12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tags" Target="../tags/tag7.xml"/><Relationship Id="rId44" Type="http://schemas.openxmlformats.org/officeDocument/2006/relationships/tags" Target="../tags/tag2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tags" Target="../tags/tag3.xml"/><Relationship Id="rId30" Type="http://schemas.openxmlformats.org/officeDocument/2006/relationships/tags" Target="../tags/tag6.xml"/><Relationship Id="rId35" Type="http://schemas.openxmlformats.org/officeDocument/2006/relationships/tags" Target="../tags/tag11.xml"/><Relationship Id="rId43" Type="http://schemas.openxmlformats.org/officeDocument/2006/relationships/tags" Target="../tags/tag1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13" Type="http://schemas.openxmlformats.org/officeDocument/2006/relationships/slideLayout" Target="../slideLayouts/slideLayout36.xml"/><Relationship Id="rId18" Type="http://schemas.openxmlformats.org/officeDocument/2006/relationships/theme" Target="../theme/theme2.xml"/><Relationship Id="rId26" Type="http://schemas.openxmlformats.org/officeDocument/2006/relationships/tags" Target="../tags/tag152.xml"/><Relationship Id="rId39" Type="http://schemas.openxmlformats.org/officeDocument/2006/relationships/tags" Target="../tags/tag165.xml"/><Relationship Id="rId3" Type="http://schemas.openxmlformats.org/officeDocument/2006/relationships/slideLayout" Target="../slideLayouts/slideLayout26.xml"/><Relationship Id="rId21" Type="http://schemas.openxmlformats.org/officeDocument/2006/relationships/tags" Target="../tags/tag147.xml"/><Relationship Id="rId34" Type="http://schemas.openxmlformats.org/officeDocument/2006/relationships/tags" Target="../tags/tag160.xml"/><Relationship Id="rId7" Type="http://schemas.openxmlformats.org/officeDocument/2006/relationships/slideLayout" Target="../slideLayouts/slideLayout30.xml"/><Relationship Id="rId12" Type="http://schemas.openxmlformats.org/officeDocument/2006/relationships/slideLayout" Target="../slideLayouts/slideLayout35.xml"/><Relationship Id="rId17" Type="http://schemas.openxmlformats.org/officeDocument/2006/relationships/slideLayout" Target="../slideLayouts/slideLayout40.xml"/><Relationship Id="rId25" Type="http://schemas.openxmlformats.org/officeDocument/2006/relationships/tags" Target="../tags/tag151.xml"/><Relationship Id="rId33" Type="http://schemas.openxmlformats.org/officeDocument/2006/relationships/tags" Target="../tags/tag159.xml"/><Relationship Id="rId38" Type="http://schemas.openxmlformats.org/officeDocument/2006/relationships/tags" Target="../tags/tag164.xml"/><Relationship Id="rId2" Type="http://schemas.openxmlformats.org/officeDocument/2006/relationships/slideLayout" Target="../slideLayouts/slideLayout25.xml"/><Relationship Id="rId16" Type="http://schemas.openxmlformats.org/officeDocument/2006/relationships/slideLayout" Target="../slideLayouts/slideLayout39.xml"/><Relationship Id="rId20" Type="http://schemas.openxmlformats.org/officeDocument/2006/relationships/tags" Target="../tags/tag146.xml"/><Relationship Id="rId29" Type="http://schemas.openxmlformats.org/officeDocument/2006/relationships/tags" Target="../tags/tag155.xml"/><Relationship Id="rId41" Type="http://schemas.openxmlformats.org/officeDocument/2006/relationships/image" Target="../media/image1.emf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24" Type="http://schemas.openxmlformats.org/officeDocument/2006/relationships/tags" Target="../tags/tag150.xml"/><Relationship Id="rId32" Type="http://schemas.openxmlformats.org/officeDocument/2006/relationships/tags" Target="../tags/tag158.xml"/><Relationship Id="rId37" Type="http://schemas.openxmlformats.org/officeDocument/2006/relationships/tags" Target="../tags/tag163.xml"/><Relationship Id="rId40" Type="http://schemas.openxmlformats.org/officeDocument/2006/relationships/oleObject" Target="../embeddings/oleObject1.bin"/><Relationship Id="rId5" Type="http://schemas.openxmlformats.org/officeDocument/2006/relationships/slideLayout" Target="../slideLayouts/slideLayout28.xml"/><Relationship Id="rId15" Type="http://schemas.openxmlformats.org/officeDocument/2006/relationships/slideLayout" Target="../slideLayouts/slideLayout38.xml"/><Relationship Id="rId23" Type="http://schemas.openxmlformats.org/officeDocument/2006/relationships/tags" Target="../tags/tag149.xml"/><Relationship Id="rId28" Type="http://schemas.openxmlformats.org/officeDocument/2006/relationships/tags" Target="../tags/tag154.xml"/><Relationship Id="rId36" Type="http://schemas.openxmlformats.org/officeDocument/2006/relationships/tags" Target="../tags/tag162.xml"/><Relationship Id="rId10" Type="http://schemas.openxmlformats.org/officeDocument/2006/relationships/slideLayout" Target="../slideLayouts/slideLayout33.xml"/><Relationship Id="rId19" Type="http://schemas.openxmlformats.org/officeDocument/2006/relationships/tags" Target="../tags/tag145.xml"/><Relationship Id="rId31" Type="http://schemas.openxmlformats.org/officeDocument/2006/relationships/tags" Target="../tags/tag157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Relationship Id="rId14" Type="http://schemas.openxmlformats.org/officeDocument/2006/relationships/slideLayout" Target="../slideLayouts/slideLayout37.xml"/><Relationship Id="rId22" Type="http://schemas.openxmlformats.org/officeDocument/2006/relationships/tags" Target="../tags/tag148.xml"/><Relationship Id="rId27" Type="http://schemas.openxmlformats.org/officeDocument/2006/relationships/tags" Target="../tags/tag153.xml"/><Relationship Id="rId30" Type="http://schemas.openxmlformats.org/officeDocument/2006/relationships/tags" Target="../tags/tag156.xml"/><Relationship Id="rId35" Type="http://schemas.openxmlformats.org/officeDocument/2006/relationships/tags" Target="../tags/tag16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tags" Target="../tags/tag263.xml"/><Relationship Id="rId13" Type="http://schemas.openxmlformats.org/officeDocument/2006/relationships/tags" Target="../tags/tag268.xml"/><Relationship Id="rId18" Type="http://schemas.openxmlformats.org/officeDocument/2006/relationships/tags" Target="../tags/tag273.xml"/><Relationship Id="rId26" Type="http://schemas.openxmlformats.org/officeDocument/2006/relationships/oleObject" Target="../embeddings/oleObject16.bin"/><Relationship Id="rId3" Type="http://schemas.openxmlformats.org/officeDocument/2006/relationships/slideLayout" Target="../slideLayouts/slideLayout43.xml"/><Relationship Id="rId21" Type="http://schemas.openxmlformats.org/officeDocument/2006/relationships/tags" Target="../tags/tag276.xml"/><Relationship Id="rId7" Type="http://schemas.openxmlformats.org/officeDocument/2006/relationships/tags" Target="../tags/tag262.xml"/><Relationship Id="rId12" Type="http://schemas.openxmlformats.org/officeDocument/2006/relationships/tags" Target="../tags/tag267.xml"/><Relationship Id="rId17" Type="http://schemas.openxmlformats.org/officeDocument/2006/relationships/tags" Target="../tags/tag272.xml"/><Relationship Id="rId25" Type="http://schemas.openxmlformats.org/officeDocument/2006/relationships/tags" Target="../tags/tag280.xml"/><Relationship Id="rId2" Type="http://schemas.openxmlformats.org/officeDocument/2006/relationships/slideLayout" Target="../slideLayouts/slideLayout42.xml"/><Relationship Id="rId16" Type="http://schemas.openxmlformats.org/officeDocument/2006/relationships/tags" Target="../tags/tag271.xml"/><Relationship Id="rId20" Type="http://schemas.openxmlformats.org/officeDocument/2006/relationships/tags" Target="../tags/tag275.xml"/><Relationship Id="rId1" Type="http://schemas.openxmlformats.org/officeDocument/2006/relationships/slideLayout" Target="../slideLayouts/slideLayout41.xml"/><Relationship Id="rId6" Type="http://schemas.openxmlformats.org/officeDocument/2006/relationships/theme" Target="../theme/theme3.xml"/><Relationship Id="rId11" Type="http://schemas.openxmlformats.org/officeDocument/2006/relationships/tags" Target="../tags/tag266.xml"/><Relationship Id="rId24" Type="http://schemas.openxmlformats.org/officeDocument/2006/relationships/tags" Target="../tags/tag279.xml"/><Relationship Id="rId5" Type="http://schemas.openxmlformats.org/officeDocument/2006/relationships/slideLayout" Target="../slideLayouts/slideLayout45.xml"/><Relationship Id="rId15" Type="http://schemas.openxmlformats.org/officeDocument/2006/relationships/tags" Target="../tags/tag270.xml"/><Relationship Id="rId23" Type="http://schemas.openxmlformats.org/officeDocument/2006/relationships/tags" Target="../tags/tag278.xml"/><Relationship Id="rId10" Type="http://schemas.openxmlformats.org/officeDocument/2006/relationships/tags" Target="../tags/tag265.xml"/><Relationship Id="rId19" Type="http://schemas.openxmlformats.org/officeDocument/2006/relationships/tags" Target="../tags/tag274.xml"/><Relationship Id="rId4" Type="http://schemas.openxmlformats.org/officeDocument/2006/relationships/slideLayout" Target="../slideLayouts/slideLayout44.xml"/><Relationship Id="rId9" Type="http://schemas.openxmlformats.org/officeDocument/2006/relationships/tags" Target="../tags/tag264.xml"/><Relationship Id="rId14" Type="http://schemas.openxmlformats.org/officeDocument/2006/relationships/tags" Target="../tags/tag269.xml"/><Relationship Id="rId22" Type="http://schemas.openxmlformats.org/officeDocument/2006/relationships/tags" Target="../tags/tag277.xml"/><Relationship Id="rId27" Type="http://schemas.openxmlformats.org/officeDocument/2006/relationships/image" Target="../media/image6.emf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3.xml"/><Relationship Id="rId13" Type="http://schemas.openxmlformats.org/officeDocument/2006/relationships/slideLayout" Target="../slideLayouts/slideLayout58.xml"/><Relationship Id="rId18" Type="http://schemas.openxmlformats.org/officeDocument/2006/relationships/image" Target="../media/image7.emf"/><Relationship Id="rId3" Type="http://schemas.openxmlformats.org/officeDocument/2006/relationships/slideLayout" Target="../slideLayouts/slideLayout48.xml"/><Relationship Id="rId7" Type="http://schemas.openxmlformats.org/officeDocument/2006/relationships/slideLayout" Target="../slideLayouts/slideLayout52.xml"/><Relationship Id="rId12" Type="http://schemas.openxmlformats.org/officeDocument/2006/relationships/slideLayout" Target="../slideLayouts/slideLayout57.xml"/><Relationship Id="rId17" Type="http://schemas.openxmlformats.org/officeDocument/2006/relationships/oleObject" Target="../embeddings/oleObject21.bin"/><Relationship Id="rId2" Type="http://schemas.openxmlformats.org/officeDocument/2006/relationships/slideLayout" Target="../slideLayouts/slideLayout47.xml"/><Relationship Id="rId16" Type="http://schemas.openxmlformats.org/officeDocument/2006/relationships/tags" Target="../tags/tag286.xml"/><Relationship Id="rId1" Type="http://schemas.openxmlformats.org/officeDocument/2006/relationships/slideLayout" Target="../slideLayouts/slideLayout46.xml"/><Relationship Id="rId6" Type="http://schemas.openxmlformats.org/officeDocument/2006/relationships/slideLayout" Target="../slideLayouts/slideLayout51.xml"/><Relationship Id="rId11" Type="http://schemas.openxmlformats.org/officeDocument/2006/relationships/slideLayout" Target="../slideLayouts/slideLayout56.xml"/><Relationship Id="rId5" Type="http://schemas.openxmlformats.org/officeDocument/2006/relationships/slideLayout" Target="../slideLayouts/slideLayout50.xml"/><Relationship Id="rId15" Type="http://schemas.openxmlformats.org/officeDocument/2006/relationships/tags" Target="../tags/tag285.xml"/><Relationship Id="rId10" Type="http://schemas.openxmlformats.org/officeDocument/2006/relationships/slideLayout" Target="../slideLayouts/slideLayout55.xml"/><Relationship Id="rId19" Type="http://schemas.openxmlformats.org/officeDocument/2006/relationships/image" Target="../media/image11.png"/><Relationship Id="rId4" Type="http://schemas.openxmlformats.org/officeDocument/2006/relationships/slideLayout" Target="../slideLayouts/slideLayout49.xml"/><Relationship Id="rId9" Type="http://schemas.openxmlformats.org/officeDocument/2006/relationships/slideLayout" Target="../slideLayouts/slideLayout54.xml"/><Relationship Id="rId14" Type="http://schemas.openxmlformats.org/officeDocument/2006/relationships/theme" Target="../theme/theme4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6.xml"/><Relationship Id="rId13" Type="http://schemas.openxmlformats.org/officeDocument/2006/relationships/slideLayout" Target="../slideLayouts/slideLayout71.xml"/><Relationship Id="rId18" Type="http://schemas.openxmlformats.org/officeDocument/2006/relationships/slideLayout" Target="../slideLayouts/slideLayout76.xml"/><Relationship Id="rId26" Type="http://schemas.openxmlformats.org/officeDocument/2006/relationships/tags" Target="../tags/tag365.xml"/><Relationship Id="rId39" Type="http://schemas.openxmlformats.org/officeDocument/2006/relationships/tags" Target="../tags/tag378.xml"/><Relationship Id="rId3" Type="http://schemas.openxmlformats.org/officeDocument/2006/relationships/slideLayout" Target="../slideLayouts/slideLayout61.xml"/><Relationship Id="rId21" Type="http://schemas.openxmlformats.org/officeDocument/2006/relationships/slideLayout" Target="../slideLayouts/slideLayout79.xml"/><Relationship Id="rId34" Type="http://schemas.openxmlformats.org/officeDocument/2006/relationships/tags" Target="../tags/tag373.xml"/><Relationship Id="rId42" Type="http://schemas.openxmlformats.org/officeDocument/2006/relationships/tags" Target="../tags/tag381.xml"/><Relationship Id="rId7" Type="http://schemas.openxmlformats.org/officeDocument/2006/relationships/slideLayout" Target="../slideLayouts/slideLayout65.xml"/><Relationship Id="rId12" Type="http://schemas.openxmlformats.org/officeDocument/2006/relationships/slideLayout" Target="../slideLayouts/slideLayout70.xml"/><Relationship Id="rId17" Type="http://schemas.openxmlformats.org/officeDocument/2006/relationships/slideLayout" Target="../slideLayouts/slideLayout75.xml"/><Relationship Id="rId25" Type="http://schemas.openxmlformats.org/officeDocument/2006/relationships/tags" Target="../tags/tag364.xml"/><Relationship Id="rId33" Type="http://schemas.openxmlformats.org/officeDocument/2006/relationships/tags" Target="../tags/tag372.xml"/><Relationship Id="rId38" Type="http://schemas.openxmlformats.org/officeDocument/2006/relationships/tags" Target="../tags/tag377.xml"/><Relationship Id="rId46" Type="http://schemas.openxmlformats.org/officeDocument/2006/relationships/image" Target="../media/image15.png"/><Relationship Id="rId2" Type="http://schemas.openxmlformats.org/officeDocument/2006/relationships/slideLayout" Target="../slideLayouts/slideLayout60.xml"/><Relationship Id="rId16" Type="http://schemas.openxmlformats.org/officeDocument/2006/relationships/slideLayout" Target="../slideLayouts/slideLayout74.xml"/><Relationship Id="rId20" Type="http://schemas.openxmlformats.org/officeDocument/2006/relationships/slideLayout" Target="../slideLayouts/slideLayout78.xml"/><Relationship Id="rId29" Type="http://schemas.openxmlformats.org/officeDocument/2006/relationships/tags" Target="../tags/tag368.xml"/><Relationship Id="rId41" Type="http://schemas.openxmlformats.org/officeDocument/2006/relationships/tags" Target="../tags/tag380.xml"/><Relationship Id="rId1" Type="http://schemas.openxmlformats.org/officeDocument/2006/relationships/slideLayout" Target="../slideLayouts/slideLayout59.xml"/><Relationship Id="rId6" Type="http://schemas.openxmlformats.org/officeDocument/2006/relationships/slideLayout" Target="../slideLayouts/slideLayout64.xml"/><Relationship Id="rId11" Type="http://schemas.openxmlformats.org/officeDocument/2006/relationships/slideLayout" Target="../slideLayouts/slideLayout69.xml"/><Relationship Id="rId24" Type="http://schemas.openxmlformats.org/officeDocument/2006/relationships/tags" Target="../tags/tag363.xml"/><Relationship Id="rId32" Type="http://schemas.openxmlformats.org/officeDocument/2006/relationships/tags" Target="../tags/tag371.xml"/><Relationship Id="rId37" Type="http://schemas.openxmlformats.org/officeDocument/2006/relationships/tags" Target="../tags/tag376.xml"/><Relationship Id="rId40" Type="http://schemas.openxmlformats.org/officeDocument/2006/relationships/tags" Target="../tags/tag379.xml"/><Relationship Id="rId45" Type="http://schemas.openxmlformats.org/officeDocument/2006/relationships/image" Target="../media/image1.emf"/><Relationship Id="rId5" Type="http://schemas.openxmlformats.org/officeDocument/2006/relationships/slideLayout" Target="../slideLayouts/slideLayout63.xml"/><Relationship Id="rId15" Type="http://schemas.openxmlformats.org/officeDocument/2006/relationships/slideLayout" Target="../slideLayouts/slideLayout73.xml"/><Relationship Id="rId23" Type="http://schemas.openxmlformats.org/officeDocument/2006/relationships/theme" Target="../theme/theme5.xml"/><Relationship Id="rId28" Type="http://schemas.openxmlformats.org/officeDocument/2006/relationships/tags" Target="../tags/tag367.xml"/><Relationship Id="rId36" Type="http://schemas.openxmlformats.org/officeDocument/2006/relationships/tags" Target="../tags/tag375.xml"/><Relationship Id="rId10" Type="http://schemas.openxmlformats.org/officeDocument/2006/relationships/slideLayout" Target="../slideLayouts/slideLayout68.xml"/><Relationship Id="rId19" Type="http://schemas.openxmlformats.org/officeDocument/2006/relationships/slideLayout" Target="../slideLayouts/slideLayout77.xml"/><Relationship Id="rId31" Type="http://schemas.openxmlformats.org/officeDocument/2006/relationships/tags" Target="../tags/tag370.xml"/><Relationship Id="rId44" Type="http://schemas.openxmlformats.org/officeDocument/2006/relationships/oleObject" Target="../embeddings/oleObject1.bin"/><Relationship Id="rId4" Type="http://schemas.openxmlformats.org/officeDocument/2006/relationships/slideLayout" Target="../slideLayouts/slideLayout62.xml"/><Relationship Id="rId9" Type="http://schemas.openxmlformats.org/officeDocument/2006/relationships/slideLayout" Target="../slideLayouts/slideLayout67.xml"/><Relationship Id="rId14" Type="http://schemas.openxmlformats.org/officeDocument/2006/relationships/slideLayout" Target="../slideLayouts/slideLayout72.xml"/><Relationship Id="rId22" Type="http://schemas.openxmlformats.org/officeDocument/2006/relationships/slideLayout" Target="../slideLayouts/slideLayout80.xml"/><Relationship Id="rId27" Type="http://schemas.openxmlformats.org/officeDocument/2006/relationships/tags" Target="../tags/tag366.xml"/><Relationship Id="rId30" Type="http://schemas.openxmlformats.org/officeDocument/2006/relationships/tags" Target="../tags/tag369.xml"/><Relationship Id="rId35" Type="http://schemas.openxmlformats.org/officeDocument/2006/relationships/tags" Target="../tags/tag374.xml"/><Relationship Id="rId43" Type="http://schemas.openxmlformats.org/officeDocument/2006/relationships/tags" Target="../tags/tag382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8.xml"/><Relationship Id="rId13" Type="http://schemas.openxmlformats.org/officeDocument/2006/relationships/slideLayout" Target="../slideLayouts/slideLayout93.xml"/><Relationship Id="rId3" Type="http://schemas.openxmlformats.org/officeDocument/2006/relationships/slideLayout" Target="../slideLayouts/slideLayout83.xml"/><Relationship Id="rId7" Type="http://schemas.openxmlformats.org/officeDocument/2006/relationships/slideLayout" Target="../slideLayouts/slideLayout87.xml"/><Relationship Id="rId12" Type="http://schemas.openxmlformats.org/officeDocument/2006/relationships/slideLayout" Target="../slideLayouts/slideLayout92.xml"/><Relationship Id="rId2" Type="http://schemas.openxmlformats.org/officeDocument/2006/relationships/slideLayout" Target="../slideLayouts/slideLayout82.xml"/><Relationship Id="rId1" Type="http://schemas.openxmlformats.org/officeDocument/2006/relationships/slideLayout" Target="../slideLayouts/slideLayout81.xml"/><Relationship Id="rId6" Type="http://schemas.openxmlformats.org/officeDocument/2006/relationships/slideLayout" Target="../slideLayouts/slideLayout86.xml"/><Relationship Id="rId11" Type="http://schemas.openxmlformats.org/officeDocument/2006/relationships/slideLayout" Target="../slideLayouts/slideLayout91.xml"/><Relationship Id="rId5" Type="http://schemas.openxmlformats.org/officeDocument/2006/relationships/slideLayout" Target="../slideLayouts/slideLayout85.xml"/><Relationship Id="rId10" Type="http://schemas.openxmlformats.org/officeDocument/2006/relationships/slideLayout" Target="../slideLayouts/slideLayout90.xml"/><Relationship Id="rId4" Type="http://schemas.openxmlformats.org/officeDocument/2006/relationships/slideLayout" Target="../slideLayouts/slideLayout84.xml"/><Relationship Id="rId9" Type="http://schemas.openxmlformats.org/officeDocument/2006/relationships/slideLayout" Target="../slideLayouts/slideLayout89.xml"/><Relationship Id="rId14" Type="http://schemas.openxmlformats.org/officeDocument/2006/relationships/theme" Target="../theme/theme6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1.xml"/><Relationship Id="rId13" Type="http://schemas.openxmlformats.org/officeDocument/2006/relationships/slideLayout" Target="../slideLayouts/slideLayout106.xml"/><Relationship Id="rId18" Type="http://schemas.openxmlformats.org/officeDocument/2006/relationships/image" Target="../media/image7.emf"/><Relationship Id="rId3" Type="http://schemas.openxmlformats.org/officeDocument/2006/relationships/slideLayout" Target="../slideLayouts/slideLayout96.xml"/><Relationship Id="rId7" Type="http://schemas.openxmlformats.org/officeDocument/2006/relationships/slideLayout" Target="../slideLayouts/slideLayout100.xml"/><Relationship Id="rId12" Type="http://schemas.openxmlformats.org/officeDocument/2006/relationships/slideLayout" Target="../slideLayouts/slideLayout105.xml"/><Relationship Id="rId17" Type="http://schemas.openxmlformats.org/officeDocument/2006/relationships/oleObject" Target="../embeddings/oleObject21.bin"/><Relationship Id="rId2" Type="http://schemas.openxmlformats.org/officeDocument/2006/relationships/slideLayout" Target="../slideLayouts/slideLayout95.xml"/><Relationship Id="rId16" Type="http://schemas.openxmlformats.org/officeDocument/2006/relationships/tags" Target="../tags/tag502.xml"/><Relationship Id="rId1" Type="http://schemas.openxmlformats.org/officeDocument/2006/relationships/slideLayout" Target="../slideLayouts/slideLayout94.xml"/><Relationship Id="rId6" Type="http://schemas.openxmlformats.org/officeDocument/2006/relationships/slideLayout" Target="../slideLayouts/slideLayout99.xml"/><Relationship Id="rId11" Type="http://schemas.openxmlformats.org/officeDocument/2006/relationships/slideLayout" Target="../slideLayouts/slideLayout104.xml"/><Relationship Id="rId5" Type="http://schemas.openxmlformats.org/officeDocument/2006/relationships/slideLayout" Target="../slideLayouts/slideLayout98.xml"/><Relationship Id="rId15" Type="http://schemas.openxmlformats.org/officeDocument/2006/relationships/tags" Target="../tags/tag501.xml"/><Relationship Id="rId10" Type="http://schemas.openxmlformats.org/officeDocument/2006/relationships/slideLayout" Target="../slideLayouts/slideLayout103.xml"/><Relationship Id="rId19" Type="http://schemas.openxmlformats.org/officeDocument/2006/relationships/image" Target="../media/image11.png"/><Relationship Id="rId4" Type="http://schemas.openxmlformats.org/officeDocument/2006/relationships/slideLayout" Target="../slideLayouts/slideLayout97.xml"/><Relationship Id="rId9" Type="http://schemas.openxmlformats.org/officeDocument/2006/relationships/slideLayout" Target="../slideLayouts/slideLayout102.xml"/><Relationship Id="rId14" Type="http://schemas.openxmlformats.org/officeDocument/2006/relationships/theme" Target="../theme/theme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6" hidden="1">
            <a:extLst>
              <a:ext uri="{FF2B5EF4-FFF2-40B4-BE49-F238E27FC236}">
                <a16:creationId xmlns:a16="http://schemas.microsoft.com/office/drawing/2014/main" id="{4BC40847-AF8B-4097-9A07-2349A751A051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5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5" imgW="413" imgH="416" progId="TCLayout.ActiveDocument.1">
                  <p:embed/>
                </p:oleObj>
              </mc:Choice>
              <mc:Fallback>
                <p:oleObj name="think-cell Slide" r:id="rId45" imgW="413" imgH="416" progId="TCLayout.ActiveDocument.1">
                  <p:embed/>
                  <p:pic>
                    <p:nvPicPr>
                      <p:cNvPr id="3" name="Object 6" hidden="1">
                        <a:extLst>
                          <a:ext uri="{FF2B5EF4-FFF2-40B4-BE49-F238E27FC236}">
                            <a16:creationId xmlns:a16="http://schemas.microsoft.com/office/drawing/2014/main" id="{4BC40847-AF8B-4097-9A07-2349A751A051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>
            <a:extLst>
              <a:ext uri="{FF2B5EF4-FFF2-40B4-BE49-F238E27FC236}">
                <a16:creationId xmlns:a16="http://schemas.microsoft.com/office/drawing/2014/main" id="{15B28737-798E-48D4-BBDB-8EB35CB9FFFB}"/>
              </a:ext>
            </a:extLst>
          </p:cNvPr>
          <p:cNvSpPr/>
          <p:nvPr userDrawn="1">
            <p:custDataLst>
              <p:tags r:id="rId26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accent1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Tx/>
              <a:buSzTx/>
              <a:buFontTx/>
              <a:buNone/>
              <a:tabLst/>
              <a:defRPr/>
            </a:pPr>
            <a:endParaRPr kumimoji="0" lang="en-US" sz="25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  <a:sym typeface="Arial" panose="020B0604020202020204" pitchFamily="34" charset="0"/>
            </a:endParaRPr>
          </a:p>
        </p:txBody>
      </p:sp>
      <p:sp>
        <p:nvSpPr>
          <p:cNvPr id="16" name="4. Footnote" hidden="1">
            <a:extLst>
              <a:ext uri="{FF2B5EF4-FFF2-40B4-BE49-F238E27FC236}">
                <a16:creationId xmlns:a16="http://schemas.microsoft.com/office/drawing/2014/main" id="{772E4927-517C-4D61-9929-9FFDE5F31A03}"/>
              </a:ext>
            </a:extLst>
          </p:cNvPr>
          <p:cNvSpPr txBox="1"/>
          <p:nvPr userDrawn="1">
            <p:custDataLst>
              <p:tags r:id="rId27"/>
            </p:custDataLst>
          </p:nvPr>
        </p:nvSpPr>
        <p:spPr>
          <a:xfrm>
            <a:off x="553972" y="6278400"/>
            <a:ext cx="7278624" cy="123111"/>
          </a:xfrm>
          <a:prstGeom prst="rect">
            <a:avLst/>
          </a:prstGeom>
          <a:noFill/>
        </p:spPr>
        <p:txBody>
          <a:bodyPr wrap="square" lIns="0" tIns="0" rIns="0" bIns="0" rtlCol="0" anchor="b">
            <a:noAutofit/>
          </a:bodyPr>
          <a:lstStyle>
            <a:defPPr>
              <a:defRPr lang="en-US"/>
            </a:defPPr>
            <a:lvl1pPr marL="203200" marR="0" lvl="0" indent="-212725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">
                <a:cs typeface="Arial" panose="020B0604020202020204" pitchFamily="34" charset="0"/>
              </a:defRPr>
            </a:lvl1pPr>
          </a:lstStyle>
          <a:p>
            <a:pPr marL="203200" marR="0" lvl="0" indent="-212725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Footnotes</a:t>
            </a:r>
          </a:p>
        </p:txBody>
      </p:sp>
      <p:sp>
        <p:nvSpPr>
          <p:cNvPr id="57" name="2. Slide Title">
            <a:extLst>
              <a:ext uri="{FF2B5EF4-FFF2-40B4-BE49-F238E27FC236}">
                <a16:creationId xmlns:a16="http://schemas.microsoft.com/office/drawing/2014/main" id="{98FF70AE-7EF6-4E5B-9FFE-B44C852C9FBA}"/>
              </a:ext>
            </a:extLst>
          </p:cNvPr>
          <p:cNvSpPr>
            <a:spLocks noGrp="1"/>
          </p:cNvSpPr>
          <p:nvPr>
            <p:ph type="title"/>
            <p:custDataLst>
              <p:tags r:id="rId28"/>
            </p:custDataLst>
          </p:nvPr>
        </p:nvSpPr>
        <p:spPr>
          <a:xfrm>
            <a:off x="554736" y="172212"/>
            <a:ext cx="10160065" cy="731520"/>
          </a:xfrm>
          <a:prstGeom prst="rect">
            <a:avLst/>
          </a:prstGeom>
        </p:spPr>
        <p:txBody>
          <a:bodyPr vert="horz" wrap="square" lIns="0" tIns="0" rIns="0" bIns="0" rtlCol="0" anchor="b" anchorCtr="0">
            <a:noAutofit/>
          </a:bodyPr>
          <a:lstStyle/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grpSp>
        <p:nvGrpSpPr>
          <p:cNvPr id="59" name="Grid" hidden="1">
            <a:extLst>
              <a:ext uri="{FF2B5EF4-FFF2-40B4-BE49-F238E27FC236}">
                <a16:creationId xmlns:a16="http://schemas.microsoft.com/office/drawing/2014/main" id="{D35250B8-D61E-4F1A-9ACD-6E1BB958B78E}"/>
              </a:ext>
            </a:extLst>
          </p:cNvPr>
          <p:cNvGrpSpPr/>
          <p:nvPr userDrawn="1"/>
        </p:nvGrpSpPr>
        <p:grpSpPr>
          <a:xfrm>
            <a:off x="0" y="0"/>
            <a:ext cx="12190476" cy="6858000"/>
            <a:chOff x="0" y="0"/>
            <a:chExt cx="12190476" cy="6858000"/>
          </a:xfrm>
        </p:grpSpPr>
        <p:sp>
          <p:nvSpPr>
            <p:cNvPr id="60" name="slide margin">
              <a:extLst>
                <a:ext uri="{FF2B5EF4-FFF2-40B4-BE49-F238E27FC236}">
                  <a16:creationId xmlns:a16="http://schemas.microsoft.com/office/drawing/2014/main" id="{B96EBE04-E01D-4922-8601-F1AD43DC4DA0}"/>
                </a:ext>
              </a:extLst>
            </p:cNvPr>
            <p:cNvSpPr/>
            <p:nvPr/>
          </p:nvSpPr>
          <p:spPr bwMode="invGray">
            <a:xfrm>
              <a:off x="1524" y="0"/>
              <a:ext cx="12188952" cy="6858000"/>
            </a:xfrm>
            <a:custGeom>
              <a:avLst/>
              <a:gdLst>
                <a:gd name="connsiteX0" fmla="*/ 551868 w 12188952"/>
                <a:gd name="connsiteY0" fmla="*/ 1709928 h 6858000"/>
                <a:gd name="connsiteX1" fmla="*/ 551868 w 12188952"/>
                <a:gd name="connsiteY1" fmla="*/ 6217920 h 6858000"/>
                <a:gd name="connsiteX2" fmla="*/ 11636196 w 12188952"/>
                <a:gd name="connsiteY2" fmla="*/ 6217920 h 6858000"/>
                <a:gd name="connsiteX3" fmla="*/ 11636196 w 12188952"/>
                <a:gd name="connsiteY3" fmla="*/ 1709928 h 6858000"/>
                <a:gd name="connsiteX4" fmla="*/ 0 w 12188952"/>
                <a:gd name="connsiteY4" fmla="*/ 0 h 6858000"/>
                <a:gd name="connsiteX5" fmla="*/ 12188952 w 12188952"/>
                <a:gd name="connsiteY5" fmla="*/ 0 h 6858000"/>
                <a:gd name="connsiteX6" fmla="*/ 12188952 w 12188952"/>
                <a:gd name="connsiteY6" fmla="*/ 6858000 h 6858000"/>
                <a:gd name="connsiteX7" fmla="*/ 0 w 12188952"/>
                <a:gd name="connsiteY7" fmla="*/ 685800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2188952" h="6858000">
                  <a:moveTo>
                    <a:pt x="551868" y="1709928"/>
                  </a:moveTo>
                  <a:lnTo>
                    <a:pt x="551868" y="6217920"/>
                  </a:lnTo>
                  <a:lnTo>
                    <a:pt x="11636196" y="6217920"/>
                  </a:lnTo>
                  <a:lnTo>
                    <a:pt x="11636196" y="1709928"/>
                  </a:lnTo>
                  <a:close/>
                  <a:moveTo>
                    <a:pt x="0" y="0"/>
                  </a:moveTo>
                  <a:lnTo>
                    <a:pt x="12188952" y="0"/>
                  </a:lnTo>
                  <a:lnTo>
                    <a:pt x="12188952" y="6858000"/>
                  </a:lnTo>
                  <a:lnTo>
                    <a:pt x="0" y="6858000"/>
                  </a:lnTo>
                  <a:close/>
                </a:path>
              </a:pathLst>
            </a:custGeom>
            <a:solidFill>
              <a:srgbClr val="FF0000">
                <a:alpha val="3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cxnSp>
          <p:nvCxnSpPr>
            <p:cNvPr id="61" name="Straight Connector 60">
              <a:extLst>
                <a:ext uri="{FF2B5EF4-FFF2-40B4-BE49-F238E27FC236}">
                  <a16:creationId xmlns:a16="http://schemas.microsoft.com/office/drawing/2014/main" id="{5CA037B0-2A91-4357-A969-80F65F949266}"/>
                </a:ext>
              </a:extLst>
            </p:cNvPr>
            <p:cNvCxnSpPr/>
            <p:nvPr/>
          </p:nvCxnSpPr>
          <p:spPr bwMode="invGray">
            <a:xfrm>
              <a:off x="859460" y="0"/>
              <a:ext cx="0" cy="6858000"/>
            </a:xfrm>
            <a:prstGeom prst="line">
              <a:avLst/>
            </a:prstGeom>
            <a:ln>
              <a:solidFill>
                <a:srgbClr val="19D3C5">
                  <a:alpha val="40000"/>
                </a:srgbClr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1">
              <a:extLst>
                <a:ext uri="{FF2B5EF4-FFF2-40B4-BE49-F238E27FC236}">
                  <a16:creationId xmlns:a16="http://schemas.microsoft.com/office/drawing/2014/main" id="{E1BD7C67-EF90-4AA0-BA50-51299E7EEE4C}"/>
                </a:ext>
              </a:extLst>
            </p:cNvPr>
            <p:cNvCxnSpPr/>
            <p:nvPr/>
          </p:nvCxnSpPr>
          <p:spPr bwMode="invGray">
            <a:xfrm>
              <a:off x="11332545" y="0"/>
              <a:ext cx="0" cy="6858000"/>
            </a:xfrm>
            <a:prstGeom prst="line">
              <a:avLst/>
            </a:prstGeom>
            <a:ln>
              <a:solidFill>
                <a:srgbClr val="19D3C5">
                  <a:alpha val="40000"/>
                </a:srgbClr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62">
              <a:extLst>
                <a:ext uri="{FF2B5EF4-FFF2-40B4-BE49-F238E27FC236}">
                  <a16:creationId xmlns:a16="http://schemas.microsoft.com/office/drawing/2014/main" id="{7719564A-5227-44A7-ABC0-4C6BBC1E2D6F}"/>
                </a:ext>
              </a:extLst>
            </p:cNvPr>
            <p:cNvCxnSpPr/>
            <p:nvPr/>
          </p:nvCxnSpPr>
          <p:spPr bwMode="invGray">
            <a:xfrm>
              <a:off x="1811559" y="0"/>
              <a:ext cx="0" cy="6858000"/>
            </a:xfrm>
            <a:prstGeom prst="line">
              <a:avLst/>
            </a:prstGeom>
            <a:ln>
              <a:solidFill>
                <a:srgbClr val="19D3C5">
                  <a:alpha val="40000"/>
                </a:srgbClr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>
              <a:extLst>
                <a:ext uri="{FF2B5EF4-FFF2-40B4-BE49-F238E27FC236}">
                  <a16:creationId xmlns:a16="http://schemas.microsoft.com/office/drawing/2014/main" id="{0FD85D0C-74E8-4603-86B8-FCC481122CE8}"/>
                </a:ext>
              </a:extLst>
            </p:cNvPr>
            <p:cNvCxnSpPr/>
            <p:nvPr/>
          </p:nvCxnSpPr>
          <p:spPr bwMode="invGray">
            <a:xfrm>
              <a:off x="2763658" y="0"/>
              <a:ext cx="0" cy="6858000"/>
            </a:xfrm>
            <a:prstGeom prst="line">
              <a:avLst/>
            </a:prstGeom>
            <a:ln>
              <a:solidFill>
                <a:srgbClr val="19D3C5">
                  <a:alpha val="40000"/>
                </a:srgbClr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>
              <a:extLst>
                <a:ext uri="{FF2B5EF4-FFF2-40B4-BE49-F238E27FC236}">
                  <a16:creationId xmlns:a16="http://schemas.microsoft.com/office/drawing/2014/main" id="{7F8BF8BD-68B4-4717-8162-382FFCC9BC9A}"/>
                </a:ext>
              </a:extLst>
            </p:cNvPr>
            <p:cNvCxnSpPr/>
            <p:nvPr/>
          </p:nvCxnSpPr>
          <p:spPr bwMode="invGray">
            <a:xfrm>
              <a:off x="3715757" y="0"/>
              <a:ext cx="0" cy="6858000"/>
            </a:xfrm>
            <a:prstGeom prst="line">
              <a:avLst/>
            </a:prstGeom>
            <a:ln>
              <a:solidFill>
                <a:srgbClr val="19D3C5">
                  <a:alpha val="40000"/>
                </a:srgbClr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65">
              <a:extLst>
                <a:ext uri="{FF2B5EF4-FFF2-40B4-BE49-F238E27FC236}">
                  <a16:creationId xmlns:a16="http://schemas.microsoft.com/office/drawing/2014/main" id="{89DB0B65-FCD8-4DD7-833A-DEED6A420E2A}"/>
                </a:ext>
              </a:extLst>
            </p:cNvPr>
            <p:cNvCxnSpPr/>
            <p:nvPr/>
          </p:nvCxnSpPr>
          <p:spPr bwMode="invGray">
            <a:xfrm>
              <a:off x="4667856" y="0"/>
              <a:ext cx="0" cy="6858000"/>
            </a:xfrm>
            <a:prstGeom prst="line">
              <a:avLst/>
            </a:prstGeom>
            <a:ln>
              <a:solidFill>
                <a:srgbClr val="19D3C5">
                  <a:alpha val="40000"/>
                </a:srgbClr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66">
              <a:extLst>
                <a:ext uri="{FF2B5EF4-FFF2-40B4-BE49-F238E27FC236}">
                  <a16:creationId xmlns:a16="http://schemas.microsoft.com/office/drawing/2014/main" id="{E18151F3-D51F-4302-95BF-AE8E806F628D}"/>
                </a:ext>
              </a:extLst>
            </p:cNvPr>
            <p:cNvCxnSpPr/>
            <p:nvPr/>
          </p:nvCxnSpPr>
          <p:spPr bwMode="invGray">
            <a:xfrm>
              <a:off x="5619955" y="0"/>
              <a:ext cx="0" cy="6858000"/>
            </a:xfrm>
            <a:prstGeom prst="line">
              <a:avLst/>
            </a:prstGeom>
            <a:ln>
              <a:solidFill>
                <a:srgbClr val="19D3C5">
                  <a:alpha val="40000"/>
                </a:srgbClr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Connector 67">
              <a:extLst>
                <a:ext uri="{FF2B5EF4-FFF2-40B4-BE49-F238E27FC236}">
                  <a16:creationId xmlns:a16="http://schemas.microsoft.com/office/drawing/2014/main" id="{35A6B330-5ACC-486B-8131-B7F5407825B2}"/>
                </a:ext>
              </a:extLst>
            </p:cNvPr>
            <p:cNvCxnSpPr/>
            <p:nvPr/>
          </p:nvCxnSpPr>
          <p:spPr bwMode="invGray">
            <a:xfrm>
              <a:off x="6572054" y="0"/>
              <a:ext cx="0" cy="6858000"/>
            </a:xfrm>
            <a:prstGeom prst="line">
              <a:avLst/>
            </a:prstGeom>
            <a:ln>
              <a:solidFill>
                <a:srgbClr val="19D3C5">
                  <a:alpha val="40000"/>
                </a:srgbClr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Connector 68">
              <a:extLst>
                <a:ext uri="{FF2B5EF4-FFF2-40B4-BE49-F238E27FC236}">
                  <a16:creationId xmlns:a16="http://schemas.microsoft.com/office/drawing/2014/main" id="{DA5DE7AD-CCFE-4A85-9421-C7CEA9F80DEC}"/>
                </a:ext>
              </a:extLst>
            </p:cNvPr>
            <p:cNvCxnSpPr/>
            <p:nvPr/>
          </p:nvCxnSpPr>
          <p:spPr bwMode="invGray">
            <a:xfrm>
              <a:off x="7524153" y="0"/>
              <a:ext cx="0" cy="6858000"/>
            </a:xfrm>
            <a:prstGeom prst="line">
              <a:avLst/>
            </a:prstGeom>
            <a:ln>
              <a:solidFill>
                <a:srgbClr val="19D3C5">
                  <a:alpha val="40000"/>
                </a:srgbClr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Connector 69">
              <a:extLst>
                <a:ext uri="{FF2B5EF4-FFF2-40B4-BE49-F238E27FC236}">
                  <a16:creationId xmlns:a16="http://schemas.microsoft.com/office/drawing/2014/main" id="{6E2A9A81-75D1-41A9-9821-54FC36E753C1}"/>
                </a:ext>
              </a:extLst>
            </p:cNvPr>
            <p:cNvCxnSpPr/>
            <p:nvPr/>
          </p:nvCxnSpPr>
          <p:spPr bwMode="invGray">
            <a:xfrm>
              <a:off x="8476252" y="0"/>
              <a:ext cx="0" cy="6858000"/>
            </a:xfrm>
            <a:prstGeom prst="line">
              <a:avLst/>
            </a:prstGeom>
            <a:ln>
              <a:solidFill>
                <a:srgbClr val="19D3C5">
                  <a:alpha val="40000"/>
                </a:srgbClr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Connector 70">
              <a:extLst>
                <a:ext uri="{FF2B5EF4-FFF2-40B4-BE49-F238E27FC236}">
                  <a16:creationId xmlns:a16="http://schemas.microsoft.com/office/drawing/2014/main" id="{86FE52AA-2DD1-4D00-A984-41CDC38B2D7F}"/>
                </a:ext>
              </a:extLst>
            </p:cNvPr>
            <p:cNvCxnSpPr/>
            <p:nvPr/>
          </p:nvCxnSpPr>
          <p:spPr bwMode="invGray">
            <a:xfrm>
              <a:off x="9428351" y="0"/>
              <a:ext cx="0" cy="6858000"/>
            </a:xfrm>
            <a:prstGeom prst="line">
              <a:avLst/>
            </a:prstGeom>
            <a:ln>
              <a:solidFill>
                <a:srgbClr val="19D3C5">
                  <a:alpha val="40000"/>
                </a:srgbClr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Connector 71">
              <a:extLst>
                <a:ext uri="{FF2B5EF4-FFF2-40B4-BE49-F238E27FC236}">
                  <a16:creationId xmlns:a16="http://schemas.microsoft.com/office/drawing/2014/main" id="{85C9FC50-7177-43E6-9E56-DC9A2E6B7E6E}"/>
                </a:ext>
              </a:extLst>
            </p:cNvPr>
            <p:cNvCxnSpPr/>
            <p:nvPr/>
          </p:nvCxnSpPr>
          <p:spPr bwMode="invGray">
            <a:xfrm>
              <a:off x="10380450" y="0"/>
              <a:ext cx="0" cy="6858000"/>
            </a:xfrm>
            <a:prstGeom prst="line">
              <a:avLst/>
            </a:prstGeom>
            <a:ln>
              <a:solidFill>
                <a:srgbClr val="19D3C5">
                  <a:alpha val="40000"/>
                </a:srgbClr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3" name="Freeform: Shape 72">
              <a:extLst>
                <a:ext uri="{FF2B5EF4-FFF2-40B4-BE49-F238E27FC236}">
                  <a16:creationId xmlns:a16="http://schemas.microsoft.com/office/drawing/2014/main" id="{BC97F85A-62E2-4591-B8D0-4F068B177B5D}"/>
                </a:ext>
              </a:extLst>
            </p:cNvPr>
            <p:cNvSpPr/>
            <p:nvPr/>
          </p:nvSpPr>
          <p:spPr bwMode="invGray">
            <a:xfrm>
              <a:off x="1524" y="0"/>
              <a:ext cx="553212" cy="6858000"/>
            </a:xfrm>
            <a:custGeom>
              <a:avLst/>
              <a:gdLst>
                <a:gd name="connsiteX0" fmla="*/ 0 w 553212"/>
                <a:gd name="connsiteY0" fmla="*/ 0 h 6858000"/>
                <a:gd name="connsiteX1" fmla="*/ 553212 w 553212"/>
                <a:gd name="connsiteY1" fmla="*/ 0 h 6858000"/>
                <a:gd name="connsiteX2" fmla="*/ 553212 w 553212"/>
                <a:gd name="connsiteY2" fmla="*/ 6858000 h 6858000"/>
                <a:gd name="connsiteX3" fmla="*/ 0 w 553212"/>
                <a:gd name="connsiteY3" fmla="*/ 6858000 h 6858000"/>
                <a:gd name="connsiteX4" fmla="*/ 0 w 553212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53212" h="6858000">
                  <a:moveTo>
                    <a:pt x="0" y="0"/>
                  </a:moveTo>
                  <a:lnTo>
                    <a:pt x="553212" y="0"/>
                  </a:lnTo>
                  <a:lnTo>
                    <a:pt x="553212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23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74" name="Freeform: Shape 73">
              <a:extLst>
                <a:ext uri="{FF2B5EF4-FFF2-40B4-BE49-F238E27FC236}">
                  <a16:creationId xmlns:a16="http://schemas.microsoft.com/office/drawing/2014/main" id="{7F4B967A-CF91-473D-8A35-2BE771F9F590}"/>
                </a:ext>
              </a:extLst>
            </p:cNvPr>
            <p:cNvSpPr/>
            <p:nvPr/>
          </p:nvSpPr>
          <p:spPr bwMode="invGray">
            <a:xfrm>
              <a:off x="1167385" y="0"/>
              <a:ext cx="339451" cy="6858000"/>
            </a:xfrm>
            <a:custGeom>
              <a:avLst/>
              <a:gdLst>
                <a:gd name="connsiteX0" fmla="*/ 0 w 339451"/>
                <a:gd name="connsiteY0" fmla="*/ 0 h 6858000"/>
                <a:gd name="connsiteX1" fmla="*/ 339451 w 339451"/>
                <a:gd name="connsiteY1" fmla="*/ 0 h 6858000"/>
                <a:gd name="connsiteX2" fmla="*/ 339451 w 339451"/>
                <a:gd name="connsiteY2" fmla="*/ 6858000 h 6858000"/>
                <a:gd name="connsiteX3" fmla="*/ 0 w 339451"/>
                <a:gd name="connsiteY3" fmla="*/ 6858000 h 6858000"/>
                <a:gd name="connsiteX4" fmla="*/ 0 w 339451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9451" h="6858000">
                  <a:moveTo>
                    <a:pt x="0" y="0"/>
                  </a:moveTo>
                  <a:lnTo>
                    <a:pt x="339451" y="0"/>
                  </a:lnTo>
                  <a:lnTo>
                    <a:pt x="339451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23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75" name="Freeform: Shape 74">
              <a:extLst>
                <a:ext uri="{FF2B5EF4-FFF2-40B4-BE49-F238E27FC236}">
                  <a16:creationId xmlns:a16="http://schemas.microsoft.com/office/drawing/2014/main" id="{5AC41621-77EA-4492-8E68-0BE34108294A}"/>
                </a:ext>
              </a:extLst>
            </p:cNvPr>
            <p:cNvSpPr/>
            <p:nvPr/>
          </p:nvSpPr>
          <p:spPr bwMode="invGray">
            <a:xfrm>
              <a:off x="2119484" y="0"/>
              <a:ext cx="339451" cy="6858000"/>
            </a:xfrm>
            <a:custGeom>
              <a:avLst/>
              <a:gdLst>
                <a:gd name="connsiteX0" fmla="*/ 0 w 339451"/>
                <a:gd name="connsiteY0" fmla="*/ 0 h 6858000"/>
                <a:gd name="connsiteX1" fmla="*/ 339451 w 339451"/>
                <a:gd name="connsiteY1" fmla="*/ 0 h 6858000"/>
                <a:gd name="connsiteX2" fmla="*/ 339451 w 339451"/>
                <a:gd name="connsiteY2" fmla="*/ 6858000 h 6858000"/>
                <a:gd name="connsiteX3" fmla="*/ 0 w 339451"/>
                <a:gd name="connsiteY3" fmla="*/ 6858000 h 6858000"/>
                <a:gd name="connsiteX4" fmla="*/ 0 w 339451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9451" h="6858000">
                  <a:moveTo>
                    <a:pt x="0" y="0"/>
                  </a:moveTo>
                  <a:lnTo>
                    <a:pt x="339451" y="0"/>
                  </a:lnTo>
                  <a:lnTo>
                    <a:pt x="339451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23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76" name="Freeform: Shape 75">
              <a:extLst>
                <a:ext uri="{FF2B5EF4-FFF2-40B4-BE49-F238E27FC236}">
                  <a16:creationId xmlns:a16="http://schemas.microsoft.com/office/drawing/2014/main" id="{31A06AD2-A9EA-45D9-B15C-089884A54107}"/>
                </a:ext>
              </a:extLst>
            </p:cNvPr>
            <p:cNvSpPr/>
            <p:nvPr/>
          </p:nvSpPr>
          <p:spPr bwMode="invGray">
            <a:xfrm>
              <a:off x="3071583" y="0"/>
              <a:ext cx="339451" cy="6858000"/>
            </a:xfrm>
            <a:custGeom>
              <a:avLst/>
              <a:gdLst>
                <a:gd name="connsiteX0" fmla="*/ 0 w 339451"/>
                <a:gd name="connsiteY0" fmla="*/ 0 h 6858000"/>
                <a:gd name="connsiteX1" fmla="*/ 339451 w 339451"/>
                <a:gd name="connsiteY1" fmla="*/ 0 h 6858000"/>
                <a:gd name="connsiteX2" fmla="*/ 339451 w 339451"/>
                <a:gd name="connsiteY2" fmla="*/ 6858000 h 6858000"/>
                <a:gd name="connsiteX3" fmla="*/ 0 w 339451"/>
                <a:gd name="connsiteY3" fmla="*/ 6858000 h 6858000"/>
                <a:gd name="connsiteX4" fmla="*/ 0 w 339451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9451" h="6858000">
                  <a:moveTo>
                    <a:pt x="0" y="0"/>
                  </a:moveTo>
                  <a:lnTo>
                    <a:pt x="339451" y="0"/>
                  </a:lnTo>
                  <a:lnTo>
                    <a:pt x="339451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23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77" name="Freeform: Shape 76">
              <a:extLst>
                <a:ext uri="{FF2B5EF4-FFF2-40B4-BE49-F238E27FC236}">
                  <a16:creationId xmlns:a16="http://schemas.microsoft.com/office/drawing/2014/main" id="{3A7B39CC-379F-4224-9E59-81B1690088A0}"/>
                </a:ext>
              </a:extLst>
            </p:cNvPr>
            <p:cNvSpPr/>
            <p:nvPr/>
          </p:nvSpPr>
          <p:spPr bwMode="invGray">
            <a:xfrm>
              <a:off x="4023681" y="0"/>
              <a:ext cx="339450" cy="6858000"/>
            </a:xfrm>
            <a:custGeom>
              <a:avLst/>
              <a:gdLst>
                <a:gd name="connsiteX0" fmla="*/ 0 w 339450"/>
                <a:gd name="connsiteY0" fmla="*/ 0 h 6858000"/>
                <a:gd name="connsiteX1" fmla="*/ 339450 w 339450"/>
                <a:gd name="connsiteY1" fmla="*/ 0 h 6858000"/>
                <a:gd name="connsiteX2" fmla="*/ 339450 w 339450"/>
                <a:gd name="connsiteY2" fmla="*/ 6858000 h 6858000"/>
                <a:gd name="connsiteX3" fmla="*/ 0 w 339450"/>
                <a:gd name="connsiteY3" fmla="*/ 6858000 h 6858000"/>
                <a:gd name="connsiteX4" fmla="*/ 0 w 339450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9450" h="6858000">
                  <a:moveTo>
                    <a:pt x="0" y="0"/>
                  </a:moveTo>
                  <a:lnTo>
                    <a:pt x="339450" y="0"/>
                  </a:lnTo>
                  <a:lnTo>
                    <a:pt x="339450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23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78" name="Freeform: Shape 77">
              <a:extLst>
                <a:ext uri="{FF2B5EF4-FFF2-40B4-BE49-F238E27FC236}">
                  <a16:creationId xmlns:a16="http://schemas.microsoft.com/office/drawing/2014/main" id="{F8002ACB-1459-4214-B28A-B38E8A1FF8A6}"/>
                </a:ext>
              </a:extLst>
            </p:cNvPr>
            <p:cNvSpPr/>
            <p:nvPr/>
          </p:nvSpPr>
          <p:spPr bwMode="invGray">
            <a:xfrm>
              <a:off x="4975780" y="0"/>
              <a:ext cx="339451" cy="6858000"/>
            </a:xfrm>
            <a:custGeom>
              <a:avLst/>
              <a:gdLst>
                <a:gd name="connsiteX0" fmla="*/ 0 w 339451"/>
                <a:gd name="connsiteY0" fmla="*/ 0 h 6858000"/>
                <a:gd name="connsiteX1" fmla="*/ 339451 w 339451"/>
                <a:gd name="connsiteY1" fmla="*/ 0 h 6858000"/>
                <a:gd name="connsiteX2" fmla="*/ 339451 w 339451"/>
                <a:gd name="connsiteY2" fmla="*/ 6858000 h 6858000"/>
                <a:gd name="connsiteX3" fmla="*/ 0 w 339451"/>
                <a:gd name="connsiteY3" fmla="*/ 6858000 h 6858000"/>
                <a:gd name="connsiteX4" fmla="*/ 0 w 339451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9451" h="6858000">
                  <a:moveTo>
                    <a:pt x="0" y="0"/>
                  </a:moveTo>
                  <a:lnTo>
                    <a:pt x="339451" y="0"/>
                  </a:lnTo>
                  <a:lnTo>
                    <a:pt x="339451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23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79" name="Freeform: Shape 78">
              <a:extLst>
                <a:ext uri="{FF2B5EF4-FFF2-40B4-BE49-F238E27FC236}">
                  <a16:creationId xmlns:a16="http://schemas.microsoft.com/office/drawing/2014/main" id="{71D59E94-AA3C-4DE0-8345-20C71667A205}"/>
                </a:ext>
              </a:extLst>
            </p:cNvPr>
            <p:cNvSpPr/>
            <p:nvPr/>
          </p:nvSpPr>
          <p:spPr bwMode="invGray">
            <a:xfrm>
              <a:off x="5927879" y="0"/>
              <a:ext cx="339451" cy="6858000"/>
            </a:xfrm>
            <a:custGeom>
              <a:avLst/>
              <a:gdLst>
                <a:gd name="connsiteX0" fmla="*/ 0 w 339451"/>
                <a:gd name="connsiteY0" fmla="*/ 0 h 6858000"/>
                <a:gd name="connsiteX1" fmla="*/ 339451 w 339451"/>
                <a:gd name="connsiteY1" fmla="*/ 0 h 6858000"/>
                <a:gd name="connsiteX2" fmla="*/ 339451 w 339451"/>
                <a:gd name="connsiteY2" fmla="*/ 6858000 h 6858000"/>
                <a:gd name="connsiteX3" fmla="*/ 0 w 339451"/>
                <a:gd name="connsiteY3" fmla="*/ 6858000 h 6858000"/>
                <a:gd name="connsiteX4" fmla="*/ 0 w 339451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9451" h="6858000">
                  <a:moveTo>
                    <a:pt x="0" y="0"/>
                  </a:moveTo>
                  <a:lnTo>
                    <a:pt x="339451" y="0"/>
                  </a:lnTo>
                  <a:lnTo>
                    <a:pt x="339451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23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80" name="Freeform: Shape 79">
              <a:extLst>
                <a:ext uri="{FF2B5EF4-FFF2-40B4-BE49-F238E27FC236}">
                  <a16:creationId xmlns:a16="http://schemas.microsoft.com/office/drawing/2014/main" id="{5805F09B-786C-43E4-8288-B1AAF94C8ADE}"/>
                </a:ext>
              </a:extLst>
            </p:cNvPr>
            <p:cNvSpPr/>
            <p:nvPr/>
          </p:nvSpPr>
          <p:spPr bwMode="invGray">
            <a:xfrm>
              <a:off x="6879978" y="0"/>
              <a:ext cx="339451" cy="6858000"/>
            </a:xfrm>
            <a:custGeom>
              <a:avLst/>
              <a:gdLst>
                <a:gd name="connsiteX0" fmla="*/ 0 w 339451"/>
                <a:gd name="connsiteY0" fmla="*/ 0 h 6858000"/>
                <a:gd name="connsiteX1" fmla="*/ 339451 w 339451"/>
                <a:gd name="connsiteY1" fmla="*/ 0 h 6858000"/>
                <a:gd name="connsiteX2" fmla="*/ 339451 w 339451"/>
                <a:gd name="connsiteY2" fmla="*/ 6858000 h 6858000"/>
                <a:gd name="connsiteX3" fmla="*/ 0 w 339451"/>
                <a:gd name="connsiteY3" fmla="*/ 6858000 h 6858000"/>
                <a:gd name="connsiteX4" fmla="*/ 0 w 339451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9451" h="6858000">
                  <a:moveTo>
                    <a:pt x="0" y="0"/>
                  </a:moveTo>
                  <a:lnTo>
                    <a:pt x="339451" y="0"/>
                  </a:lnTo>
                  <a:lnTo>
                    <a:pt x="339451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23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81" name="Freeform: Shape 80">
              <a:extLst>
                <a:ext uri="{FF2B5EF4-FFF2-40B4-BE49-F238E27FC236}">
                  <a16:creationId xmlns:a16="http://schemas.microsoft.com/office/drawing/2014/main" id="{5FB23B6E-567C-4896-8B32-DA4C452B4AE7}"/>
                </a:ext>
              </a:extLst>
            </p:cNvPr>
            <p:cNvSpPr/>
            <p:nvPr/>
          </p:nvSpPr>
          <p:spPr bwMode="invGray">
            <a:xfrm>
              <a:off x="7832077" y="0"/>
              <a:ext cx="339451" cy="6858000"/>
            </a:xfrm>
            <a:custGeom>
              <a:avLst/>
              <a:gdLst>
                <a:gd name="connsiteX0" fmla="*/ 0 w 339451"/>
                <a:gd name="connsiteY0" fmla="*/ 0 h 6858000"/>
                <a:gd name="connsiteX1" fmla="*/ 339451 w 339451"/>
                <a:gd name="connsiteY1" fmla="*/ 0 h 6858000"/>
                <a:gd name="connsiteX2" fmla="*/ 339451 w 339451"/>
                <a:gd name="connsiteY2" fmla="*/ 6858000 h 6858000"/>
                <a:gd name="connsiteX3" fmla="*/ 0 w 339451"/>
                <a:gd name="connsiteY3" fmla="*/ 6858000 h 6858000"/>
                <a:gd name="connsiteX4" fmla="*/ 0 w 339451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9451" h="6858000">
                  <a:moveTo>
                    <a:pt x="0" y="0"/>
                  </a:moveTo>
                  <a:lnTo>
                    <a:pt x="339451" y="0"/>
                  </a:lnTo>
                  <a:lnTo>
                    <a:pt x="339451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23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82" name="Freeform: Shape 81">
              <a:extLst>
                <a:ext uri="{FF2B5EF4-FFF2-40B4-BE49-F238E27FC236}">
                  <a16:creationId xmlns:a16="http://schemas.microsoft.com/office/drawing/2014/main" id="{9B792231-972E-4476-BAF2-761E10463BA8}"/>
                </a:ext>
              </a:extLst>
            </p:cNvPr>
            <p:cNvSpPr/>
            <p:nvPr/>
          </p:nvSpPr>
          <p:spPr bwMode="invGray">
            <a:xfrm>
              <a:off x="8784176" y="0"/>
              <a:ext cx="339451" cy="6858000"/>
            </a:xfrm>
            <a:custGeom>
              <a:avLst/>
              <a:gdLst>
                <a:gd name="connsiteX0" fmla="*/ 0 w 339451"/>
                <a:gd name="connsiteY0" fmla="*/ 0 h 6858000"/>
                <a:gd name="connsiteX1" fmla="*/ 339451 w 339451"/>
                <a:gd name="connsiteY1" fmla="*/ 0 h 6858000"/>
                <a:gd name="connsiteX2" fmla="*/ 339451 w 339451"/>
                <a:gd name="connsiteY2" fmla="*/ 6858000 h 6858000"/>
                <a:gd name="connsiteX3" fmla="*/ 0 w 339451"/>
                <a:gd name="connsiteY3" fmla="*/ 6858000 h 6858000"/>
                <a:gd name="connsiteX4" fmla="*/ 0 w 339451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9451" h="6858000">
                  <a:moveTo>
                    <a:pt x="0" y="0"/>
                  </a:moveTo>
                  <a:lnTo>
                    <a:pt x="339451" y="0"/>
                  </a:lnTo>
                  <a:lnTo>
                    <a:pt x="339451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23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83" name="Freeform: Shape 82">
              <a:extLst>
                <a:ext uri="{FF2B5EF4-FFF2-40B4-BE49-F238E27FC236}">
                  <a16:creationId xmlns:a16="http://schemas.microsoft.com/office/drawing/2014/main" id="{908370B7-3D11-4F78-B977-D8F0DE2694ED}"/>
                </a:ext>
              </a:extLst>
            </p:cNvPr>
            <p:cNvSpPr/>
            <p:nvPr/>
          </p:nvSpPr>
          <p:spPr bwMode="invGray">
            <a:xfrm>
              <a:off x="9736274" y="0"/>
              <a:ext cx="339450" cy="6858000"/>
            </a:xfrm>
            <a:custGeom>
              <a:avLst/>
              <a:gdLst>
                <a:gd name="connsiteX0" fmla="*/ 0 w 339450"/>
                <a:gd name="connsiteY0" fmla="*/ 0 h 6858000"/>
                <a:gd name="connsiteX1" fmla="*/ 339450 w 339450"/>
                <a:gd name="connsiteY1" fmla="*/ 0 h 6858000"/>
                <a:gd name="connsiteX2" fmla="*/ 339450 w 339450"/>
                <a:gd name="connsiteY2" fmla="*/ 6858000 h 6858000"/>
                <a:gd name="connsiteX3" fmla="*/ 0 w 339450"/>
                <a:gd name="connsiteY3" fmla="*/ 6858000 h 6858000"/>
                <a:gd name="connsiteX4" fmla="*/ 0 w 339450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9450" h="6858000">
                  <a:moveTo>
                    <a:pt x="0" y="0"/>
                  </a:moveTo>
                  <a:lnTo>
                    <a:pt x="339450" y="0"/>
                  </a:lnTo>
                  <a:lnTo>
                    <a:pt x="339450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23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84" name="Freeform: Shape 83">
              <a:extLst>
                <a:ext uri="{FF2B5EF4-FFF2-40B4-BE49-F238E27FC236}">
                  <a16:creationId xmlns:a16="http://schemas.microsoft.com/office/drawing/2014/main" id="{C11EA99D-D15D-43C2-BF4E-36554B346AB6}"/>
                </a:ext>
              </a:extLst>
            </p:cNvPr>
            <p:cNvSpPr/>
            <p:nvPr/>
          </p:nvSpPr>
          <p:spPr bwMode="invGray">
            <a:xfrm>
              <a:off x="10688372" y="0"/>
              <a:ext cx="336244" cy="6858000"/>
            </a:xfrm>
            <a:custGeom>
              <a:avLst/>
              <a:gdLst>
                <a:gd name="connsiteX0" fmla="*/ 0 w 336244"/>
                <a:gd name="connsiteY0" fmla="*/ 0 h 6858000"/>
                <a:gd name="connsiteX1" fmla="*/ 336244 w 336244"/>
                <a:gd name="connsiteY1" fmla="*/ 0 h 6858000"/>
                <a:gd name="connsiteX2" fmla="*/ 336244 w 336244"/>
                <a:gd name="connsiteY2" fmla="*/ 6858000 h 6858000"/>
                <a:gd name="connsiteX3" fmla="*/ 0 w 336244"/>
                <a:gd name="connsiteY3" fmla="*/ 6858000 h 6858000"/>
                <a:gd name="connsiteX4" fmla="*/ 0 w 336244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6244" h="6858000">
                  <a:moveTo>
                    <a:pt x="0" y="0"/>
                  </a:moveTo>
                  <a:lnTo>
                    <a:pt x="336244" y="0"/>
                  </a:lnTo>
                  <a:lnTo>
                    <a:pt x="336244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23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85" name="Freeform: Shape 84">
              <a:extLst>
                <a:ext uri="{FF2B5EF4-FFF2-40B4-BE49-F238E27FC236}">
                  <a16:creationId xmlns:a16="http://schemas.microsoft.com/office/drawing/2014/main" id="{3A72B2F6-0AFF-4E6E-AFFF-60767DB3FA63}"/>
                </a:ext>
              </a:extLst>
            </p:cNvPr>
            <p:cNvSpPr/>
            <p:nvPr/>
          </p:nvSpPr>
          <p:spPr bwMode="invGray">
            <a:xfrm>
              <a:off x="11637264" y="0"/>
              <a:ext cx="553212" cy="6858000"/>
            </a:xfrm>
            <a:custGeom>
              <a:avLst/>
              <a:gdLst>
                <a:gd name="connsiteX0" fmla="*/ 0 w 553212"/>
                <a:gd name="connsiteY0" fmla="*/ 0 h 6858000"/>
                <a:gd name="connsiteX1" fmla="*/ 553212 w 553212"/>
                <a:gd name="connsiteY1" fmla="*/ 0 h 6858000"/>
                <a:gd name="connsiteX2" fmla="*/ 553212 w 553212"/>
                <a:gd name="connsiteY2" fmla="*/ 6858000 h 6858000"/>
                <a:gd name="connsiteX3" fmla="*/ 0 w 553212"/>
                <a:gd name="connsiteY3" fmla="*/ 6858000 h 6858000"/>
                <a:gd name="connsiteX4" fmla="*/ 0 w 553212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53212" h="6858000">
                  <a:moveTo>
                    <a:pt x="0" y="0"/>
                  </a:moveTo>
                  <a:lnTo>
                    <a:pt x="553212" y="0"/>
                  </a:lnTo>
                  <a:lnTo>
                    <a:pt x="553212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23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86" name="Freeform: Shape 85">
              <a:extLst>
                <a:ext uri="{FF2B5EF4-FFF2-40B4-BE49-F238E27FC236}">
                  <a16:creationId xmlns:a16="http://schemas.microsoft.com/office/drawing/2014/main" id="{A68F8E74-3AE4-4AF9-9F36-63344C9076D2}"/>
                </a:ext>
              </a:extLst>
            </p:cNvPr>
            <p:cNvSpPr/>
            <p:nvPr/>
          </p:nvSpPr>
          <p:spPr bwMode="invGray">
            <a:xfrm>
              <a:off x="7219428" y="0"/>
              <a:ext cx="609448" cy="6858000"/>
            </a:xfrm>
            <a:custGeom>
              <a:avLst/>
              <a:gdLst>
                <a:gd name="connsiteX0" fmla="*/ 0 w 609448"/>
                <a:gd name="connsiteY0" fmla="*/ 0 h 6858000"/>
                <a:gd name="connsiteX1" fmla="*/ 609448 w 609448"/>
                <a:gd name="connsiteY1" fmla="*/ 0 h 6858000"/>
                <a:gd name="connsiteX2" fmla="*/ 609448 w 609448"/>
                <a:gd name="connsiteY2" fmla="*/ 6858000 h 6858000"/>
                <a:gd name="connsiteX3" fmla="*/ 0 w 609448"/>
                <a:gd name="connsiteY3" fmla="*/ 6858000 h 6858000"/>
                <a:gd name="connsiteX4" fmla="*/ 0 w 609448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9448" h="6858000">
                  <a:moveTo>
                    <a:pt x="0" y="0"/>
                  </a:moveTo>
                  <a:lnTo>
                    <a:pt x="609448" y="0"/>
                  </a:lnTo>
                  <a:lnTo>
                    <a:pt x="609448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23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87" name="Freeform: Shape 86">
              <a:extLst>
                <a:ext uri="{FF2B5EF4-FFF2-40B4-BE49-F238E27FC236}">
                  <a16:creationId xmlns:a16="http://schemas.microsoft.com/office/drawing/2014/main" id="{31D5F169-E1D4-48A3-AE5B-F5F1BEF2E7CF}"/>
                </a:ext>
              </a:extLst>
            </p:cNvPr>
            <p:cNvSpPr/>
            <p:nvPr userDrawn="1"/>
          </p:nvSpPr>
          <p:spPr bwMode="invGray">
            <a:xfrm>
              <a:off x="1506835" y="0"/>
              <a:ext cx="609448" cy="6858000"/>
            </a:xfrm>
            <a:custGeom>
              <a:avLst/>
              <a:gdLst>
                <a:gd name="connsiteX0" fmla="*/ 0 w 609448"/>
                <a:gd name="connsiteY0" fmla="*/ 0 h 6858000"/>
                <a:gd name="connsiteX1" fmla="*/ 609448 w 609448"/>
                <a:gd name="connsiteY1" fmla="*/ 0 h 6858000"/>
                <a:gd name="connsiteX2" fmla="*/ 609448 w 609448"/>
                <a:gd name="connsiteY2" fmla="*/ 6858000 h 6858000"/>
                <a:gd name="connsiteX3" fmla="*/ 0 w 609448"/>
                <a:gd name="connsiteY3" fmla="*/ 6858000 h 6858000"/>
                <a:gd name="connsiteX4" fmla="*/ 0 w 609448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9448" h="6858000">
                  <a:moveTo>
                    <a:pt x="0" y="0"/>
                  </a:moveTo>
                  <a:lnTo>
                    <a:pt x="609448" y="0"/>
                  </a:lnTo>
                  <a:lnTo>
                    <a:pt x="609448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23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88" name="Freeform: Shape 87">
              <a:extLst>
                <a:ext uri="{FF2B5EF4-FFF2-40B4-BE49-F238E27FC236}">
                  <a16:creationId xmlns:a16="http://schemas.microsoft.com/office/drawing/2014/main" id="{4230F928-F9B2-4955-9800-74DE09DCE6F2}"/>
                </a:ext>
              </a:extLst>
            </p:cNvPr>
            <p:cNvSpPr/>
            <p:nvPr userDrawn="1"/>
          </p:nvSpPr>
          <p:spPr bwMode="invGray">
            <a:xfrm>
              <a:off x="2458934" y="0"/>
              <a:ext cx="609448" cy="6858000"/>
            </a:xfrm>
            <a:custGeom>
              <a:avLst/>
              <a:gdLst>
                <a:gd name="connsiteX0" fmla="*/ 0 w 609448"/>
                <a:gd name="connsiteY0" fmla="*/ 0 h 6858000"/>
                <a:gd name="connsiteX1" fmla="*/ 609448 w 609448"/>
                <a:gd name="connsiteY1" fmla="*/ 0 h 6858000"/>
                <a:gd name="connsiteX2" fmla="*/ 609448 w 609448"/>
                <a:gd name="connsiteY2" fmla="*/ 6858000 h 6858000"/>
                <a:gd name="connsiteX3" fmla="*/ 0 w 609448"/>
                <a:gd name="connsiteY3" fmla="*/ 6858000 h 6858000"/>
                <a:gd name="connsiteX4" fmla="*/ 0 w 609448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9448" h="6858000">
                  <a:moveTo>
                    <a:pt x="0" y="0"/>
                  </a:moveTo>
                  <a:lnTo>
                    <a:pt x="609448" y="0"/>
                  </a:lnTo>
                  <a:lnTo>
                    <a:pt x="609448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23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89" name="Freeform: Shape 88">
              <a:extLst>
                <a:ext uri="{FF2B5EF4-FFF2-40B4-BE49-F238E27FC236}">
                  <a16:creationId xmlns:a16="http://schemas.microsoft.com/office/drawing/2014/main" id="{37C829A9-6808-4531-8C12-A84988E6DEE1}"/>
                </a:ext>
              </a:extLst>
            </p:cNvPr>
            <p:cNvSpPr/>
            <p:nvPr userDrawn="1"/>
          </p:nvSpPr>
          <p:spPr bwMode="invGray">
            <a:xfrm>
              <a:off x="3411033" y="0"/>
              <a:ext cx="609448" cy="6858000"/>
            </a:xfrm>
            <a:custGeom>
              <a:avLst/>
              <a:gdLst>
                <a:gd name="connsiteX0" fmla="*/ 0 w 609448"/>
                <a:gd name="connsiteY0" fmla="*/ 0 h 6858000"/>
                <a:gd name="connsiteX1" fmla="*/ 609448 w 609448"/>
                <a:gd name="connsiteY1" fmla="*/ 0 h 6858000"/>
                <a:gd name="connsiteX2" fmla="*/ 609448 w 609448"/>
                <a:gd name="connsiteY2" fmla="*/ 6858000 h 6858000"/>
                <a:gd name="connsiteX3" fmla="*/ 0 w 609448"/>
                <a:gd name="connsiteY3" fmla="*/ 6858000 h 6858000"/>
                <a:gd name="connsiteX4" fmla="*/ 0 w 609448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9448" h="6858000">
                  <a:moveTo>
                    <a:pt x="0" y="0"/>
                  </a:moveTo>
                  <a:lnTo>
                    <a:pt x="609448" y="0"/>
                  </a:lnTo>
                  <a:lnTo>
                    <a:pt x="609448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23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90" name="Freeform: Shape 89">
              <a:extLst>
                <a:ext uri="{FF2B5EF4-FFF2-40B4-BE49-F238E27FC236}">
                  <a16:creationId xmlns:a16="http://schemas.microsoft.com/office/drawing/2014/main" id="{7FA5964C-E9C5-4C2F-BD6E-47BAFB5B6D17}"/>
                </a:ext>
              </a:extLst>
            </p:cNvPr>
            <p:cNvSpPr/>
            <p:nvPr userDrawn="1"/>
          </p:nvSpPr>
          <p:spPr bwMode="invGray">
            <a:xfrm>
              <a:off x="4363132" y="0"/>
              <a:ext cx="609447" cy="6858000"/>
            </a:xfrm>
            <a:custGeom>
              <a:avLst/>
              <a:gdLst>
                <a:gd name="connsiteX0" fmla="*/ 0 w 609447"/>
                <a:gd name="connsiteY0" fmla="*/ 0 h 6858000"/>
                <a:gd name="connsiteX1" fmla="*/ 609447 w 609447"/>
                <a:gd name="connsiteY1" fmla="*/ 0 h 6858000"/>
                <a:gd name="connsiteX2" fmla="*/ 609447 w 609447"/>
                <a:gd name="connsiteY2" fmla="*/ 6858000 h 6858000"/>
                <a:gd name="connsiteX3" fmla="*/ 0 w 609447"/>
                <a:gd name="connsiteY3" fmla="*/ 6858000 h 6858000"/>
                <a:gd name="connsiteX4" fmla="*/ 0 w 609447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9447" h="6858000">
                  <a:moveTo>
                    <a:pt x="0" y="0"/>
                  </a:moveTo>
                  <a:lnTo>
                    <a:pt x="609447" y="0"/>
                  </a:lnTo>
                  <a:lnTo>
                    <a:pt x="609447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23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91" name="Freeform: Shape 90">
              <a:extLst>
                <a:ext uri="{FF2B5EF4-FFF2-40B4-BE49-F238E27FC236}">
                  <a16:creationId xmlns:a16="http://schemas.microsoft.com/office/drawing/2014/main" id="{3C168D8D-76CE-4BE5-BE95-79B96300EA3F}"/>
                </a:ext>
              </a:extLst>
            </p:cNvPr>
            <p:cNvSpPr/>
            <p:nvPr userDrawn="1"/>
          </p:nvSpPr>
          <p:spPr bwMode="invGray">
            <a:xfrm>
              <a:off x="5315230" y="0"/>
              <a:ext cx="609448" cy="6858000"/>
            </a:xfrm>
            <a:custGeom>
              <a:avLst/>
              <a:gdLst>
                <a:gd name="connsiteX0" fmla="*/ 0 w 609448"/>
                <a:gd name="connsiteY0" fmla="*/ 0 h 6858000"/>
                <a:gd name="connsiteX1" fmla="*/ 609448 w 609448"/>
                <a:gd name="connsiteY1" fmla="*/ 0 h 6858000"/>
                <a:gd name="connsiteX2" fmla="*/ 609448 w 609448"/>
                <a:gd name="connsiteY2" fmla="*/ 6858000 h 6858000"/>
                <a:gd name="connsiteX3" fmla="*/ 0 w 609448"/>
                <a:gd name="connsiteY3" fmla="*/ 6858000 h 6858000"/>
                <a:gd name="connsiteX4" fmla="*/ 0 w 609448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9448" h="6858000">
                  <a:moveTo>
                    <a:pt x="0" y="0"/>
                  </a:moveTo>
                  <a:lnTo>
                    <a:pt x="609448" y="0"/>
                  </a:lnTo>
                  <a:lnTo>
                    <a:pt x="609448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23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92" name="Freeform: Shape 91">
              <a:extLst>
                <a:ext uri="{FF2B5EF4-FFF2-40B4-BE49-F238E27FC236}">
                  <a16:creationId xmlns:a16="http://schemas.microsoft.com/office/drawing/2014/main" id="{6749465C-813A-45F9-8C3E-5D06C8584929}"/>
                </a:ext>
              </a:extLst>
            </p:cNvPr>
            <p:cNvSpPr/>
            <p:nvPr userDrawn="1"/>
          </p:nvSpPr>
          <p:spPr bwMode="invGray">
            <a:xfrm>
              <a:off x="6267329" y="0"/>
              <a:ext cx="609448" cy="6858000"/>
            </a:xfrm>
            <a:custGeom>
              <a:avLst/>
              <a:gdLst>
                <a:gd name="connsiteX0" fmla="*/ 0 w 609448"/>
                <a:gd name="connsiteY0" fmla="*/ 0 h 6858000"/>
                <a:gd name="connsiteX1" fmla="*/ 609448 w 609448"/>
                <a:gd name="connsiteY1" fmla="*/ 0 h 6858000"/>
                <a:gd name="connsiteX2" fmla="*/ 609448 w 609448"/>
                <a:gd name="connsiteY2" fmla="*/ 6858000 h 6858000"/>
                <a:gd name="connsiteX3" fmla="*/ 0 w 609448"/>
                <a:gd name="connsiteY3" fmla="*/ 6858000 h 6858000"/>
                <a:gd name="connsiteX4" fmla="*/ 0 w 609448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9448" h="6858000">
                  <a:moveTo>
                    <a:pt x="0" y="0"/>
                  </a:moveTo>
                  <a:lnTo>
                    <a:pt x="609448" y="0"/>
                  </a:lnTo>
                  <a:lnTo>
                    <a:pt x="609448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23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93" name="Freeform: Shape 92">
              <a:extLst>
                <a:ext uri="{FF2B5EF4-FFF2-40B4-BE49-F238E27FC236}">
                  <a16:creationId xmlns:a16="http://schemas.microsoft.com/office/drawing/2014/main" id="{53894C26-2473-4C24-B082-48DD1E92241C}"/>
                </a:ext>
              </a:extLst>
            </p:cNvPr>
            <p:cNvSpPr/>
            <p:nvPr userDrawn="1"/>
          </p:nvSpPr>
          <p:spPr bwMode="invGray">
            <a:xfrm>
              <a:off x="8171527" y="0"/>
              <a:ext cx="609448" cy="6858000"/>
            </a:xfrm>
            <a:custGeom>
              <a:avLst/>
              <a:gdLst>
                <a:gd name="connsiteX0" fmla="*/ 0 w 609448"/>
                <a:gd name="connsiteY0" fmla="*/ 0 h 6858000"/>
                <a:gd name="connsiteX1" fmla="*/ 609448 w 609448"/>
                <a:gd name="connsiteY1" fmla="*/ 0 h 6858000"/>
                <a:gd name="connsiteX2" fmla="*/ 609448 w 609448"/>
                <a:gd name="connsiteY2" fmla="*/ 6858000 h 6858000"/>
                <a:gd name="connsiteX3" fmla="*/ 0 w 609448"/>
                <a:gd name="connsiteY3" fmla="*/ 6858000 h 6858000"/>
                <a:gd name="connsiteX4" fmla="*/ 0 w 609448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9448" h="6858000">
                  <a:moveTo>
                    <a:pt x="0" y="0"/>
                  </a:moveTo>
                  <a:lnTo>
                    <a:pt x="609448" y="0"/>
                  </a:lnTo>
                  <a:lnTo>
                    <a:pt x="609448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23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94" name="Freeform: Shape 93">
              <a:extLst>
                <a:ext uri="{FF2B5EF4-FFF2-40B4-BE49-F238E27FC236}">
                  <a16:creationId xmlns:a16="http://schemas.microsoft.com/office/drawing/2014/main" id="{BFDA0320-8435-46CA-B1B3-5203F54A419F}"/>
                </a:ext>
              </a:extLst>
            </p:cNvPr>
            <p:cNvSpPr/>
            <p:nvPr userDrawn="1"/>
          </p:nvSpPr>
          <p:spPr bwMode="invGray">
            <a:xfrm>
              <a:off x="9123626" y="0"/>
              <a:ext cx="609448" cy="6858000"/>
            </a:xfrm>
            <a:custGeom>
              <a:avLst/>
              <a:gdLst>
                <a:gd name="connsiteX0" fmla="*/ 0 w 609448"/>
                <a:gd name="connsiteY0" fmla="*/ 0 h 6858000"/>
                <a:gd name="connsiteX1" fmla="*/ 609448 w 609448"/>
                <a:gd name="connsiteY1" fmla="*/ 0 h 6858000"/>
                <a:gd name="connsiteX2" fmla="*/ 609448 w 609448"/>
                <a:gd name="connsiteY2" fmla="*/ 6858000 h 6858000"/>
                <a:gd name="connsiteX3" fmla="*/ 0 w 609448"/>
                <a:gd name="connsiteY3" fmla="*/ 6858000 h 6858000"/>
                <a:gd name="connsiteX4" fmla="*/ 0 w 609448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9448" h="6858000">
                  <a:moveTo>
                    <a:pt x="0" y="0"/>
                  </a:moveTo>
                  <a:lnTo>
                    <a:pt x="609448" y="0"/>
                  </a:lnTo>
                  <a:lnTo>
                    <a:pt x="609448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23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95" name="Freeform: Shape 94">
              <a:extLst>
                <a:ext uri="{FF2B5EF4-FFF2-40B4-BE49-F238E27FC236}">
                  <a16:creationId xmlns:a16="http://schemas.microsoft.com/office/drawing/2014/main" id="{A42721E4-5D12-459C-AC2E-7CE148AF9062}"/>
                </a:ext>
              </a:extLst>
            </p:cNvPr>
            <p:cNvSpPr/>
            <p:nvPr userDrawn="1"/>
          </p:nvSpPr>
          <p:spPr bwMode="invGray">
            <a:xfrm>
              <a:off x="10075725" y="0"/>
              <a:ext cx="609447" cy="6858000"/>
            </a:xfrm>
            <a:custGeom>
              <a:avLst/>
              <a:gdLst>
                <a:gd name="connsiteX0" fmla="*/ 0 w 609447"/>
                <a:gd name="connsiteY0" fmla="*/ 0 h 6858000"/>
                <a:gd name="connsiteX1" fmla="*/ 609447 w 609447"/>
                <a:gd name="connsiteY1" fmla="*/ 0 h 6858000"/>
                <a:gd name="connsiteX2" fmla="*/ 609447 w 609447"/>
                <a:gd name="connsiteY2" fmla="*/ 6858000 h 6858000"/>
                <a:gd name="connsiteX3" fmla="*/ 0 w 609447"/>
                <a:gd name="connsiteY3" fmla="*/ 6858000 h 6858000"/>
                <a:gd name="connsiteX4" fmla="*/ 0 w 609447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9447" h="6858000">
                  <a:moveTo>
                    <a:pt x="0" y="0"/>
                  </a:moveTo>
                  <a:lnTo>
                    <a:pt x="609447" y="0"/>
                  </a:lnTo>
                  <a:lnTo>
                    <a:pt x="609447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23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96" name="Freeform: Shape 95">
              <a:extLst>
                <a:ext uri="{FF2B5EF4-FFF2-40B4-BE49-F238E27FC236}">
                  <a16:creationId xmlns:a16="http://schemas.microsoft.com/office/drawing/2014/main" id="{8BF7D46B-3779-49D0-BCB4-F2DCE091958D}"/>
                </a:ext>
              </a:extLst>
            </p:cNvPr>
            <p:cNvSpPr/>
            <p:nvPr userDrawn="1"/>
          </p:nvSpPr>
          <p:spPr bwMode="invGray">
            <a:xfrm>
              <a:off x="11027826" y="0"/>
              <a:ext cx="609438" cy="6858000"/>
            </a:xfrm>
            <a:custGeom>
              <a:avLst/>
              <a:gdLst>
                <a:gd name="connsiteX0" fmla="*/ 0 w 609438"/>
                <a:gd name="connsiteY0" fmla="*/ 0 h 6858000"/>
                <a:gd name="connsiteX1" fmla="*/ 609438 w 609438"/>
                <a:gd name="connsiteY1" fmla="*/ 0 h 6858000"/>
                <a:gd name="connsiteX2" fmla="*/ 609438 w 609438"/>
                <a:gd name="connsiteY2" fmla="*/ 6858000 h 6858000"/>
                <a:gd name="connsiteX3" fmla="*/ 0 w 609438"/>
                <a:gd name="connsiteY3" fmla="*/ 6858000 h 6858000"/>
                <a:gd name="connsiteX4" fmla="*/ 0 w 609438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9438" h="6858000">
                  <a:moveTo>
                    <a:pt x="0" y="0"/>
                  </a:moveTo>
                  <a:lnTo>
                    <a:pt x="609438" y="0"/>
                  </a:lnTo>
                  <a:lnTo>
                    <a:pt x="609438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23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97" name="Freeform: Shape 96">
              <a:extLst>
                <a:ext uri="{FF2B5EF4-FFF2-40B4-BE49-F238E27FC236}">
                  <a16:creationId xmlns:a16="http://schemas.microsoft.com/office/drawing/2014/main" id="{634464F0-BD7F-4488-85F0-EC20C24BECAA}"/>
                </a:ext>
              </a:extLst>
            </p:cNvPr>
            <p:cNvSpPr/>
            <p:nvPr userDrawn="1"/>
          </p:nvSpPr>
          <p:spPr bwMode="invGray">
            <a:xfrm>
              <a:off x="554736" y="0"/>
              <a:ext cx="609448" cy="6858000"/>
            </a:xfrm>
            <a:custGeom>
              <a:avLst/>
              <a:gdLst>
                <a:gd name="connsiteX0" fmla="*/ 0 w 609448"/>
                <a:gd name="connsiteY0" fmla="*/ 0 h 6858000"/>
                <a:gd name="connsiteX1" fmla="*/ 609448 w 609448"/>
                <a:gd name="connsiteY1" fmla="*/ 0 h 6858000"/>
                <a:gd name="connsiteX2" fmla="*/ 609448 w 609448"/>
                <a:gd name="connsiteY2" fmla="*/ 6858000 h 6858000"/>
                <a:gd name="connsiteX3" fmla="*/ 0 w 609448"/>
                <a:gd name="connsiteY3" fmla="*/ 6858000 h 6858000"/>
                <a:gd name="connsiteX4" fmla="*/ 0 w 609448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9448" h="6858000">
                  <a:moveTo>
                    <a:pt x="0" y="0"/>
                  </a:moveTo>
                  <a:lnTo>
                    <a:pt x="609448" y="0"/>
                  </a:lnTo>
                  <a:lnTo>
                    <a:pt x="609448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23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cxnSp>
          <p:nvCxnSpPr>
            <p:cNvPr id="98" name="Straight Connector 97">
              <a:extLst>
                <a:ext uri="{FF2B5EF4-FFF2-40B4-BE49-F238E27FC236}">
                  <a16:creationId xmlns:a16="http://schemas.microsoft.com/office/drawing/2014/main" id="{82B54541-0CDD-4724-8101-AABFF1207033}"/>
                </a:ext>
              </a:extLst>
            </p:cNvPr>
            <p:cNvCxnSpPr/>
            <p:nvPr userDrawn="1"/>
          </p:nvCxnSpPr>
          <p:spPr bwMode="invGray">
            <a:xfrm>
              <a:off x="0" y="621792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9" name="Straight Connector 98">
              <a:extLst>
                <a:ext uri="{FF2B5EF4-FFF2-40B4-BE49-F238E27FC236}">
                  <a16:creationId xmlns:a16="http://schemas.microsoft.com/office/drawing/2014/main" id="{45070398-8D55-4EE2-8CA4-47428E2AF03F}"/>
                </a:ext>
              </a:extLst>
            </p:cNvPr>
            <p:cNvCxnSpPr/>
            <p:nvPr userDrawn="1"/>
          </p:nvCxnSpPr>
          <p:spPr bwMode="invGray">
            <a:xfrm>
              <a:off x="0" y="310896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0" name="Straight Connector 99">
              <a:extLst>
                <a:ext uri="{FF2B5EF4-FFF2-40B4-BE49-F238E27FC236}">
                  <a16:creationId xmlns:a16="http://schemas.microsoft.com/office/drawing/2014/main" id="{42166891-56D0-4EBC-B681-501401DEF9D4}"/>
                </a:ext>
              </a:extLst>
            </p:cNvPr>
            <p:cNvCxnSpPr/>
            <p:nvPr userDrawn="1"/>
          </p:nvCxnSpPr>
          <p:spPr bwMode="invGray">
            <a:xfrm>
              <a:off x="0" y="0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1" name="Straight Connector 100">
              <a:extLst>
                <a:ext uri="{FF2B5EF4-FFF2-40B4-BE49-F238E27FC236}">
                  <a16:creationId xmlns:a16="http://schemas.microsoft.com/office/drawing/2014/main" id="{C13A87E3-D106-41FF-A8CD-C27DABF0103D}"/>
                </a:ext>
              </a:extLst>
            </p:cNvPr>
            <p:cNvCxnSpPr/>
            <p:nvPr userDrawn="1"/>
          </p:nvCxnSpPr>
          <p:spPr bwMode="invGray">
            <a:xfrm>
              <a:off x="0" y="1243584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2" name="Straight Connector 101">
              <a:extLst>
                <a:ext uri="{FF2B5EF4-FFF2-40B4-BE49-F238E27FC236}">
                  <a16:creationId xmlns:a16="http://schemas.microsoft.com/office/drawing/2014/main" id="{2164477D-838D-4C70-ADD7-37AD79A844AA}"/>
                </a:ext>
              </a:extLst>
            </p:cNvPr>
            <p:cNvCxnSpPr/>
            <p:nvPr userDrawn="1"/>
          </p:nvCxnSpPr>
          <p:spPr bwMode="invGray">
            <a:xfrm>
              <a:off x="0" y="932688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5" name="Straight Connector 104">
              <a:extLst>
                <a:ext uri="{FF2B5EF4-FFF2-40B4-BE49-F238E27FC236}">
                  <a16:creationId xmlns:a16="http://schemas.microsoft.com/office/drawing/2014/main" id="{72B193C0-8980-4BB2-8E91-7A1C9ABE0B6C}"/>
                </a:ext>
              </a:extLst>
            </p:cNvPr>
            <p:cNvCxnSpPr/>
            <p:nvPr userDrawn="1"/>
          </p:nvCxnSpPr>
          <p:spPr bwMode="invGray">
            <a:xfrm>
              <a:off x="0" y="1865376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7" name="Straight Connector 106">
              <a:extLst>
                <a:ext uri="{FF2B5EF4-FFF2-40B4-BE49-F238E27FC236}">
                  <a16:creationId xmlns:a16="http://schemas.microsoft.com/office/drawing/2014/main" id="{C1A94AAA-1D98-4233-842E-2A2F52812358}"/>
                </a:ext>
              </a:extLst>
            </p:cNvPr>
            <p:cNvCxnSpPr/>
            <p:nvPr userDrawn="1"/>
          </p:nvCxnSpPr>
          <p:spPr bwMode="invGray">
            <a:xfrm>
              <a:off x="0" y="1554480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" name="Straight Connector 107">
              <a:extLst>
                <a:ext uri="{FF2B5EF4-FFF2-40B4-BE49-F238E27FC236}">
                  <a16:creationId xmlns:a16="http://schemas.microsoft.com/office/drawing/2014/main" id="{E21F2B43-A2DC-42F4-8EA4-A8A4DA6D6FA7}"/>
                </a:ext>
              </a:extLst>
            </p:cNvPr>
            <p:cNvCxnSpPr/>
            <p:nvPr userDrawn="1"/>
          </p:nvCxnSpPr>
          <p:spPr bwMode="invGray">
            <a:xfrm>
              <a:off x="0" y="2487168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9" name="Straight Connector 108">
              <a:extLst>
                <a:ext uri="{FF2B5EF4-FFF2-40B4-BE49-F238E27FC236}">
                  <a16:creationId xmlns:a16="http://schemas.microsoft.com/office/drawing/2014/main" id="{A60F0923-6896-405D-AD16-F097448F3E3D}"/>
                </a:ext>
              </a:extLst>
            </p:cNvPr>
            <p:cNvCxnSpPr/>
            <p:nvPr userDrawn="1"/>
          </p:nvCxnSpPr>
          <p:spPr bwMode="invGray">
            <a:xfrm>
              <a:off x="0" y="2176272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0" name="Straight Connector 109">
              <a:extLst>
                <a:ext uri="{FF2B5EF4-FFF2-40B4-BE49-F238E27FC236}">
                  <a16:creationId xmlns:a16="http://schemas.microsoft.com/office/drawing/2014/main" id="{BC70D5B1-47D7-451F-B83A-973A26731A22}"/>
                </a:ext>
              </a:extLst>
            </p:cNvPr>
            <p:cNvCxnSpPr/>
            <p:nvPr userDrawn="1"/>
          </p:nvCxnSpPr>
          <p:spPr bwMode="invGray">
            <a:xfrm>
              <a:off x="0" y="3108960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1" name="Straight Connector 110">
              <a:extLst>
                <a:ext uri="{FF2B5EF4-FFF2-40B4-BE49-F238E27FC236}">
                  <a16:creationId xmlns:a16="http://schemas.microsoft.com/office/drawing/2014/main" id="{3FD9A464-81FE-4829-A1C5-5CCEE42448B3}"/>
                </a:ext>
              </a:extLst>
            </p:cNvPr>
            <p:cNvCxnSpPr/>
            <p:nvPr userDrawn="1"/>
          </p:nvCxnSpPr>
          <p:spPr bwMode="invGray">
            <a:xfrm>
              <a:off x="0" y="2798064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2" name="Straight Connector 111">
              <a:extLst>
                <a:ext uri="{FF2B5EF4-FFF2-40B4-BE49-F238E27FC236}">
                  <a16:creationId xmlns:a16="http://schemas.microsoft.com/office/drawing/2014/main" id="{8F55CAB0-53A2-417F-9F66-C0437933E98B}"/>
                </a:ext>
              </a:extLst>
            </p:cNvPr>
            <p:cNvCxnSpPr/>
            <p:nvPr userDrawn="1"/>
          </p:nvCxnSpPr>
          <p:spPr bwMode="invGray">
            <a:xfrm>
              <a:off x="0" y="3730752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3" name="Straight Connector 112">
              <a:extLst>
                <a:ext uri="{FF2B5EF4-FFF2-40B4-BE49-F238E27FC236}">
                  <a16:creationId xmlns:a16="http://schemas.microsoft.com/office/drawing/2014/main" id="{1547EE77-7495-47CB-BEC9-D5C742DF2B2C}"/>
                </a:ext>
              </a:extLst>
            </p:cNvPr>
            <p:cNvCxnSpPr/>
            <p:nvPr userDrawn="1"/>
          </p:nvCxnSpPr>
          <p:spPr bwMode="invGray">
            <a:xfrm>
              <a:off x="0" y="3419856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4" name="Straight Connector 113">
              <a:extLst>
                <a:ext uri="{FF2B5EF4-FFF2-40B4-BE49-F238E27FC236}">
                  <a16:creationId xmlns:a16="http://schemas.microsoft.com/office/drawing/2014/main" id="{CA942184-696A-4A78-BB9D-3D619B990987}"/>
                </a:ext>
              </a:extLst>
            </p:cNvPr>
            <p:cNvCxnSpPr/>
            <p:nvPr userDrawn="1"/>
          </p:nvCxnSpPr>
          <p:spPr bwMode="invGray">
            <a:xfrm>
              <a:off x="0" y="4352544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5" name="Straight Connector 114">
              <a:extLst>
                <a:ext uri="{FF2B5EF4-FFF2-40B4-BE49-F238E27FC236}">
                  <a16:creationId xmlns:a16="http://schemas.microsoft.com/office/drawing/2014/main" id="{1B5F4EE6-4D4C-4488-80DE-36C83D540765}"/>
                </a:ext>
              </a:extLst>
            </p:cNvPr>
            <p:cNvCxnSpPr/>
            <p:nvPr userDrawn="1"/>
          </p:nvCxnSpPr>
          <p:spPr bwMode="invGray">
            <a:xfrm>
              <a:off x="0" y="4041648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6" name="Straight Connector 115">
              <a:extLst>
                <a:ext uri="{FF2B5EF4-FFF2-40B4-BE49-F238E27FC236}">
                  <a16:creationId xmlns:a16="http://schemas.microsoft.com/office/drawing/2014/main" id="{CD3A42E3-1ED2-4BBE-8B0B-CEA491522F0A}"/>
                </a:ext>
              </a:extLst>
            </p:cNvPr>
            <p:cNvCxnSpPr/>
            <p:nvPr userDrawn="1"/>
          </p:nvCxnSpPr>
          <p:spPr bwMode="invGray">
            <a:xfrm>
              <a:off x="0" y="4974336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7" name="Straight Connector 116">
              <a:extLst>
                <a:ext uri="{FF2B5EF4-FFF2-40B4-BE49-F238E27FC236}">
                  <a16:creationId xmlns:a16="http://schemas.microsoft.com/office/drawing/2014/main" id="{94162AD8-9037-4220-B19F-7B3A0F44E941}"/>
                </a:ext>
              </a:extLst>
            </p:cNvPr>
            <p:cNvCxnSpPr/>
            <p:nvPr userDrawn="1"/>
          </p:nvCxnSpPr>
          <p:spPr bwMode="invGray">
            <a:xfrm>
              <a:off x="0" y="4663440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8" name="Straight Connector 117">
              <a:extLst>
                <a:ext uri="{FF2B5EF4-FFF2-40B4-BE49-F238E27FC236}">
                  <a16:creationId xmlns:a16="http://schemas.microsoft.com/office/drawing/2014/main" id="{4C20FB70-03E4-4D7E-BA41-546EAAB33089}"/>
                </a:ext>
              </a:extLst>
            </p:cNvPr>
            <p:cNvCxnSpPr/>
            <p:nvPr userDrawn="1"/>
          </p:nvCxnSpPr>
          <p:spPr bwMode="invGray">
            <a:xfrm>
              <a:off x="0" y="5596128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9" name="Straight Connector 118">
              <a:extLst>
                <a:ext uri="{FF2B5EF4-FFF2-40B4-BE49-F238E27FC236}">
                  <a16:creationId xmlns:a16="http://schemas.microsoft.com/office/drawing/2014/main" id="{A84D3C92-FDAE-47DB-9457-A9B216922E98}"/>
                </a:ext>
              </a:extLst>
            </p:cNvPr>
            <p:cNvCxnSpPr/>
            <p:nvPr userDrawn="1"/>
          </p:nvCxnSpPr>
          <p:spPr bwMode="invGray">
            <a:xfrm>
              <a:off x="0" y="5285232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0" name="Straight Connector 119">
              <a:extLst>
                <a:ext uri="{FF2B5EF4-FFF2-40B4-BE49-F238E27FC236}">
                  <a16:creationId xmlns:a16="http://schemas.microsoft.com/office/drawing/2014/main" id="{B5DF0860-265F-4ABC-9F65-0C1D385DAA19}"/>
                </a:ext>
              </a:extLst>
            </p:cNvPr>
            <p:cNvCxnSpPr/>
            <p:nvPr userDrawn="1"/>
          </p:nvCxnSpPr>
          <p:spPr bwMode="invGray">
            <a:xfrm>
              <a:off x="0" y="6217920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1" name="Straight Connector 120">
              <a:extLst>
                <a:ext uri="{FF2B5EF4-FFF2-40B4-BE49-F238E27FC236}">
                  <a16:creationId xmlns:a16="http://schemas.microsoft.com/office/drawing/2014/main" id="{D878D1D5-E6E5-4FA6-AF6E-95E8AF796777}"/>
                </a:ext>
              </a:extLst>
            </p:cNvPr>
            <p:cNvCxnSpPr/>
            <p:nvPr userDrawn="1"/>
          </p:nvCxnSpPr>
          <p:spPr bwMode="invGray">
            <a:xfrm>
              <a:off x="0" y="5907024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2" name="Straight Connector 121">
              <a:extLst>
                <a:ext uri="{FF2B5EF4-FFF2-40B4-BE49-F238E27FC236}">
                  <a16:creationId xmlns:a16="http://schemas.microsoft.com/office/drawing/2014/main" id="{E11FF29A-4B39-4335-9BD5-ED902309BF79}"/>
                </a:ext>
              </a:extLst>
            </p:cNvPr>
            <p:cNvCxnSpPr/>
            <p:nvPr userDrawn="1"/>
          </p:nvCxnSpPr>
          <p:spPr bwMode="invGray">
            <a:xfrm>
              <a:off x="0" y="6528816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3" name="Straight Connector 122">
              <a:extLst>
                <a:ext uri="{FF2B5EF4-FFF2-40B4-BE49-F238E27FC236}">
                  <a16:creationId xmlns:a16="http://schemas.microsoft.com/office/drawing/2014/main" id="{3A82A803-5E70-4523-9F20-67F308765C7E}"/>
                </a:ext>
              </a:extLst>
            </p:cNvPr>
            <p:cNvCxnSpPr/>
            <p:nvPr userDrawn="1"/>
          </p:nvCxnSpPr>
          <p:spPr bwMode="invGray">
            <a:xfrm>
              <a:off x="0" y="777240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4" name="Straight Connector 123">
              <a:extLst>
                <a:ext uri="{FF2B5EF4-FFF2-40B4-BE49-F238E27FC236}">
                  <a16:creationId xmlns:a16="http://schemas.microsoft.com/office/drawing/2014/main" id="{B4208CB2-5882-4416-87C9-284BDAF3367A}"/>
                </a:ext>
              </a:extLst>
            </p:cNvPr>
            <p:cNvCxnSpPr/>
            <p:nvPr userDrawn="1"/>
          </p:nvCxnSpPr>
          <p:spPr bwMode="invGray">
            <a:xfrm>
              <a:off x="0" y="466344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5" name="Straight Connector 124">
              <a:extLst>
                <a:ext uri="{FF2B5EF4-FFF2-40B4-BE49-F238E27FC236}">
                  <a16:creationId xmlns:a16="http://schemas.microsoft.com/office/drawing/2014/main" id="{BD4116CD-6422-4E26-9703-D3F7C10FCD56}"/>
                </a:ext>
              </a:extLst>
            </p:cNvPr>
            <p:cNvCxnSpPr/>
            <p:nvPr userDrawn="1"/>
          </p:nvCxnSpPr>
          <p:spPr bwMode="invGray">
            <a:xfrm>
              <a:off x="0" y="155448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6" name="Straight Connector 125">
              <a:extLst>
                <a:ext uri="{FF2B5EF4-FFF2-40B4-BE49-F238E27FC236}">
                  <a16:creationId xmlns:a16="http://schemas.microsoft.com/office/drawing/2014/main" id="{31AB3A35-E2FF-4178-896B-F08E77092825}"/>
                </a:ext>
              </a:extLst>
            </p:cNvPr>
            <p:cNvCxnSpPr/>
            <p:nvPr userDrawn="1"/>
          </p:nvCxnSpPr>
          <p:spPr bwMode="invGray">
            <a:xfrm>
              <a:off x="0" y="1399032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7" name="Straight Connector 126">
              <a:extLst>
                <a:ext uri="{FF2B5EF4-FFF2-40B4-BE49-F238E27FC236}">
                  <a16:creationId xmlns:a16="http://schemas.microsoft.com/office/drawing/2014/main" id="{2179C539-DD6F-48AA-8F80-27BC682014AF}"/>
                </a:ext>
              </a:extLst>
            </p:cNvPr>
            <p:cNvCxnSpPr/>
            <p:nvPr userDrawn="1"/>
          </p:nvCxnSpPr>
          <p:spPr bwMode="invGray">
            <a:xfrm>
              <a:off x="0" y="1088136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8" name="Straight Connector 127">
              <a:extLst>
                <a:ext uri="{FF2B5EF4-FFF2-40B4-BE49-F238E27FC236}">
                  <a16:creationId xmlns:a16="http://schemas.microsoft.com/office/drawing/2014/main" id="{2784004E-3271-4D1C-B1EA-CA1E334E0D03}"/>
                </a:ext>
              </a:extLst>
            </p:cNvPr>
            <p:cNvCxnSpPr/>
            <p:nvPr userDrawn="1"/>
          </p:nvCxnSpPr>
          <p:spPr bwMode="invGray">
            <a:xfrm>
              <a:off x="0" y="2020824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9" name="Straight Connector 128">
              <a:extLst>
                <a:ext uri="{FF2B5EF4-FFF2-40B4-BE49-F238E27FC236}">
                  <a16:creationId xmlns:a16="http://schemas.microsoft.com/office/drawing/2014/main" id="{3657725E-FBF6-491D-9BA1-E6A9727F4F2D}"/>
                </a:ext>
              </a:extLst>
            </p:cNvPr>
            <p:cNvCxnSpPr/>
            <p:nvPr userDrawn="1"/>
          </p:nvCxnSpPr>
          <p:spPr bwMode="invGray">
            <a:xfrm>
              <a:off x="0" y="1709928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0" name="Straight Connector 129">
              <a:extLst>
                <a:ext uri="{FF2B5EF4-FFF2-40B4-BE49-F238E27FC236}">
                  <a16:creationId xmlns:a16="http://schemas.microsoft.com/office/drawing/2014/main" id="{31244567-76A7-47AF-9353-403D05D533F0}"/>
                </a:ext>
              </a:extLst>
            </p:cNvPr>
            <p:cNvCxnSpPr/>
            <p:nvPr userDrawn="1"/>
          </p:nvCxnSpPr>
          <p:spPr bwMode="invGray">
            <a:xfrm>
              <a:off x="0" y="2642616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1" name="Straight Connector 130">
              <a:extLst>
                <a:ext uri="{FF2B5EF4-FFF2-40B4-BE49-F238E27FC236}">
                  <a16:creationId xmlns:a16="http://schemas.microsoft.com/office/drawing/2014/main" id="{EEC47A2A-ED3B-4AD0-ACD5-F8ED92644229}"/>
                </a:ext>
              </a:extLst>
            </p:cNvPr>
            <p:cNvCxnSpPr/>
            <p:nvPr userDrawn="1"/>
          </p:nvCxnSpPr>
          <p:spPr bwMode="invGray">
            <a:xfrm>
              <a:off x="0" y="2331720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2" name="Straight Connector 131">
              <a:extLst>
                <a:ext uri="{FF2B5EF4-FFF2-40B4-BE49-F238E27FC236}">
                  <a16:creationId xmlns:a16="http://schemas.microsoft.com/office/drawing/2014/main" id="{0F3E01E5-F569-4020-BCB0-083537701AB0}"/>
                </a:ext>
              </a:extLst>
            </p:cNvPr>
            <p:cNvCxnSpPr/>
            <p:nvPr userDrawn="1"/>
          </p:nvCxnSpPr>
          <p:spPr bwMode="invGray">
            <a:xfrm>
              <a:off x="0" y="3264408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3" name="Straight Connector 132">
              <a:extLst>
                <a:ext uri="{FF2B5EF4-FFF2-40B4-BE49-F238E27FC236}">
                  <a16:creationId xmlns:a16="http://schemas.microsoft.com/office/drawing/2014/main" id="{71121A42-5912-44C8-B9A3-FDEC8EA70284}"/>
                </a:ext>
              </a:extLst>
            </p:cNvPr>
            <p:cNvCxnSpPr/>
            <p:nvPr userDrawn="1"/>
          </p:nvCxnSpPr>
          <p:spPr bwMode="invGray">
            <a:xfrm>
              <a:off x="0" y="2953512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4" name="Straight Connector 133">
              <a:extLst>
                <a:ext uri="{FF2B5EF4-FFF2-40B4-BE49-F238E27FC236}">
                  <a16:creationId xmlns:a16="http://schemas.microsoft.com/office/drawing/2014/main" id="{659B1DE7-25C8-4743-8284-FA656D339F55}"/>
                </a:ext>
              </a:extLst>
            </p:cNvPr>
            <p:cNvCxnSpPr/>
            <p:nvPr userDrawn="1"/>
          </p:nvCxnSpPr>
          <p:spPr bwMode="invGray">
            <a:xfrm>
              <a:off x="0" y="3886200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5" name="Straight Connector 134">
              <a:extLst>
                <a:ext uri="{FF2B5EF4-FFF2-40B4-BE49-F238E27FC236}">
                  <a16:creationId xmlns:a16="http://schemas.microsoft.com/office/drawing/2014/main" id="{526249F1-59FB-44FC-8AF9-D7F90AFBEE2C}"/>
                </a:ext>
              </a:extLst>
            </p:cNvPr>
            <p:cNvCxnSpPr/>
            <p:nvPr userDrawn="1"/>
          </p:nvCxnSpPr>
          <p:spPr bwMode="invGray">
            <a:xfrm>
              <a:off x="0" y="3575304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6" name="Straight Connector 135">
              <a:extLst>
                <a:ext uri="{FF2B5EF4-FFF2-40B4-BE49-F238E27FC236}">
                  <a16:creationId xmlns:a16="http://schemas.microsoft.com/office/drawing/2014/main" id="{E6D42779-D977-4405-A149-D8DE5B52134A}"/>
                </a:ext>
              </a:extLst>
            </p:cNvPr>
            <p:cNvCxnSpPr/>
            <p:nvPr userDrawn="1"/>
          </p:nvCxnSpPr>
          <p:spPr bwMode="invGray">
            <a:xfrm>
              <a:off x="0" y="4507992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7" name="Straight Connector 136">
              <a:extLst>
                <a:ext uri="{FF2B5EF4-FFF2-40B4-BE49-F238E27FC236}">
                  <a16:creationId xmlns:a16="http://schemas.microsoft.com/office/drawing/2014/main" id="{27EE8A2F-6AD9-4AE7-B04B-7892891F84AC}"/>
                </a:ext>
              </a:extLst>
            </p:cNvPr>
            <p:cNvCxnSpPr/>
            <p:nvPr userDrawn="1"/>
          </p:nvCxnSpPr>
          <p:spPr bwMode="invGray">
            <a:xfrm>
              <a:off x="0" y="4197096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8" name="Straight Connector 137">
              <a:extLst>
                <a:ext uri="{FF2B5EF4-FFF2-40B4-BE49-F238E27FC236}">
                  <a16:creationId xmlns:a16="http://schemas.microsoft.com/office/drawing/2014/main" id="{B8F4A59A-16C3-4C3A-AB79-FE22721EA641}"/>
                </a:ext>
              </a:extLst>
            </p:cNvPr>
            <p:cNvCxnSpPr/>
            <p:nvPr userDrawn="1"/>
          </p:nvCxnSpPr>
          <p:spPr bwMode="invGray">
            <a:xfrm>
              <a:off x="0" y="5129784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9" name="Straight Connector 138">
              <a:extLst>
                <a:ext uri="{FF2B5EF4-FFF2-40B4-BE49-F238E27FC236}">
                  <a16:creationId xmlns:a16="http://schemas.microsoft.com/office/drawing/2014/main" id="{5CA3A6CC-1A49-42F6-A318-99D9224BDC91}"/>
                </a:ext>
              </a:extLst>
            </p:cNvPr>
            <p:cNvCxnSpPr/>
            <p:nvPr userDrawn="1"/>
          </p:nvCxnSpPr>
          <p:spPr bwMode="invGray">
            <a:xfrm>
              <a:off x="0" y="4818888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0" name="Straight Connector 139">
              <a:extLst>
                <a:ext uri="{FF2B5EF4-FFF2-40B4-BE49-F238E27FC236}">
                  <a16:creationId xmlns:a16="http://schemas.microsoft.com/office/drawing/2014/main" id="{2DC3484E-5EF8-49C4-B1F6-75C854D50C80}"/>
                </a:ext>
              </a:extLst>
            </p:cNvPr>
            <p:cNvCxnSpPr/>
            <p:nvPr userDrawn="1"/>
          </p:nvCxnSpPr>
          <p:spPr bwMode="invGray">
            <a:xfrm>
              <a:off x="0" y="5751576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1" name="Straight Connector 140">
              <a:extLst>
                <a:ext uri="{FF2B5EF4-FFF2-40B4-BE49-F238E27FC236}">
                  <a16:creationId xmlns:a16="http://schemas.microsoft.com/office/drawing/2014/main" id="{33461A54-E77E-414D-B7E0-7364070D9566}"/>
                </a:ext>
              </a:extLst>
            </p:cNvPr>
            <p:cNvCxnSpPr/>
            <p:nvPr userDrawn="1"/>
          </p:nvCxnSpPr>
          <p:spPr bwMode="invGray">
            <a:xfrm>
              <a:off x="0" y="5440680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2" name="Straight Connector 141">
              <a:extLst>
                <a:ext uri="{FF2B5EF4-FFF2-40B4-BE49-F238E27FC236}">
                  <a16:creationId xmlns:a16="http://schemas.microsoft.com/office/drawing/2014/main" id="{29C48517-171B-43FD-A41C-58C9B531BDB5}"/>
                </a:ext>
              </a:extLst>
            </p:cNvPr>
            <p:cNvCxnSpPr/>
            <p:nvPr userDrawn="1"/>
          </p:nvCxnSpPr>
          <p:spPr bwMode="invGray">
            <a:xfrm>
              <a:off x="0" y="6373368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3" name="Straight Connector 142">
              <a:extLst>
                <a:ext uri="{FF2B5EF4-FFF2-40B4-BE49-F238E27FC236}">
                  <a16:creationId xmlns:a16="http://schemas.microsoft.com/office/drawing/2014/main" id="{F429932A-1238-48FC-B171-20A3AA531D40}"/>
                </a:ext>
              </a:extLst>
            </p:cNvPr>
            <p:cNvCxnSpPr/>
            <p:nvPr userDrawn="1"/>
          </p:nvCxnSpPr>
          <p:spPr bwMode="invGray">
            <a:xfrm>
              <a:off x="0" y="6062472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4" name="Straight Connector 143">
              <a:extLst>
                <a:ext uri="{FF2B5EF4-FFF2-40B4-BE49-F238E27FC236}">
                  <a16:creationId xmlns:a16="http://schemas.microsoft.com/office/drawing/2014/main" id="{7BED7651-AF04-41D4-9476-5A43476D85BB}"/>
                </a:ext>
              </a:extLst>
            </p:cNvPr>
            <p:cNvCxnSpPr/>
            <p:nvPr userDrawn="1"/>
          </p:nvCxnSpPr>
          <p:spPr bwMode="invGray">
            <a:xfrm>
              <a:off x="0" y="6684264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5" name="main body box">
              <a:extLst>
                <a:ext uri="{FF2B5EF4-FFF2-40B4-BE49-F238E27FC236}">
                  <a16:creationId xmlns:a16="http://schemas.microsoft.com/office/drawing/2014/main" id="{100DE417-9DB9-4840-8370-B716FFA27760}"/>
                </a:ext>
              </a:extLst>
            </p:cNvPr>
            <p:cNvSpPr/>
            <p:nvPr userDrawn="1"/>
          </p:nvSpPr>
          <p:spPr bwMode="invGray">
            <a:xfrm>
              <a:off x="554736" y="1709928"/>
              <a:ext cx="11082528" cy="4507992"/>
            </a:xfrm>
            <a:prstGeom prst="rect">
              <a:avLst/>
            </a:prstGeom>
            <a:noFill/>
            <a:ln w="12700">
              <a:solidFill>
                <a:srgbClr val="19D3C5">
                  <a:alpha val="50000"/>
                </a:srgbClr>
              </a:solidFill>
            </a:ln>
          </p:spPr>
          <p:txBody>
            <a:bodyPr vert="horz" wrap="square" lIns="68572" tIns="34286" rIns="68572" bIns="34286" numCol="1" anchor="t" anchorCtr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23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cxnSp>
          <p:nvCxnSpPr>
            <p:cNvPr id="146" name="Straight Connector 145">
              <a:extLst>
                <a:ext uri="{FF2B5EF4-FFF2-40B4-BE49-F238E27FC236}">
                  <a16:creationId xmlns:a16="http://schemas.microsoft.com/office/drawing/2014/main" id="{B93A1E2B-8C80-482F-83BE-384344D09839}"/>
                </a:ext>
              </a:extLst>
            </p:cNvPr>
            <p:cNvCxnSpPr/>
            <p:nvPr userDrawn="1"/>
          </p:nvCxnSpPr>
          <p:spPr bwMode="invGray">
            <a:xfrm>
              <a:off x="554736" y="2177796"/>
              <a:ext cx="11082528" cy="0"/>
            </a:xfrm>
            <a:prstGeom prst="line">
              <a:avLst/>
            </a:prstGeom>
            <a:noFill/>
            <a:ln w="12700">
              <a:solidFill>
                <a:srgbClr val="19D3C5">
                  <a:alpha val="50000"/>
                </a:srgbClr>
              </a:solidFill>
            </a:ln>
          </p:spPr>
        </p:cxnSp>
        <p:cxnSp>
          <p:nvCxnSpPr>
            <p:cNvPr id="147" name="Straight Connector 146">
              <a:extLst>
                <a:ext uri="{FF2B5EF4-FFF2-40B4-BE49-F238E27FC236}">
                  <a16:creationId xmlns:a16="http://schemas.microsoft.com/office/drawing/2014/main" id="{BEAB22C5-0A46-4041-9158-6DC76EA2F350}"/>
                </a:ext>
              </a:extLst>
            </p:cNvPr>
            <p:cNvCxnSpPr/>
            <p:nvPr userDrawn="1"/>
          </p:nvCxnSpPr>
          <p:spPr bwMode="invGray">
            <a:xfrm>
              <a:off x="554736" y="1711453"/>
              <a:ext cx="11082528" cy="0"/>
            </a:xfrm>
            <a:prstGeom prst="line">
              <a:avLst/>
            </a:prstGeom>
            <a:noFill/>
            <a:ln w="12700">
              <a:solidFill>
                <a:srgbClr val="19D3C5">
                  <a:alpha val="50000"/>
                </a:srgbClr>
              </a:solidFill>
            </a:ln>
          </p:spPr>
        </p:cxnSp>
      </p:grpSp>
      <p:sp>
        <p:nvSpPr>
          <p:cNvPr id="4" name="Sticker" hidden="1">
            <a:extLst>
              <a:ext uri="{FF2B5EF4-FFF2-40B4-BE49-F238E27FC236}">
                <a16:creationId xmlns:a16="http://schemas.microsoft.com/office/drawing/2014/main" id="{F9BB011A-568C-4B05-AE57-EB000B2FD8BB}"/>
              </a:ext>
            </a:extLst>
          </p:cNvPr>
          <p:cNvSpPr txBox="1"/>
          <p:nvPr userDrawn="1"/>
        </p:nvSpPr>
        <p:spPr>
          <a:xfrm>
            <a:off x="554736" y="1289273"/>
            <a:ext cx="450444" cy="123111"/>
          </a:xfrm>
          <a:prstGeom prst="rect">
            <a:avLst/>
          </a:prstGeom>
          <a:noFill/>
          <a:ln w="6350">
            <a:noFill/>
            <a:miter lim="800000"/>
          </a:ln>
        </p:spPr>
        <p:txBody>
          <a:bodyPr vert="horz" wrap="none" lIns="0" tIns="0" rIns="0" bIns="0" rtlCol="0">
            <a:spAutoFit/>
          </a:bodyPr>
          <a:lstStyle>
            <a:defPPr>
              <a:defRPr lang="en-US"/>
            </a:defPPr>
            <a:lvl1pPr>
              <a:spcBef>
                <a:spcPts val="300"/>
              </a:spcBef>
              <a:spcAft>
                <a:spcPts val="300"/>
              </a:spcAft>
              <a:buNone/>
              <a:defRPr sz="800" b="1" cap="all" baseline="0"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none" strike="noStrike" kern="1200" cap="all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STICKER</a:t>
            </a:r>
          </a:p>
        </p:txBody>
      </p:sp>
      <p:sp>
        <p:nvSpPr>
          <p:cNvPr id="169" name="ACET" hidden="1">
            <a:extLst>
              <a:ext uri="{FF2B5EF4-FFF2-40B4-BE49-F238E27FC236}">
                <a16:creationId xmlns:a16="http://schemas.microsoft.com/office/drawing/2014/main" id="{62CF7362-20CB-4908-AFFE-D4E2B9A5DF3B}"/>
              </a:ext>
            </a:extLst>
          </p:cNvPr>
          <p:cNvSpPr txBox="1"/>
          <p:nvPr userDrawn="1">
            <p:custDataLst>
              <p:tags r:id="rId29"/>
            </p:custDataLst>
          </p:nvPr>
        </p:nvSpPr>
        <p:spPr>
          <a:xfrm>
            <a:off x="5987738" y="2170800"/>
            <a:ext cx="3049253" cy="56938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lang="en-US"/>
            </a:defPPr>
            <a:lvl1pPr lv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Segoe UI" panose="020B0502040204020203" pitchFamily="34" charset="0"/>
              <a:buChar char="​"/>
              <a:defRPr sz="1600" b="1">
                <a:cs typeface="Arial" panose="020B0604020202020204" pitchFamily="34" charset="0"/>
              </a:defRPr>
            </a:lvl1pPr>
            <a:lvl2pPr marL="228600" lvl="1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10000"/>
              <a:buFont typeface="Wingdings" panose="05000000000000000000" pitchFamily="2" charset="2"/>
              <a:buChar char=""/>
              <a:defRPr sz="1600"/>
            </a:lvl2pPr>
            <a:lvl3pPr marL="442913" lvl="2" indent="-21431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10000"/>
              <a:buFont typeface="Arial" panose="020B0604020202020204" pitchFamily="34" charset="0"/>
              <a:buChar char="‒"/>
              <a:defRPr sz="1600"/>
            </a:lvl3pPr>
            <a:lvl4pPr marL="598488" lvl="3" indent="-15240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sz="1600"/>
            </a:lvl4pPr>
            <a:lvl5pPr marL="817563" lvl="4" indent="-1476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̶"/>
              <a:defRPr sz="1600"/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Segoe UI" panose="020B0502040204020203" pitchFamily="34" charset="0"/>
              <a:buChar char="​"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Above Chart Exhibit Title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Segoe UI" panose="020B0502040204020203" pitchFamily="34" charset="0"/>
              <a:buChar char="​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Unit of Measure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C1F3293-4EFE-461D-940D-7EE66BAE31C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54736" y="2170800"/>
            <a:ext cx="2484655" cy="163121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grpSp>
        <p:nvGrpSpPr>
          <p:cNvPr id="170" name="LegendLines" hidden="1">
            <a:extLst>
              <a:ext uri="{FF2B5EF4-FFF2-40B4-BE49-F238E27FC236}">
                <a16:creationId xmlns:a16="http://schemas.microsoft.com/office/drawing/2014/main" id="{6017DE47-4B7E-4602-A5D8-84F1D054B685}"/>
              </a:ext>
            </a:extLst>
          </p:cNvPr>
          <p:cNvGrpSpPr/>
          <p:nvPr userDrawn="1"/>
        </p:nvGrpSpPr>
        <p:grpSpPr>
          <a:xfrm>
            <a:off x="10317304" y="3150223"/>
            <a:ext cx="1319960" cy="958286"/>
            <a:chOff x="10162879" y="3243772"/>
            <a:chExt cx="1319960" cy="958286"/>
          </a:xfrm>
        </p:grpSpPr>
        <p:sp>
          <p:nvSpPr>
            <p:cNvPr id="171" name="Legend1">
              <a:extLst>
                <a:ext uri="{FF2B5EF4-FFF2-40B4-BE49-F238E27FC236}">
                  <a16:creationId xmlns:a16="http://schemas.microsoft.com/office/drawing/2014/main" id="{0E773DEB-38A3-4D4F-8F3A-7DED71AB991A}"/>
                </a:ext>
              </a:extLst>
            </p:cNvPr>
            <p:cNvSpPr txBox="1"/>
            <p:nvPr/>
          </p:nvSpPr>
          <p:spPr>
            <a:xfrm>
              <a:off x="10886522" y="3243772"/>
              <a:ext cx="596317" cy="215444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wrap="none" lIns="0" tIns="0" rIns="0" bIns="0" rtlCol="0" anchor="ctr" anchorCtr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Legend</a:t>
              </a:r>
            </a:p>
          </p:txBody>
        </p:sp>
        <p:sp>
          <p:nvSpPr>
            <p:cNvPr id="172" name="Legend2">
              <a:extLst>
                <a:ext uri="{FF2B5EF4-FFF2-40B4-BE49-F238E27FC236}">
                  <a16:creationId xmlns:a16="http://schemas.microsoft.com/office/drawing/2014/main" id="{0BBD940B-C7B3-42F9-A317-3A6409A75F43}"/>
                </a:ext>
              </a:extLst>
            </p:cNvPr>
            <p:cNvSpPr txBox="1"/>
            <p:nvPr/>
          </p:nvSpPr>
          <p:spPr>
            <a:xfrm>
              <a:off x="10886522" y="3615193"/>
              <a:ext cx="596317" cy="215444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wrap="none" lIns="0" tIns="0" rIns="0" bIns="0" rtlCol="0" anchor="ctr" anchorCtr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Legend</a:t>
              </a:r>
            </a:p>
          </p:txBody>
        </p:sp>
        <p:sp>
          <p:nvSpPr>
            <p:cNvPr id="173" name="Legend3">
              <a:extLst>
                <a:ext uri="{FF2B5EF4-FFF2-40B4-BE49-F238E27FC236}">
                  <a16:creationId xmlns:a16="http://schemas.microsoft.com/office/drawing/2014/main" id="{C26E9D6E-D5B2-4063-BC7C-9B64A65F12D6}"/>
                </a:ext>
              </a:extLst>
            </p:cNvPr>
            <p:cNvSpPr txBox="1"/>
            <p:nvPr/>
          </p:nvSpPr>
          <p:spPr>
            <a:xfrm>
              <a:off x="10886522" y="3986614"/>
              <a:ext cx="596317" cy="215444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wrap="none" lIns="0" tIns="0" rIns="0" bIns="0" rtlCol="0" anchor="ctr" anchorCtr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Legend</a:t>
              </a:r>
            </a:p>
          </p:txBody>
        </p:sp>
        <p:sp>
          <p:nvSpPr>
            <p:cNvPr id="174" name="LineLegend3">
              <a:extLst>
                <a:ext uri="{FF2B5EF4-FFF2-40B4-BE49-F238E27FC236}">
                  <a16:creationId xmlns:a16="http://schemas.microsoft.com/office/drawing/2014/main" id="{D75199AB-4672-4D43-A550-E0AD095E38D9}"/>
                </a:ext>
              </a:extLst>
            </p:cNvPr>
            <p:cNvSpPr>
              <a:spLocks noChangeShapeType="1"/>
            </p:cNvSpPr>
            <p:nvPr/>
          </p:nvSpPr>
          <p:spPr bwMode="gray">
            <a:xfrm>
              <a:off x="10162879" y="4092784"/>
              <a:ext cx="457200" cy="0"/>
            </a:xfrm>
            <a:prstGeom prst="line">
              <a:avLst/>
            </a:prstGeom>
            <a:noFill/>
            <a:ln w="28575">
              <a:solidFill>
                <a:schemeClr val="accent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5" name="LineLegend2">
              <a:extLst>
                <a:ext uri="{FF2B5EF4-FFF2-40B4-BE49-F238E27FC236}">
                  <a16:creationId xmlns:a16="http://schemas.microsoft.com/office/drawing/2014/main" id="{C54E0345-E77E-4F4E-A6DE-370FD26C5833}"/>
                </a:ext>
              </a:extLst>
            </p:cNvPr>
            <p:cNvSpPr>
              <a:spLocks noChangeShapeType="1"/>
            </p:cNvSpPr>
            <p:nvPr/>
          </p:nvSpPr>
          <p:spPr bwMode="gray">
            <a:xfrm>
              <a:off x="10162879" y="3719425"/>
              <a:ext cx="457200" cy="0"/>
            </a:xfrm>
            <a:prstGeom prst="line">
              <a:avLst/>
            </a:prstGeom>
            <a:noFill/>
            <a:ln w="28575">
              <a:solidFill>
                <a:schemeClr val="accent1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6" name="LineLegend1">
              <a:extLst>
                <a:ext uri="{FF2B5EF4-FFF2-40B4-BE49-F238E27FC236}">
                  <a16:creationId xmlns:a16="http://schemas.microsoft.com/office/drawing/2014/main" id="{6EF73E9A-1D4C-4C71-AC42-915A9A82D8EE}"/>
                </a:ext>
              </a:extLst>
            </p:cNvPr>
            <p:cNvSpPr>
              <a:spLocks noChangeShapeType="1"/>
            </p:cNvSpPr>
            <p:nvPr/>
          </p:nvSpPr>
          <p:spPr bwMode="gray">
            <a:xfrm>
              <a:off x="10162879" y="3351494"/>
              <a:ext cx="457200" cy="0"/>
            </a:xfrm>
            <a:prstGeom prst="line">
              <a:avLst/>
            </a:prstGeom>
            <a:noFill/>
            <a:ln w="28575">
              <a:solidFill>
                <a:schemeClr val="accent1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177" name="LegendMoons" hidden="1">
            <a:extLst>
              <a:ext uri="{FF2B5EF4-FFF2-40B4-BE49-F238E27FC236}">
                <a16:creationId xmlns:a16="http://schemas.microsoft.com/office/drawing/2014/main" id="{293BE944-4FB1-49E4-A46A-DFB832FADF2D}"/>
              </a:ext>
            </a:extLst>
          </p:cNvPr>
          <p:cNvGrpSpPr/>
          <p:nvPr userDrawn="1"/>
        </p:nvGrpSpPr>
        <p:grpSpPr>
          <a:xfrm>
            <a:off x="10688315" y="1145373"/>
            <a:ext cx="948949" cy="1731859"/>
            <a:chOff x="7723680" y="1702457"/>
            <a:chExt cx="948949" cy="1731859"/>
          </a:xfrm>
        </p:grpSpPr>
        <p:sp>
          <p:nvSpPr>
            <p:cNvPr id="178" name="Legend1">
              <a:extLst>
                <a:ext uri="{FF2B5EF4-FFF2-40B4-BE49-F238E27FC236}">
                  <a16:creationId xmlns:a16="http://schemas.microsoft.com/office/drawing/2014/main" id="{7C824262-8989-4B2D-8DBF-135E9E168DBC}"/>
                </a:ext>
              </a:extLst>
            </p:cNvPr>
            <p:cNvSpPr txBox="1"/>
            <p:nvPr/>
          </p:nvSpPr>
          <p:spPr>
            <a:xfrm>
              <a:off x="8076312" y="1709816"/>
              <a:ext cx="596317" cy="215444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wrap="none" lIns="0" tIns="0" rIns="0" bIns="0" rtlCol="0" anchor="ctr" anchorCtr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Legend</a:t>
              </a:r>
            </a:p>
          </p:txBody>
        </p:sp>
        <p:sp>
          <p:nvSpPr>
            <p:cNvPr id="186" name="Legend2">
              <a:extLst>
                <a:ext uri="{FF2B5EF4-FFF2-40B4-BE49-F238E27FC236}">
                  <a16:creationId xmlns:a16="http://schemas.microsoft.com/office/drawing/2014/main" id="{F6423FB4-50F6-480B-81B0-87D1466FC3D9}"/>
                </a:ext>
              </a:extLst>
            </p:cNvPr>
            <p:cNvSpPr txBox="1"/>
            <p:nvPr/>
          </p:nvSpPr>
          <p:spPr>
            <a:xfrm>
              <a:off x="8076312" y="2085275"/>
              <a:ext cx="596317" cy="215444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wrap="none" lIns="0" tIns="0" rIns="0" bIns="0" rtlCol="0" anchor="ctr" anchorCtr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Legend</a:t>
              </a:r>
            </a:p>
          </p:txBody>
        </p:sp>
        <p:sp>
          <p:nvSpPr>
            <p:cNvPr id="198" name="Legend3">
              <a:extLst>
                <a:ext uri="{FF2B5EF4-FFF2-40B4-BE49-F238E27FC236}">
                  <a16:creationId xmlns:a16="http://schemas.microsoft.com/office/drawing/2014/main" id="{F5CAFF64-59BF-4FFA-A7EC-6C6AB587CFFB}"/>
                </a:ext>
              </a:extLst>
            </p:cNvPr>
            <p:cNvSpPr txBox="1"/>
            <p:nvPr/>
          </p:nvSpPr>
          <p:spPr>
            <a:xfrm>
              <a:off x="8076312" y="2460734"/>
              <a:ext cx="596317" cy="215444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wrap="none" lIns="0" tIns="0" rIns="0" bIns="0" rtlCol="0" anchor="ctr" anchorCtr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Legend</a:t>
              </a:r>
            </a:p>
          </p:txBody>
        </p:sp>
        <p:sp>
          <p:nvSpPr>
            <p:cNvPr id="199" name="Legend4">
              <a:extLst>
                <a:ext uri="{FF2B5EF4-FFF2-40B4-BE49-F238E27FC236}">
                  <a16:creationId xmlns:a16="http://schemas.microsoft.com/office/drawing/2014/main" id="{16DCA56E-1BE7-44F5-B451-C39F813FE2B6}"/>
                </a:ext>
              </a:extLst>
            </p:cNvPr>
            <p:cNvSpPr txBox="1"/>
            <p:nvPr/>
          </p:nvSpPr>
          <p:spPr>
            <a:xfrm>
              <a:off x="8076312" y="2836193"/>
              <a:ext cx="596317" cy="215444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wrap="none" lIns="0" tIns="0" rIns="0" bIns="0" rtlCol="0" anchor="ctr" anchorCtr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Legend</a:t>
              </a:r>
            </a:p>
          </p:txBody>
        </p:sp>
        <p:sp>
          <p:nvSpPr>
            <p:cNvPr id="200" name="Legend5">
              <a:extLst>
                <a:ext uri="{FF2B5EF4-FFF2-40B4-BE49-F238E27FC236}">
                  <a16:creationId xmlns:a16="http://schemas.microsoft.com/office/drawing/2014/main" id="{115CD1D8-A840-4C47-8BAE-4755ADB1023C}"/>
                </a:ext>
              </a:extLst>
            </p:cNvPr>
            <p:cNvSpPr txBox="1"/>
            <p:nvPr/>
          </p:nvSpPr>
          <p:spPr>
            <a:xfrm>
              <a:off x="8076312" y="3211654"/>
              <a:ext cx="596317" cy="215444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wrap="none" lIns="0" tIns="0" rIns="0" bIns="0" rtlCol="0" anchor="ctr" anchorCtr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Legend</a:t>
              </a:r>
            </a:p>
          </p:txBody>
        </p:sp>
        <p:grpSp>
          <p:nvGrpSpPr>
            <p:cNvPr id="201" name="MoonLegend1">
              <a:extLst>
                <a:ext uri="{FF2B5EF4-FFF2-40B4-BE49-F238E27FC236}">
                  <a16:creationId xmlns:a16="http://schemas.microsoft.com/office/drawing/2014/main" id="{98251E0D-E6AA-48B7-9F7E-F065654B0419}"/>
                </a:ext>
              </a:extLst>
            </p:cNvPr>
            <p:cNvGrpSpPr>
              <a:grpSpLocks noChangeAspect="1"/>
            </p:cNvGrpSpPr>
            <p:nvPr>
              <p:custDataLst>
                <p:tags r:id="rId30"/>
              </p:custDataLst>
            </p:nvPr>
          </p:nvGrpSpPr>
          <p:grpSpPr>
            <a:xfrm>
              <a:off x="7723680" y="1702457"/>
              <a:ext cx="228600" cy="228600"/>
              <a:chOff x="762000" y="1270000"/>
              <a:chExt cx="254000" cy="254000"/>
            </a:xfrm>
          </p:grpSpPr>
          <p:sp>
            <p:nvSpPr>
              <p:cNvPr id="214" name="Oval 213">
                <a:extLst>
                  <a:ext uri="{FF2B5EF4-FFF2-40B4-BE49-F238E27FC236}">
                    <a16:creationId xmlns:a16="http://schemas.microsoft.com/office/drawing/2014/main" id="{2BCBBD5C-74E4-49E5-AB9C-046CC11FD95D}"/>
                  </a:ext>
                </a:extLst>
              </p:cNvPr>
              <p:cNvSpPr/>
              <p:nvPr>
                <p:custDataLst>
                  <p:tags r:id="rId43"/>
                </p:custDataLst>
              </p:nvPr>
            </p:nvSpPr>
            <p:spPr>
              <a:xfrm>
                <a:off x="762000" y="1270000"/>
                <a:ext cx="254000" cy="254000"/>
              </a:xfrm>
              <a:prstGeom prst="ellipse">
                <a:avLst/>
              </a:prstGeom>
              <a:solidFill>
                <a:srgbClr val="D0D0D0"/>
              </a:solidFill>
              <a:ln w="9525" cap="flat" cmpd="sng" algn="ctr">
                <a:noFill/>
                <a:prstDash val="solid"/>
              </a:ln>
              <a:effectLst/>
              <a:extLst>
                <a:ext uri="{91240B29-F687-4F45-9708-019B960494DF}">
                  <a14:hiddenLine xmlns:a14="http://schemas.microsoft.com/office/drawing/2010/main" w="0" cap="flat" cmpd="sng" algn="ctr">
                    <a:solidFill>
                      <a:schemeClr val="bg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15" name="Arc 214">
                <a:extLst>
                  <a:ext uri="{FF2B5EF4-FFF2-40B4-BE49-F238E27FC236}">
                    <a16:creationId xmlns:a16="http://schemas.microsoft.com/office/drawing/2014/main" id="{FA7671A9-71DB-43E2-9D83-DE6CB521F4F4}"/>
                  </a:ext>
                </a:extLst>
              </p:cNvPr>
              <p:cNvSpPr/>
              <p:nvPr>
                <p:custDataLst>
                  <p:tags r:id="rId44"/>
                </p:custDataLst>
              </p:nvPr>
            </p:nvSpPr>
            <p:spPr>
              <a:xfrm>
                <a:off x="762000" y="1270000"/>
                <a:ext cx="254000" cy="254000"/>
              </a:xfrm>
              <a:prstGeom prst="arc">
                <a:avLst>
                  <a:gd name="adj1" fmla="val 16200000"/>
                  <a:gd name="adj2" fmla="val 5400000"/>
                </a:avLst>
              </a:prstGeom>
              <a:solidFill>
                <a:schemeClr val="accent1"/>
              </a:solidFill>
              <a:ln w="9525" cap="flat" cmpd="sng" algn="ctr">
                <a:noFill/>
                <a:prstDash val="solid"/>
              </a:ln>
              <a:effectLst/>
              <a:extLst>
                <a:ext uri="{91240B29-F687-4F45-9708-019B960494DF}">
                  <a14:hiddenLine xmlns:a14="http://schemas.microsoft.com/office/drawing/2010/main" w="0" cap="flat" cmpd="sng" algn="ctr">
                    <a:solidFill>
                      <a:schemeClr val="bg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202" name="MoonLegend2">
              <a:extLst>
                <a:ext uri="{FF2B5EF4-FFF2-40B4-BE49-F238E27FC236}">
                  <a16:creationId xmlns:a16="http://schemas.microsoft.com/office/drawing/2014/main" id="{E4E3E41D-ACEE-448A-9712-FCB4DC84E263}"/>
                </a:ext>
              </a:extLst>
            </p:cNvPr>
            <p:cNvGrpSpPr>
              <a:grpSpLocks noChangeAspect="1"/>
            </p:cNvGrpSpPr>
            <p:nvPr>
              <p:custDataLst>
                <p:tags r:id="rId31"/>
              </p:custDataLst>
            </p:nvPr>
          </p:nvGrpSpPr>
          <p:grpSpPr>
            <a:xfrm>
              <a:off x="7723680" y="2078270"/>
              <a:ext cx="228600" cy="228600"/>
              <a:chOff x="762000" y="1270000"/>
              <a:chExt cx="254000" cy="254000"/>
            </a:xfrm>
          </p:grpSpPr>
          <p:sp>
            <p:nvSpPr>
              <p:cNvPr id="212" name="Oval 211">
                <a:extLst>
                  <a:ext uri="{FF2B5EF4-FFF2-40B4-BE49-F238E27FC236}">
                    <a16:creationId xmlns:a16="http://schemas.microsoft.com/office/drawing/2014/main" id="{3A14524F-36B3-4640-BB23-FC3334384374}"/>
                  </a:ext>
                </a:extLst>
              </p:cNvPr>
              <p:cNvSpPr/>
              <p:nvPr>
                <p:custDataLst>
                  <p:tags r:id="rId41"/>
                </p:custDataLst>
              </p:nvPr>
            </p:nvSpPr>
            <p:spPr>
              <a:xfrm>
                <a:off x="762000" y="1270000"/>
                <a:ext cx="254000" cy="254000"/>
              </a:xfrm>
              <a:prstGeom prst="ellipse">
                <a:avLst/>
              </a:prstGeom>
              <a:solidFill>
                <a:srgbClr val="D0D0D0"/>
              </a:solidFill>
              <a:ln w="9525" cap="flat" cmpd="sng" algn="ctr">
                <a:noFill/>
                <a:prstDash val="solid"/>
              </a:ln>
              <a:effectLst/>
              <a:extLst>
                <a:ext uri="{91240B29-F687-4F45-9708-019B960494DF}">
                  <a14:hiddenLine xmlns:a14="http://schemas.microsoft.com/office/drawing/2010/main" w="0" cap="flat" cmpd="sng" algn="ctr">
                    <a:solidFill>
                      <a:schemeClr val="bg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13" name="Arc 212">
                <a:extLst>
                  <a:ext uri="{FF2B5EF4-FFF2-40B4-BE49-F238E27FC236}">
                    <a16:creationId xmlns:a16="http://schemas.microsoft.com/office/drawing/2014/main" id="{6B313E13-C478-43A9-8722-8D490DFC9F2B}"/>
                  </a:ext>
                </a:extLst>
              </p:cNvPr>
              <p:cNvSpPr/>
              <p:nvPr>
                <p:custDataLst>
                  <p:tags r:id="rId42"/>
                </p:custDataLst>
              </p:nvPr>
            </p:nvSpPr>
            <p:spPr>
              <a:xfrm>
                <a:off x="762000" y="1270000"/>
                <a:ext cx="254000" cy="254000"/>
              </a:xfrm>
              <a:prstGeom prst="arc">
                <a:avLst>
                  <a:gd name="adj1" fmla="val 16200000"/>
                  <a:gd name="adj2" fmla="val 0"/>
                </a:avLst>
              </a:prstGeom>
              <a:solidFill>
                <a:schemeClr val="accent1"/>
              </a:solidFill>
              <a:ln w="9525" cap="flat" cmpd="sng" algn="ctr">
                <a:noFill/>
                <a:prstDash val="solid"/>
              </a:ln>
              <a:effectLst/>
              <a:extLst>
                <a:ext uri="{91240B29-F687-4F45-9708-019B960494DF}">
                  <a14:hiddenLine xmlns:a14="http://schemas.microsoft.com/office/drawing/2010/main" w="0" cap="flat" cmpd="sng" algn="ctr">
                    <a:solidFill>
                      <a:schemeClr val="bg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203" name="MoonLegend3">
              <a:extLst>
                <a:ext uri="{FF2B5EF4-FFF2-40B4-BE49-F238E27FC236}">
                  <a16:creationId xmlns:a16="http://schemas.microsoft.com/office/drawing/2014/main" id="{346CEEAD-EB0F-4654-9B74-E9B88E15E92E}"/>
                </a:ext>
              </a:extLst>
            </p:cNvPr>
            <p:cNvGrpSpPr>
              <a:grpSpLocks noChangeAspect="1"/>
            </p:cNvGrpSpPr>
            <p:nvPr>
              <p:custDataLst>
                <p:tags r:id="rId32"/>
              </p:custDataLst>
            </p:nvPr>
          </p:nvGrpSpPr>
          <p:grpSpPr>
            <a:xfrm>
              <a:off x="7723680" y="2454085"/>
              <a:ext cx="228600" cy="228600"/>
              <a:chOff x="762000" y="1270000"/>
              <a:chExt cx="254000" cy="254000"/>
            </a:xfrm>
          </p:grpSpPr>
          <p:sp>
            <p:nvSpPr>
              <p:cNvPr id="210" name="Oval 209">
                <a:extLst>
                  <a:ext uri="{FF2B5EF4-FFF2-40B4-BE49-F238E27FC236}">
                    <a16:creationId xmlns:a16="http://schemas.microsoft.com/office/drawing/2014/main" id="{F1CCE464-A935-45D5-9DD2-6FD002E2E10F}"/>
                  </a:ext>
                </a:extLst>
              </p:cNvPr>
              <p:cNvSpPr/>
              <p:nvPr>
                <p:custDataLst>
                  <p:tags r:id="rId39"/>
                </p:custDataLst>
              </p:nvPr>
            </p:nvSpPr>
            <p:spPr>
              <a:xfrm>
                <a:off x="762000" y="1270000"/>
                <a:ext cx="254000" cy="254000"/>
              </a:xfrm>
              <a:prstGeom prst="ellipse">
                <a:avLst/>
              </a:prstGeom>
              <a:solidFill>
                <a:srgbClr val="D0D0D0"/>
              </a:solidFill>
              <a:ln w="9525" cap="flat" cmpd="sng" algn="ctr">
                <a:noFill/>
                <a:prstDash val="solid"/>
              </a:ln>
              <a:effectLst/>
              <a:extLst>
                <a:ext uri="{91240B29-F687-4F45-9708-019B960494DF}">
                  <a14:hiddenLine xmlns:a14="http://schemas.microsoft.com/office/drawing/2010/main" w="0" cap="flat" cmpd="sng" algn="ctr">
                    <a:solidFill>
                      <a:schemeClr val="bg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11" name="Arc 210">
                <a:extLst>
                  <a:ext uri="{FF2B5EF4-FFF2-40B4-BE49-F238E27FC236}">
                    <a16:creationId xmlns:a16="http://schemas.microsoft.com/office/drawing/2014/main" id="{F06CB200-3A1A-467F-8166-1307ABD2F9DA}"/>
                  </a:ext>
                </a:extLst>
              </p:cNvPr>
              <p:cNvSpPr/>
              <p:nvPr>
                <p:custDataLst>
                  <p:tags r:id="rId40"/>
                </p:custDataLst>
              </p:nvPr>
            </p:nvSpPr>
            <p:spPr>
              <a:xfrm>
                <a:off x="762000" y="1270000"/>
                <a:ext cx="254000" cy="254000"/>
              </a:xfrm>
              <a:prstGeom prst="arc">
                <a:avLst>
                  <a:gd name="adj1" fmla="val 16200000"/>
                  <a:gd name="adj2" fmla="val 5400000"/>
                </a:avLst>
              </a:prstGeom>
              <a:solidFill>
                <a:schemeClr val="accent1"/>
              </a:solidFill>
              <a:ln w="9525" cap="flat" cmpd="sng" algn="ctr">
                <a:noFill/>
                <a:prstDash val="solid"/>
              </a:ln>
              <a:effectLst/>
              <a:extLst>
                <a:ext uri="{91240B29-F687-4F45-9708-019B960494DF}">
                  <a14:hiddenLine xmlns:a14="http://schemas.microsoft.com/office/drawing/2010/main" w="0" cap="flat" cmpd="sng" algn="ctr">
                    <a:solidFill>
                      <a:schemeClr val="bg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204" name="MoonLegend4">
              <a:extLst>
                <a:ext uri="{FF2B5EF4-FFF2-40B4-BE49-F238E27FC236}">
                  <a16:creationId xmlns:a16="http://schemas.microsoft.com/office/drawing/2014/main" id="{A3F57F0F-CFB6-4459-98C3-704A188C1688}"/>
                </a:ext>
              </a:extLst>
            </p:cNvPr>
            <p:cNvGrpSpPr>
              <a:grpSpLocks noChangeAspect="1"/>
            </p:cNvGrpSpPr>
            <p:nvPr>
              <p:custDataLst>
                <p:tags r:id="rId33"/>
              </p:custDataLst>
            </p:nvPr>
          </p:nvGrpSpPr>
          <p:grpSpPr>
            <a:xfrm>
              <a:off x="7723680" y="2829900"/>
              <a:ext cx="228600" cy="228600"/>
              <a:chOff x="762000" y="1270000"/>
              <a:chExt cx="254000" cy="254000"/>
            </a:xfrm>
          </p:grpSpPr>
          <p:sp>
            <p:nvSpPr>
              <p:cNvPr id="208" name="Oval 207">
                <a:extLst>
                  <a:ext uri="{FF2B5EF4-FFF2-40B4-BE49-F238E27FC236}">
                    <a16:creationId xmlns:a16="http://schemas.microsoft.com/office/drawing/2014/main" id="{36A70474-5B3B-4D05-B276-92201F90794C}"/>
                  </a:ext>
                </a:extLst>
              </p:cNvPr>
              <p:cNvSpPr/>
              <p:nvPr>
                <p:custDataLst>
                  <p:tags r:id="rId37"/>
                </p:custDataLst>
              </p:nvPr>
            </p:nvSpPr>
            <p:spPr>
              <a:xfrm>
                <a:off x="762000" y="1270000"/>
                <a:ext cx="254000" cy="254000"/>
              </a:xfrm>
              <a:prstGeom prst="ellipse">
                <a:avLst/>
              </a:prstGeom>
              <a:solidFill>
                <a:srgbClr val="D0D0D0"/>
              </a:solidFill>
              <a:ln w="9525" cap="flat" cmpd="sng" algn="ctr">
                <a:noFill/>
                <a:prstDash val="solid"/>
              </a:ln>
              <a:effectLst/>
              <a:extLst>
                <a:ext uri="{91240B29-F687-4F45-9708-019B960494DF}">
                  <a14:hiddenLine xmlns:a14="http://schemas.microsoft.com/office/drawing/2010/main" w="0" cap="flat" cmpd="sng" algn="ctr">
                    <a:solidFill>
                      <a:schemeClr val="bg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09" name="Arc 208">
                <a:extLst>
                  <a:ext uri="{FF2B5EF4-FFF2-40B4-BE49-F238E27FC236}">
                    <a16:creationId xmlns:a16="http://schemas.microsoft.com/office/drawing/2014/main" id="{4E47F3DF-D57B-42D9-97F5-DF93588DD451}"/>
                  </a:ext>
                </a:extLst>
              </p:cNvPr>
              <p:cNvSpPr/>
              <p:nvPr>
                <p:custDataLst>
                  <p:tags r:id="rId38"/>
                </p:custDataLst>
              </p:nvPr>
            </p:nvSpPr>
            <p:spPr>
              <a:xfrm>
                <a:off x="762000" y="1270000"/>
                <a:ext cx="254000" cy="254000"/>
              </a:xfrm>
              <a:prstGeom prst="arc">
                <a:avLst>
                  <a:gd name="adj1" fmla="val 16200000"/>
                  <a:gd name="adj2" fmla="val 10800000"/>
                </a:avLst>
              </a:prstGeom>
              <a:solidFill>
                <a:schemeClr val="accent1"/>
              </a:solidFill>
              <a:ln w="9525" cap="flat" cmpd="sng" algn="ctr">
                <a:noFill/>
                <a:prstDash val="solid"/>
              </a:ln>
              <a:effectLst/>
              <a:extLst>
                <a:ext uri="{91240B29-F687-4F45-9708-019B960494DF}">
                  <a14:hiddenLine xmlns:a14="http://schemas.microsoft.com/office/drawing/2010/main" w="0" cap="flat" cmpd="sng" algn="ctr">
                    <a:solidFill>
                      <a:schemeClr val="bg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205" name="MoonLegend5">
              <a:extLst>
                <a:ext uri="{FF2B5EF4-FFF2-40B4-BE49-F238E27FC236}">
                  <a16:creationId xmlns:a16="http://schemas.microsoft.com/office/drawing/2014/main" id="{B7E58BBA-E347-43CE-AC2B-53B1091EB4FF}"/>
                </a:ext>
              </a:extLst>
            </p:cNvPr>
            <p:cNvGrpSpPr>
              <a:grpSpLocks noChangeAspect="1"/>
            </p:cNvGrpSpPr>
            <p:nvPr>
              <p:custDataLst>
                <p:tags r:id="rId34"/>
              </p:custDataLst>
            </p:nvPr>
          </p:nvGrpSpPr>
          <p:grpSpPr>
            <a:xfrm>
              <a:off x="7723680" y="3205716"/>
              <a:ext cx="228600" cy="228600"/>
              <a:chOff x="762000" y="1270000"/>
              <a:chExt cx="254000" cy="254000"/>
            </a:xfrm>
          </p:grpSpPr>
          <p:sp>
            <p:nvSpPr>
              <p:cNvPr id="206" name="Oval 205">
                <a:extLst>
                  <a:ext uri="{FF2B5EF4-FFF2-40B4-BE49-F238E27FC236}">
                    <a16:creationId xmlns:a16="http://schemas.microsoft.com/office/drawing/2014/main" id="{08C970BA-BB1D-41DF-BB7E-F37715E023C2}"/>
                  </a:ext>
                </a:extLst>
              </p:cNvPr>
              <p:cNvSpPr/>
              <p:nvPr>
                <p:custDataLst>
                  <p:tags r:id="rId35"/>
                </p:custDataLst>
              </p:nvPr>
            </p:nvSpPr>
            <p:spPr>
              <a:xfrm>
                <a:off x="762000" y="1270000"/>
                <a:ext cx="254000" cy="254000"/>
              </a:xfrm>
              <a:prstGeom prst="ellipse">
                <a:avLst/>
              </a:prstGeom>
              <a:solidFill>
                <a:srgbClr val="D0D0D0"/>
              </a:solidFill>
              <a:ln w="9525" cap="flat" cmpd="sng" algn="ctr">
                <a:noFill/>
                <a:prstDash val="solid"/>
              </a:ln>
              <a:effectLst/>
              <a:extLst>
                <a:ext uri="{91240B29-F687-4F45-9708-019B960494DF}">
                  <a14:hiddenLine xmlns:a14="http://schemas.microsoft.com/office/drawing/2010/main" w="0" cap="flat" cmpd="sng" algn="ctr">
                    <a:solidFill>
                      <a:schemeClr val="bg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07" name="Arc 206">
                <a:extLst>
                  <a:ext uri="{FF2B5EF4-FFF2-40B4-BE49-F238E27FC236}">
                    <a16:creationId xmlns:a16="http://schemas.microsoft.com/office/drawing/2014/main" id="{BB43699A-A93F-40F4-B94F-5ACC3FC7A2B3}"/>
                  </a:ext>
                </a:extLst>
              </p:cNvPr>
              <p:cNvSpPr/>
              <p:nvPr>
                <p:custDataLst>
                  <p:tags r:id="rId36"/>
                </p:custDataLst>
              </p:nvPr>
            </p:nvSpPr>
            <p:spPr>
              <a:xfrm>
                <a:off x="762000" y="1270000"/>
                <a:ext cx="254000" cy="254000"/>
              </a:xfrm>
              <a:prstGeom prst="arc">
                <a:avLst>
                  <a:gd name="adj1" fmla="val 16200000"/>
                  <a:gd name="adj2" fmla="val 16200000"/>
                </a:avLst>
              </a:prstGeom>
              <a:solidFill>
                <a:schemeClr val="accent1"/>
              </a:solidFill>
              <a:ln w="9525" cap="flat" cmpd="sng" algn="ctr">
                <a:noFill/>
                <a:prstDash val="solid"/>
              </a:ln>
              <a:effectLst/>
              <a:extLst>
                <a:ext uri="{91240B29-F687-4F45-9708-019B960494DF}">
                  <a14:hiddenLine xmlns:a14="http://schemas.microsoft.com/office/drawing/2010/main" w="0" cap="flat" cmpd="sng" algn="ctr">
                    <a:solidFill>
                      <a:schemeClr val="bg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216" name="LegendBoxes" hidden="1">
            <a:extLst>
              <a:ext uri="{FF2B5EF4-FFF2-40B4-BE49-F238E27FC236}">
                <a16:creationId xmlns:a16="http://schemas.microsoft.com/office/drawing/2014/main" id="{9AAAA3D2-18E4-48C0-BE83-DB21A10DD202}"/>
              </a:ext>
            </a:extLst>
          </p:cNvPr>
          <p:cNvGrpSpPr/>
          <p:nvPr userDrawn="1"/>
        </p:nvGrpSpPr>
        <p:grpSpPr>
          <a:xfrm>
            <a:off x="10714801" y="4381500"/>
            <a:ext cx="922463" cy="1717282"/>
            <a:chOff x="10652400" y="4322824"/>
            <a:chExt cx="922463" cy="1717282"/>
          </a:xfrm>
        </p:grpSpPr>
        <p:sp>
          <p:nvSpPr>
            <p:cNvPr id="217" name="RectangleLegend1">
              <a:extLst>
                <a:ext uri="{FF2B5EF4-FFF2-40B4-BE49-F238E27FC236}">
                  <a16:creationId xmlns:a16="http://schemas.microsoft.com/office/drawing/2014/main" id="{7F691D58-858A-4AA0-AF95-9DAF892CEC93}"/>
                </a:ext>
              </a:extLst>
            </p:cNvPr>
            <p:cNvSpPr/>
            <p:nvPr/>
          </p:nvSpPr>
          <p:spPr>
            <a:xfrm>
              <a:off x="10652400" y="4344182"/>
              <a:ext cx="172729" cy="172729"/>
            </a:xfrm>
            <a:prstGeom prst="rect">
              <a:avLst/>
            </a:prstGeom>
            <a:solidFill>
              <a:schemeClr val="accent1"/>
            </a:solidFill>
            <a:ln w="6350" cap="sq">
              <a:noFill/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18" name="RectangleLegend2">
              <a:extLst>
                <a:ext uri="{FF2B5EF4-FFF2-40B4-BE49-F238E27FC236}">
                  <a16:creationId xmlns:a16="http://schemas.microsoft.com/office/drawing/2014/main" id="{6DACF4A1-1081-4AC1-9D47-12E01E2521AD}"/>
                </a:ext>
              </a:extLst>
            </p:cNvPr>
            <p:cNvSpPr/>
            <p:nvPr/>
          </p:nvSpPr>
          <p:spPr>
            <a:xfrm>
              <a:off x="10652400" y="4723680"/>
              <a:ext cx="172729" cy="172729"/>
            </a:xfrm>
            <a:prstGeom prst="rect">
              <a:avLst/>
            </a:prstGeom>
            <a:solidFill>
              <a:schemeClr val="accent2"/>
            </a:solidFill>
            <a:ln w="6350" cap="sq">
              <a:noFill/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19" name="RectangleLegend3">
              <a:extLst>
                <a:ext uri="{FF2B5EF4-FFF2-40B4-BE49-F238E27FC236}">
                  <a16:creationId xmlns:a16="http://schemas.microsoft.com/office/drawing/2014/main" id="{D1B52631-B18F-4E3B-9E20-D5DE506756B1}"/>
                </a:ext>
              </a:extLst>
            </p:cNvPr>
            <p:cNvSpPr/>
            <p:nvPr/>
          </p:nvSpPr>
          <p:spPr>
            <a:xfrm>
              <a:off x="10652400" y="5097276"/>
              <a:ext cx="172729" cy="172729"/>
            </a:xfrm>
            <a:prstGeom prst="rect">
              <a:avLst/>
            </a:prstGeom>
            <a:solidFill>
              <a:schemeClr val="accent3"/>
            </a:solidFill>
            <a:ln w="6350" cap="sq">
              <a:noFill/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20" name="RectangleLegend4">
              <a:extLst>
                <a:ext uri="{FF2B5EF4-FFF2-40B4-BE49-F238E27FC236}">
                  <a16:creationId xmlns:a16="http://schemas.microsoft.com/office/drawing/2014/main" id="{0074E8A9-58EF-400E-9311-7E77FC619AA5}"/>
                </a:ext>
              </a:extLst>
            </p:cNvPr>
            <p:cNvSpPr/>
            <p:nvPr/>
          </p:nvSpPr>
          <p:spPr>
            <a:xfrm>
              <a:off x="10652400" y="5470872"/>
              <a:ext cx="172729" cy="172729"/>
            </a:xfrm>
            <a:prstGeom prst="rect">
              <a:avLst/>
            </a:prstGeom>
            <a:solidFill>
              <a:schemeClr val="accent4"/>
            </a:solidFill>
            <a:ln w="6350" cap="sq">
              <a:noFill/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21" name="RectangleLegend5">
              <a:extLst>
                <a:ext uri="{FF2B5EF4-FFF2-40B4-BE49-F238E27FC236}">
                  <a16:creationId xmlns:a16="http://schemas.microsoft.com/office/drawing/2014/main" id="{CAB53C7B-2604-409C-ACAB-B85D0279EDA6}"/>
                </a:ext>
              </a:extLst>
            </p:cNvPr>
            <p:cNvSpPr/>
            <p:nvPr/>
          </p:nvSpPr>
          <p:spPr>
            <a:xfrm>
              <a:off x="10652400" y="5844468"/>
              <a:ext cx="172729" cy="172729"/>
            </a:xfrm>
            <a:prstGeom prst="rect">
              <a:avLst/>
            </a:prstGeom>
            <a:solidFill>
              <a:schemeClr val="accent5"/>
            </a:solidFill>
            <a:ln w="6350" cap="sq">
              <a:noFill/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22" name="Legend1">
              <a:extLst>
                <a:ext uri="{FF2B5EF4-FFF2-40B4-BE49-F238E27FC236}">
                  <a16:creationId xmlns:a16="http://schemas.microsoft.com/office/drawing/2014/main" id="{DABF097C-99AD-454B-88C9-800E21992926}"/>
                </a:ext>
              </a:extLst>
            </p:cNvPr>
            <p:cNvSpPr txBox="1"/>
            <p:nvPr/>
          </p:nvSpPr>
          <p:spPr>
            <a:xfrm>
              <a:off x="10978546" y="4322824"/>
              <a:ext cx="596317" cy="215444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wrap="none" lIns="0" tIns="0" rIns="0" bIns="0" rtlCol="0" anchor="ctr" anchorCtr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Legend</a:t>
              </a:r>
            </a:p>
          </p:txBody>
        </p:sp>
        <p:sp>
          <p:nvSpPr>
            <p:cNvPr id="223" name="Legend2">
              <a:extLst>
                <a:ext uri="{FF2B5EF4-FFF2-40B4-BE49-F238E27FC236}">
                  <a16:creationId xmlns:a16="http://schemas.microsoft.com/office/drawing/2014/main" id="{04348013-5D9A-49E0-853F-523527ACCE23}"/>
                </a:ext>
              </a:extLst>
            </p:cNvPr>
            <p:cNvSpPr txBox="1"/>
            <p:nvPr/>
          </p:nvSpPr>
          <p:spPr>
            <a:xfrm>
              <a:off x="10978546" y="4702322"/>
              <a:ext cx="596317" cy="215444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wrap="none" lIns="0" tIns="0" rIns="0" bIns="0" rtlCol="0" anchor="ctr" anchorCtr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Legend</a:t>
              </a:r>
            </a:p>
          </p:txBody>
        </p:sp>
        <p:sp>
          <p:nvSpPr>
            <p:cNvPr id="224" name="Legend3">
              <a:extLst>
                <a:ext uri="{FF2B5EF4-FFF2-40B4-BE49-F238E27FC236}">
                  <a16:creationId xmlns:a16="http://schemas.microsoft.com/office/drawing/2014/main" id="{2F54CB71-C033-4B3C-B037-1A95FC3C56A9}"/>
                </a:ext>
              </a:extLst>
            </p:cNvPr>
            <p:cNvSpPr txBox="1"/>
            <p:nvPr/>
          </p:nvSpPr>
          <p:spPr>
            <a:xfrm>
              <a:off x="10978546" y="5081820"/>
              <a:ext cx="596317" cy="215444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wrap="none" lIns="0" tIns="0" rIns="0" bIns="0" rtlCol="0" anchor="ctr" anchorCtr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Legend</a:t>
              </a:r>
            </a:p>
          </p:txBody>
        </p:sp>
        <p:sp>
          <p:nvSpPr>
            <p:cNvPr id="225" name="Legend4">
              <a:extLst>
                <a:ext uri="{FF2B5EF4-FFF2-40B4-BE49-F238E27FC236}">
                  <a16:creationId xmlns:a16="http://schemas.microsoft.com/office/drawing/2014/main" id="{A9A3FC63-A72C-490E-BC2F-EB378B726610}"/>
                </a:ext>
              </a:extLst>
            </p:cNvPr>
            <p:cNvSpPr txBox="1"/>
            <p:nvPr/>
          </p:nvSpPr>
          <p:spPr>
            <a:xfrm>
              <a:off x="10978546" y="5453241"/>
              <a:ext cx="596317" cy="215444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wrap="none" lIns="0" tIns="0" rIns="0" bIns="0" rtlCol="0" anchor="ctr" anchorCtr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Legend</a:t>
              </a:r>
            </a:p>
          </p:txBody>
        </p:sp>
        <p:sp>
          <p:nvSpPr>
            <p:cNvPr id="226" name="Legend5">
              <a:extLst>
                <a:ext uri="{FF2B5EF4-FFF2-40B4-BE49-F238E27FC236}">
                  <a16:creationId xmlns:a16="http://schemas.microsoft.com/office/drawing/2014/main" id="{8ABE5E40-BFBB-4D07-A6EF-7D8CAAAD21BC}"/>
                </a:ext>
              </a:extLst>
            </p:cNvPr>
            <p:cNvSpPr txBox="1"/>
            <p:nvPr/>
          </p:nvSpPr>
          <p:spPr>
            <a:xfrm>
              <a:off x="10978545" y="5824662"/>
              <a:ext cx="596317" cy="215444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wrap="none" lIns="0" tIns="0" rIns="0" bIns="0" rtlCol="0" anchor="ctr" anchorCtr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Legend</a:t>
              </a:r>
            </a:p>
          </p:txBody>
        </p:sp>
      </p:grpSp>
      <p:cxnSp>
        <p:nvCxnSpPr>
          <p:cNvPr id="148" name="Straight Connector 147">
            <a:extLst>
              <a:ext uri="{FF2B5EF4-FFF2-40B4-BE49-F238E27FC236}">
                <a16:creationId xmlns:a16="http://schemas.microsoft.com/office/drawing/2014/main" id="{7F9993B8-5743-4B3A-9BEF-DD9C57A04F7F}"/>
              </a:ext>
            </a:extLst>
          </p:cNvPr>
          <p:cNvCxnSpPr>
            <a:cxnSpLocks/>
          </p:cNvCxnSpPr>
          <p:nvPr userDrawn="1"/>
        </p:nvCxnSpPr>
        <p:spPr>
          <a:xfrm>
            <a:off x="554736" y="937377"/>
            <a:ext cx="11089576" cy="0"/>
          </a:xfrm>
          <a:prstGeom prst="line">
            <a:avLst/>
          </a:prstGeom>
          <a:ln w="6350" cap="flat">
            <a:solidFill>
              <a:schemeClr val="tx1"/>
            </a:solidFill>
            <a:miter lim="800000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633371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5" r:id="rId2"/>
    <p:sldLayoutId id="2147483666" r:id="rId3"/>
    <p:sldLayoutId id="2147483667" r:id="rId4"/>
    <p:sldLayoutId id="2147483668" r:id="rId5"/>
    <p:sldLayoutId id="2147483669" r:id="rId6"/>
    <p:sldLayoutId id="2147483670" r:id="rId7"/>
    <p:sldLayoutId id="2147483671" r:id="rId8"/>
    <p:sldLayoutId id="2147483672" r:id="rId9"/>
    <p:sldLayoutId id="2147483673" r:id="rId10"/>
    <p:sldLayoutId id="2147483674" r:id="rId11"/>
    <p:sldLayoutId id="2147483675" r:id="rId12"/>
    <p:sldLayoutId id="2147483676" r:id="rId13"/>
    <p:sldLayoutId id="2147483677" r:id="rId14"/>
    <p:sldLayoutId id="2147483678" r:id="rId15"/>
    <p:sldLayoutId id="2147483679" r:id="rId16"/>
    <p:sldLayoutId id="2147483680" r:id="rId17"/>
    <p:sldLayoutId id="2147483681" r:id="rId18"/>
    <p:sldLayoutId id="2147483683" r:id="rId19"/>
    <p:sldLayoutId id="2147483684" r:id="rId20"/>
    <p:sldLayoutId id="2147483685" r:id="rId21"/>
    <p:sldLayoutId id="2147483686" r:id="rId22"/>
    <p:sldLayoutId id="2147483687" r:id="rId23"/>
  </p:sldLayoutIdLst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lang="en-US" sz="2500" b="1" kern="1200" spc="0" baseline="0" dirty="0">
          <a:ln w="6350" cap="flat">
            <a:noFill/>
            <a:miter lim="800000"/>
          </a:ln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00000"/>
        </a:lnSpc>
        <a:spcBef>
          <a:spcPts val="300"/>
        </a:spcBef>
        <a:spcAft>
          <a:spcPts val="300"/>
        </a:spcAft>
        <a:buClr>
          <a:schemeClr val="tx1"/>
        </a:buClr>
        <a:buSzPct val="100000"/>
        <a:buFont typeface="Segoe UI" panose="020B0502040204020203" pitchFamily="34" charset="0"/>
        <a:buChar char="​"/>
        <a:defRPr lang="en-US" sz="1600" kern="1200" dirty="0">
          <a:solidFill>
            <a:schemeClr val="tx1"/>
          </a:solidFill>
          <a:latin typeface="+mn-lt"/>
          <a:ea typeface="+mn-ea"/>
          <a:cs typeface="Arial" panose="020B0604020202020204" pitchFamily="34" charset="0"/>
        </a:defRPr>
      </a:lvl1pPr>
      <a:lvl2pPr marL="2286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300"/>
        </a:spcAft>
        <a:buClr>
          <a:schemeClr val="tx1"/>
        </a:buClr>
        <a:buSzPct val="110000"/>
        <a:buFont typeface="Wingdings" panose="05000000000000000000" pitchFamily="2" charset="2"/>
        <a:buChar char=""/>
        <a:defRPr lang="en-US" sz="1600" kern="1200" dirty="0">
          <a:solidFill>
            <a:schemeClr val="tx1"/>
          </a:solidFill>
          <a:latin typeface="+mn-lt"/>
          <a:ea typeface="+mn-ea"/>
          <a:cs typeface="+mn-cs"/>
        </a:defRPr>
      </a:lvl2pPr>
      <a:lvl3pPr marL="438912" indent="-210312" algn="l" defTabSz="914400" rtl="0" eaLnBrk="1" latinLnBrk="0" hangingPunct="1">
        <a:lnSpc>
          <a:spcPct val="100000"/>
        </a:lnSpc>
        <a:spcBef>
          <a:spcPts val="0"/>
        </a:spcBef>
        <a:spcAft>
          <a:spcPts val="300"/>
        </a:spcAft>
        <a:buClr>
          <a:schemeClr val="tx1"/>
        </a:buClr>
        <a:buSzPct val="110000"/>
        <a:buFont typeface="Arial" panose="020B0604020202020204" pitchFamily="34" charset="0"/>
        <a:buChar char="‒"/>
        <a:defRPr lang="en-US" sz="1600" kern="1200" dirty="0">
          <a:solidFill>
            <a:schemeClr val="tx1"/>
          </a:solidFill>
          <a:latin typeface="+mn-lt"/>
          <a:ea typeface="+mn-ea"/>
          <a:cs typeface="+mn-cs"/>
        </a:defRPr>
      </a:lvl3pPr>
      <a:lvl4pPr marL="594360" indent="-155448" algn="l" defTabSz="914400" rtl="0" eaLnBrk="1" latinLnBrk="0" hangingPunct="1">
        <a:lnSpc>
          <a:spcPct val="100000"/>
        </a:lnSpc>
        <a:spcBef>
          <a:spcPts val="0"/>
        </a:spcBef>
        <a:spcAft>
          <a:spcPts val="300"/>
        </a:spcAft>
        <a:buClr>
          <a:schemeClr val="tx1"/>
        </a:buClr>
        <a:buSzPct val="100000"/>
        <a:buFont typeface="Arial" panose="020B0604020202020204" pitchFamily="34" charset="0"/>
        <a:buChar char="•"/>
        <a:defRPr lang="en-US" sz="1600" kern="1200" dirty="0">
          <a:solidFill>
            <a:schemeClr val="tx1"/>
          </a:solidFill>
          <a:latin typeface="+mn-lt"/>
          <a:ea typeface="+mn-ea"/>
          <a:cs typeface="+mn-cs"/>
        </a:defRPr>
      </a:lvl4pPr>
      <a:lvl5pPr marL="813816" indent="-146304" algn="l" defTabSz="914400" rtl="0" eaLnBrk="1" latinLnBrk="0" hangingPunct="1">
        <a:lnSpc>
          <a:spcPct val="100000"/>
        </a:lnSpc>
        <a:spcBef>
          <a:spcPts val="0"/>
        </a:spcBef>
        <a:spcAft>
          <a:spcPts val="300"/>
        </a:spcAft>
        <a:buClr>
          <a:schemeClr val="tx1"/>
        </a:buClr>
        <a:buSzPct val="100000"/>
        <a:buFont typeface="Arial" panose="020B0604020202020204" pitchFamily="34" charset="0"/>
        <a:buChar char="̶"/>
        <a:defRPr lang="en-US" sz="1600" kern="1200" dirty="0">
          <a:solidFill>
            <a:schemeClr val="tx1"/>
          </a:solidFill>
          <a:latin typeface="+mn-lt"/>
          <a:ea typeface="+mn-ea"/>
          <a:cs typeface="+mn-cs"/>
        </a:defRPr>
      </a:lvl5pPr>
      <a:lvl6pPr marL="1085850" indent="-171450" algn="l" defTabSz="914400" rtl="0" eaLnBrk="1" latinLnBrk="0" hangingPunct="1">
        <a:lnSpc>
          <a:spcPct val="100000"/>
        </a:lnSpc>
        <a:spcBef>
          <a:spcPts val="0"/>
        </a:spcBef>
        <a:spcAft>
          <a:spcPts val="300"/>
        </a:spcAft>
        <a:buSzPct val="100000"/>
        <a:buFont typeface="Arial" panose="020B0604020202020204" pitchFamily="34" charset="0"/>
        <a:buChar char="▫"/>
        <a:defRPr sz="1600" kern="1200">
          <a:solidFill>
            <a:schemeClr val="tx1"/>
          </a:solidFill>
          <a:latin typeface="+mn-lt"/>
          <a:ea typeface="+mn-ea"/>
          <a:cs typeface="Arial" panose="020B0604020202020204" pitchFamily="34" charset="0"/>
        </a:defRPr>
      </a:lvl6pPr>
      <a:lvl7pPr marL="1085850" indent="-171450" algn="l" defTabSz="914400" rtl="0" eaLnBrk="1" latinLnBrk="0" hangingPunct="1">
        <a:lnSpc>
          <a:spcPct val="100000"/>
        </a:lnSpc>
        <a:spcBef>
          <a:spcPts val="0"/>
        </a:spcBef>
        <a:spcAft>
          <a:spcPts val="300"/>
        </a:spcAft>
        <a:buSzPct val="100000"/>
        <a:buFont typeface="Arial" panose="020B0604020202020204" pitchFamily="34" charset="0"/>
        <a:buChar char="▫"/>
        <a:defRPr sz="1600" kern="1200">
          <a:solidFill>
            <a:schemeClr val="tx1"/>
          </a:solidFill>
          <a:latin typeface="+mn-lt"/>
          <a:ea typeface="+mn-ea"/>
          <a:cs typeface="Arial" panose="020B0604020202020204" pitchFamily="34" charset="0"/>
        </a:defRPr>
      </a:lvl7pPr>
      <a:lvl8pPr marL="1085850" indent="-171450" algn="l" defTabSz="914400" rtl="0" eaLnBrk="1" latinLnBrk="0" hangingPunct="1">
        <a:lnSpc>
          <a:spcPct val="100000"/>
        </a:lnSpc>
        <a:spcBef>
          <a:spcPts val="0"/>
        </a:spcBef>
        <a:spcAft>
          <a:spcPts val="300"/>
        </a:spcAft>
        <a:buSzPct val="100000"/>
        <a:buFont typeface="Arial" panose="020B0604020202020204" pitchFamily="34" charset="0"/>
        <a:buChar char="▫"/>
        <a:defRPr sz="1600" kern="1200">
          <a:solidFill>
            <a:schemeClr val="tx1"/>
          </a:solidFill>
          <a:latin typeface="+mn-lt"/>
          <a:ea typeface="+mn-ea"/>
          <a:cs typeface="Arial" panose="020B0604020202020204" pitchFamily="34" charset="0"/>
        </a:defRPr>
      </a:lvl8pPr>
      <a:lvl9pPr marL="1085850" indent="-171450" algn="l" defTabSz="914400" rtl="0" eaLnBrk="1" latinLnBrk="0" hangingPunct="1">
        <a:lnSpc>
          <a:spcPct val="100000"/>
        </a:lnSpc>
        <a:spcBef>
          <a:spcPts val="0"/>
        </a:spcBef>
        <a:spcAft>
          <a:spcPts val="300"/>
        </a:spcAft>
        <a:buSzPct val="100000"/>
        <a:buFont typeface="Arial" panose="020B0604020202020204" pitchFamily="34" charset="0"/>
        <a:buChar char="▫"/>
        <a:defRPr sz="1600" kern="1200">
          <a:solidFill>
            <a:schemeClr val="tx1"/>
          </a:solidFill>
          <a:latin typeface="+mn-lt"/>
          <a:ea typeface="+mn-ea"/>
          <a:cs typeface="Arial" panose="020B0604020202020204" pitchFamily="34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1368">
          <p15:clr>
            <a:srgbClr val="5ACBF0"/>
          </p15:clr>
        </p15:guide>
        <p15:guide id="2" orient="horz" pos="3912">
          <p15:clr>
            <a:srgbClr val="5ACBF0"/>
          </p15:clr>
        </p15:guide>
        <p15:guide id="3" orient="horz" pos="1075">
          <p15:clr>
            <a:srgbClr val="F26B43"/>
          </p15:clr>
        </p15:guide>
        <p15:guide id="4" pos="7329">
          <p15:clr>
            <a:srgbClr val="F26B43"/>
          </p15:clr>
        </p15:guide>
        <p15:guide id="5" pos="345">
          <p15:clr>
            <a:srgbClr val="F26B43"/>
          </p15:clr>
        </p15:guide>
        <p15:guide id="6" orient="horz" pos="4063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6" hidden="1">
            <a:extLst>
              <a:ext uri="{FF2B5EF4-FFF2-40B4-BE49-F238E27FC236}">
                <a16:creationId xmlns:a16="http://schemas.microsoft.com/office/drawing/2014/main" id="{4BC40847-AF8B-4097-9A07-2349A751A051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9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0" imgW="413" imgH="416" progId="TCLayout.ActiveDocument.1">
                  <p:embed/>
                </p:oleObj>
              </mc:Choice>
              <mc:Fallback>
                <p:oleObj name="think-cell Slide" r:id="rId40" imgW="413" imgH="416" progId="TCLayout.ActiveDocument.1">
                  <p:embed/>
                  <p:pic>
                    <p:nvPicPr>
                      <p:cNvPr id="3" name="Object 6" hidden="1">
                        <a:extLst>
                          <a:ext uri="{FF2B5EF4-FFF2-40B4-BE49-F238E27FC236}">
                            <a16:creationId xmlns:a16="http://schemas.microsoft.com/office/drawing/2014/main" id="{4BC40847-AF8B-4097-9A07-2349A751A051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1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>
            <a:extLst>
              <a:ext uri="{FF2B5EF4-FFF2-40B4-BE49-F238E27FC236}">
                <a16:creationId xmlns:a16="http://schemas.microsoft.com/office/drawing/2014/main" id="{15B28737-798E-48D4-BBDB-8EB35CB9FFFB}"/>
              </a:ext>
            </a:extLst>
          </p:cNvPr>
          <p:cNvSpPr/>
          <p:nvPr userDrawn="1">
            <p:custDataLst>
              <p:tags r:id="rId20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accent1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Tx/>
              <a:buSzTx/>
              <a:buFontTx/>
              <a:buNone/>
              <a:tabLst/>
              <a:defRPr/>
            </a:pPr>
            <a:endParaRPr kumimoji="0" lang="en-US" sz="25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  <a:sym typeface="Arial" panose="020B0604020202020204" pitchFamily="34" charset="0"/>
            </a:endParaRPr>
          </a:p>
        </p:txBody>
      </p:sp>
      <p:sp>
        <p:nvSpPr>
          <p:cNvPr id="16" name="4. Footnote" hidden="1">
            <a:extLst>
              <a:ext uri="{FF2B5EF4-FFF2-40B4-BE49-F238E27FC236}">
                <a16:creationId xmlns:a16="http://schemas.microsoft.com/office/drawing/2014/main" id="{772E4927-517C-4D61-9929-9FFDE5F31A03}"/>
              </a:ext>
            </a:extLst>
          </p:cNvPr>
          <p:cNvSpPr txBox="1"/>
          <p:nvPr userDrawn="1">
            <p:custDataLst>
              <p:tags r:id="rId21"/>
            </p:custDataLst>
          </p:nvPr>
        </p:nvSpPr>
        <p:spPr>
          <a:xfrm>
            <a:off x="553972" y="6278400"/>
            <a:ext cx="7278624" cy="123111"/>
          </a:xfrm>
          <a:prstGeom prst="rect">
            <a:avLst/>
          </a:prstGeom>
          <a:noFill/>
        </p:spPr>
        <p:txBody>
          <a:bodyPr wrap="square" lIns="0" tIns="0" rIns="0" bIns="0" rtlCol="0" anchor="b">
            <a:noAutofit/>
          </a:bodyPr>
          <a:lstStyle>
            <a:defPPr>
              <a:defRPr lang="en-US"/>
            </a:defPPr>
            <a:lvl1pPr marL="203200" marR="0" lvl="0" indent="-212725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">
                <a:cs typeface="Arial" panose="020B0604020202020204" pitchFamily="34" charset="0"/>
              </a:defRPr>
            </a:lvl1pPr>
          </a:lstStyle>
          <a:p>
            <a:pPr marL="203200" marR="0" lvl="0" indent="-212725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Footnotes</a:t>
            </a:r>
          </a:p>
        </p:txBody>
      </p:sp>
      <p:sp>
        <p:nvSpPr>
          <p:cNvPr id="57" name="2. Slide Title">
            <a:extLst>
              <a:ext uri="{FF2B5EF4-FFF2-40B4-BE49-F238E27FC236}">
                <a16:creationId xmlns:a16="http://schemas.microsoft.com/office/drawing/2014/main" id="{98FF70AE-7EF6-4E5B-9FFE-B44C852C9FBA}"/>
              </a:ext>
            </a:extLst>
          </p:cNvPr>
          <p:cNvSpPr>
            <a:spLocks noGrp="1"/>
          </p:cNvSpPr>
          <p:nvPr>
            <p:ph type="title"/>
            <p:custDataLst>
              <p:tags r:id="rId22"/>
            </p:custDataLst>
          </p:nvPr>
        </p:nvSpPr>
        <p:spPr>
          <a:xfrm>
            <a:off x="554736" y="172212"/>
            <a:ext cx="10160065" cy="731520"/>
          </a:xfrm>
          <a:prstGeom prst="rect">
            <a:avLst/>
          </a:prstGeom>
        </p:spPr>
        <p:txBody>
          <a:bodyPr vert="horz" wrap="square" lIns="0" tIns="0" rIns="0" bIns="0" rtlCol="0" anchor="b" anchorCtr="0">
            <a:noAutofit/>
          </a:bodyPr>
          <a:lstStyle/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grpSp>
        <p:nvGrpSpPr>
          <p:cNvPr id="59" name="Grid" hidden="1">
            <a:extLst>
              <a:ext uri="{FF2B5EF4-FFF2-40B4-BE49-F238E27FC236}">
                <a16:creationId xmlns:a16="http://schemas.microsoft.com/office/drawing/2014/main" id="{D35250B8-D61E-4F1A-9ACD-6E1BB958B78E}"/>
              </a:ext>
            </a:extLst>
          </p:cNvPr>
          <p:cNvGrpSpPr/>
          <p:nvPr userDrawn="1"/>
        </p:nvGrpSpPr>
        <p:grpSpPr>
          <a:xfrm>
            <a:off x="0" y="0"/>
            <a:ext cx="12190476" cy="6858000"/>
            <a:chOff x="0" y="0"/>
            <a:chExt cx="12190476" cy="6858000"/>
          </a:xfrm>
        </p:grpSpPr>
        <p:sp>
          <p:nvSpPr>
            <p:cNvPr id="60" name="slide margin">
              <a:extLst>
                <a:ext uri="{FF2B5EF4-FFF2-40B4-BE49-F238E27FC236}">
                  <a16:creationId xmlns:a16="http://schemas.microsoft.com/office/drawing/2014/main" id="{B96EBE04-E01D-4922-8601-F1AD43DC4DA0}"/>
                </a:ext>
              </a:extLst>
            </p:cNvPr>
            <p:cNvSpPr/>
            <p:nvPr/>
          </p:nvSpPr>
          <p:spPr bwMode="invGray">
            <a:xfrm>
              <a:off x="1524" y="0"/>
              <a:ext cx="12188952" cy="6858000"/>
            </a:xfrm>
            <a:custGeom>
              <a:avLst/>
              <a:gdLst>
                <a:gd name="connsiteX0" fmla="*/ 551868 w 12188952"/>
                <a:gd name="connsiteY0" fmla="*/ 1709928 h 6858000"/>
                <a:gd name="connsiteX1" fmla="*/ 551868 w 12188952"/>
                <a:gd name="connsiteY1" fmla="*/ 6217920 h 6858000"/>
                <a:gd name="connsiteX2" fmla="*/ 11636196 w 12188952"/>
                <a:gd name="connsiteY2" fmla="*/ 6217920 h 6858000"/>
                <a:gd name="connsiteX3" fmla="*/ 11636196 w 12188952"/>
                <a:gd name="connsiteY3" fmla="*/ 1709928 h 6858000"/>
                <a:gd name="connsiteX4" fmla="*/ 0 w 12188952"/>
                <a:gd name="connsiteY4" fmla="*/ 0 h 6858000"/>
                <a:gd name="connsiteX5" fmla="*/ 12188952 w 12188952"/>
                <a:gd name="connsiteY5" fmla="*/ 0 h 6858000"/>
                <a:gd name="connsiteX6" fmla="*/ 12188952 w 12188952"/>
                <a:gd name="connsiteY6" fmla="*/ 6858000 h 6858000"/>
                <a:gd name="connsiteX7" fmla="*/ 0 w 12188952"/>
                <a:gd name="connsiteY7" fmla="*/ 685800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2188952" h="6858000">
                  <a:moveTo>
                    <a:pt x="551868" y="1709928"/>
                  </a:moveTo>
                  <a:lnTo>
                    <a:pt x="551868" y="6217920"/>
                  </a:lnTo>
                  <a:lnTo>
                    <a:pt x="11636196" y="6217920"/>
                  </a:lnTo>
                  <a:lnTo>
                    <a:pt x="11636196" y="1709928"/>
                  </a:lnTo>
                  <a:close/>
                  <a:moveTo>
                    <a:pt x="0" y="0"/>
                  </a:moveTo>
                  <a:lnTo>
                    <a:pt x="12188952" y="0"/>
                  </a:lnTo>
                  <a:lnTo>
                    <a:pt x="12188952" y="6858000"/>
                  </a:lnTo>
                  <a:lnTo>
                    <a:pt x="0" y="6858000"/>
                  </a:lnTo>
                  <a:close/>
                </a:path>
              </a:pathLst>
            </a:custGeom>
            <a:solidFill>
              <a:srgbClr val="FF0000">
                <a:alpha val="3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cxnSp>
          <p:nvCxnSpPr>
            <p:cNvPr id="61" name="Straight Connector 60">
              <a:extLst>
                <a:ext uri="{FF2B5EF4-FFF2-40B4-BE49-F238E27FC236}">
                  <a16:creationId xmlns:a16="http://schemas.microsoft.com/office/drawing/2014/main" id="{5CA037B0-2A91-4357-A969-80F65F949266}"/>
                </a:ext>
              </a:extLst>
            </p:cNvPr>
            <p:cNvCxnSpPr/>
            <p:nvPr/>
          </p:nvCxnSpPr>
          <p:spPr bwMode="invGray">
            <a:xfrm>
              <a:off x="859460" y="0"/>
              <a:ext cx="0" cy="6858000"/>
            </a:xfrm>
            <a:prstGeom prst="line">
              <a:avLst/>
            </a:prstGeom>
            <a:ln>
              <a:solidFill>
                <a:srgbClr val="19D3C5">
                  <a:alpha val="40000"/>
                </a:srgbClr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1">
              <a:extLst>
                <a:ext uri="{FF2B5EF4-FFF2-40B4-BE49-F238E27FC236}">
                  <a16:creationId xmlns:a16="http://schemas.microsoft.com/office/drawing/2014/main" id="{E1BD7C67-EF90-4AA0-BA50-51299E7EEE4C}"/>
                </a:ext>
              </a:extLst>
            </p:cNvPr>
            <p:cNvCxnSpPr/>
            <p:nvPr/>
          </p:nvCxnSpPr>
          <p:spPr bwMode="invGray">
            <a:xfrm>
              <a:off x="11332545" y="0"/>
              <a:ext cx="0" cy="6858000"/>
            </a:xfrm>
            <a:prstGeom prst="line">
              <a:avLst/>
            </a:prstGeom>
            <a:ln>
              <a:solidFill>
                <a:srgbClr val="19D3C5">
                  <a:alpha val="40000"/>
                </a:srgbClr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62">
              <a:extLst>
                <a:ext uri="{FF2B5EF4-FFF2-40B4-BE49-F238E27FC236}">
                  <a16:creationId xmlns:a16="http://schemas.microsoft.com/office/drawing/2014/main" id="{7719564A-5227-44A7-ABC0-4C6BBC1E2D6F}"/>
                </a:ext>
              </a:extLst>
            </p:cNvPr>
            <p:cNvCxnSpPr/>
            <p:nvPr/>
          </p:nvCxnSpPr>
          <p:spPr bwMode="invGray">
            <a:xfrm>
              <a:off x="1811559" y="0"/>
              <a:ext cx="0" cy="6858000"/>
            </a:xfrm>
            <a:prstGeom prst="line">
              <a:avLst/>
            </a:prstGeom>
            <a:ln>
              <a:solidFill>
                <a:srgbClr val="19D3C5">
                  <a:alpha val="40000"/>
                </a:srgbClr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>
              <a:extLst>
                <a:ext uri="{FF2B5EF4-FFF2-40B4-BE49-F238E27FC236}">
                  <a16:creationId xmlns:a16="http://schemas.microsoft.com/office/drawing/2014/main" id="{0FD85D0C-74E8-4603-86B8-FCC481122CE8}"/>
                </a:ext>
              </a:extLst>
            </p:cNvPr>
            <p:cNvCxnSpPr/>
            <p:nvPr/>
          </p:nvCxnSpPr>
          <p:spPr bwMode="invGray">
            <a:xfrm>
              <a:off x="2763658" y="0"/>
              <a:ext cx="0" cy="6858000"/>
            </a:xfrm>
            <a:prstGeom prst="line">
              <a:avLst/>
            </a:prstGeom>
            <a:ln>
              <a:solidFill>
                <a:srgbClr val="19D3C5">
                  <a:alpha val="40000"/>
                </a:srgbClr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>
              <a:extLst>
                <a:ext uri="{FF2B5EF4-FFF2-40B4-BE49-F238E27FC236}">
                  <a16:creationId xmlns:a16="http://schemas.microsoft.com/office/drawing/2014/main" id="{7F8BF8BD-68B4-4717-8162-382FFCC9BC9A}"/>
                </a:ext>
              </a:extLst>
            </p:cNvPr>
            <p:cNvCxnSpPr/>
            <p:nvPr/>
          </p:nvCxnSpPr>
          <p:spPr bwMode="invGray">
            <a:xfrm>
              <a:off x="3715757" y="0"/>
              <a:ext cx="0" cy="6858000"/>
            </a:xfrm>
            <a:prstGeom prst="line">
              <a:avLst/>
            </a:prstGeom>
            <a:ln>
              <a:solidFill>
                <a:srgbClr val="19D3C5">
                  <a:alpha val="40000"/>
                </a:srgbClr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65">
              <a:extLst>
                <a:ext uri="{FF2B5EF4-FFF2-40B4-BE49-F238E27FC236}">
                  <a16:creationId xmlns:a16="http://schemas.microsoft.com/office/drawing/2014/main" id="{89DB0B65-FCD8-4DD7-833A-DEED6A420E2A}"/>
                </a:ext>
              </a:extLst>
            </p:cNvPr>
            <p:cNvCxnSpPr/>
            <p:nvPr/>
          </p:nvCxnSpPr>
          <p:spPr bwMode="invGray">
            <a:xfrm>
              <a:off x="4667856" y="0"/>
              <a:ext cx="0" cy="6858000"/>
            </a:xfrm>
            <a:prstGeom prst="line">
              <a:avLst/>
            </a:prstGeom>
            <a:ln>
              <a:solidFill>
                <a:srgbClr val="19D3C5">
                  <a:alpha val="40000"/>
                </a:srgbClr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66">
              <a:extLst>
                <a:ext uri="{FF2B5EF4-FFF2-40B4-BE49-F238E27FC236}">
                  <a16:creationId xmlns:a16="http://schemas.microsoft.com/office/drawing/2014/main" id="{E18151F3-D51F-4302-95BF-AE8E806F628D}"/>
                </a:ext>
              </a:extLst>
            </p:cNvPr>
            <p:cNvCxnSpPr/>
            <p:nvPr/>
          </p:nvCxnSpPr>
          <p:spPr bwMode="invGray">
            <a:xfrm>
              <a:off x="5619955" y="0"/>
              <a:ext cx="0" cy="6858000"/>
            </a:xfrm>
            <a:prstGeom prst="line">
              <a:avLst/>
            </a:prstGeom>
            <a:ln>
              <a:solidFill>
                <a:srgbClr val="19D3C5">
                  <a:alpha val="40000"/>
                </a:srgbClr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Connector 67">
              <a:extLst>
                <a:ext uri="{FF2B5EF4-FFF2-40B4-BE49-F238E27FC236}">
                  <a16:creationId xmlns:a16="http://schemas.microsoft.com/office/drawing/2014/main" id="{35A6B330-5ACC-486B-8131-B7F5407825B2}"/>
                </a:ext>
              </a:extLst>
            </p:cNvPr>
            <p:cNvCxnSpPr/>
            <p:nvPr/>
          </p:nvCxnSpPr>
          <p:spPr bwMode="invGray">
            <a:xfrm>
              <a:off x="6572054" y="0"/>
              <a:ext cx="0" cy="6858000"/>
            </a:xfrm>
            <a:prstGeom prst="line">
              <a:avLst/>
            </a:prstGeom>
            <a:ln>
              <a:solidFill>
                <a:srgbClr val="19D3C5">
                  <a:alpha val="40000"/>
                </a:srgbClr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Connector 68">
              <a:extLst>
                <a:ext uri="{FF2B5EF4-FFF2-40B4-BE49-F238E27FC236}">
                  <a16:creationId xmlns:a16="http://schemas.microsoft.com/office/drawing/2014/main" id="{DA5DE7AD-CCFE-4A85-9421-C7CEA9F80DEC}"/>
                </a:ext>
              </a:extLst>
            </p:cNvPr>
            <p:cNvCxnSpPr/>
            <p:nvPr/>
          </p:nvCxnSpPr>
          <p:spPr bwMode="invGray">
            <a:xfrm>
              <a:off x="7524153" y="0"/>
              <a:ext cx="0" cy="6858000"/>
            </a:xfrm>
            <a:prstGeom prst="line">
              <a:avLst/>
            </a:prstGeom>
            <a:ln>
              <a:solidFill>
                <a:srgbClr val="19D3C5">
                  <a:alpha val="40000"/>
                </a:srgbClr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Connector 69">
              <a:extLst>
                <a:ext uri="{FF2B5EF4-FFF2-40B4-BE49-F238E27FC236}">
                  <a16:creationId xmlns:a16="http://schemas.microsoft.com/office/drawing/2014/main" id="{6E2A9A81-75D1-41A9-9821-54FC36E753C1}"/>
                </a:ext>
              </a:extLst>
            </p:cNvPr>
            <p:cNvCxnSpPr/>
            <p:nvPr/>
          </p:nvCxnSpPr>
          <p:spPr bwMode="invGray">
            <a:xfrm>
              <a:off x="8476252" y="0"/>
              <a:ext cx="0" cy="6858000"/>
            </a:xfrm>
            <a:prstGeom prst="line">
              <a:avLst/>
            </a:prstGeom>
            <a:ln>
              <a:solidFill>
                <a:srgbClr val="19D3C5">
                  <a:alpha val="40000"/>
                </a:srgbClr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Connector 70">
              <a:extLst>
                <a:ext uri="{FF2B5EF4-FFF2-40B4-BE49-F238E27FC236}">
                  <a16:creationId xmlns:a16="http://schemas.microsoft.com/office/drawing/2014/main" id="{86FE52AA-2DD1-4D00-A984-41CDC38B2D7F}"/>
                </a:ext>
              </a:extLst>
            </p:cNvPr>
            <p:cNvCxnSpPr/>
            <p:nvPr/>
          </p:nvCxnSpPr>
          <p:spPr bwMode="invGray">
            <a:xfrm>
              <a:off x="9428351" y="0"/>
              <a:ext cx="0" cy="6858000"/>
            </a:xfrm>
            <a:prstGeom prst="line">
              <a:avLst/>
            </a:prstGeom>
            <a:ln>
              <a:solidFill>
                <a:srgbClr val="19D3C5">
                  <a:alpha val="40000"/>
                </a:srgbClr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Connector 71">
              <a:extLst>
                <a:ext uri="{FF2B5EF4-FFF2-40B4-BE49-F238E27FC236}">
                  <a16:creationId xmlns:a16="http://schemas.microsoft.com/office/drawing/2014/main" id="{85C9FC50-7177-43E6-9E56-DC9A2E6B7E6E}"/>
                </a:ext>
              </a:extLst>
            </p:cNvPr>
            <p:cNvCxnSpPr/>
            <p:nvPr/>
          </p:nvCxnSpPr>
          <p:spPr bwMode="invGray">
            <a:xfrm>
              <a:off x="10380450" y="0"/>
              <a:ext cx="0" cy="6858000"/>
            </a:xfrm>
            <a:prstGeom prst="line">
              <a:avLst/>
            </a:prstGeom>
            <a:ln>
              <a:solidFill>
                <a:srgbClr val="19D3C5">
                  <a:alpha val="40000"/>
                </a:srgbClr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3" name="Freeform: Shape 72">
              <a:extLst>
                <a:ext uri="{FF2B5EF4-FFF2-40B4-BE49-F238E27FC236}">
                  <a16:creationId xmlns:a16="http://schemas.microsoft.com/office/drawing/2014/main" id="{BC97F85A-62E2-4591-B8D0-4F068B177B5D}"/>
                </a:ext>
              </a:extLst>
            </p:cNvPr>
            <p:cNvSpPr/>
            <p:nvPr/>
          </p:nvSpPr>
          <p:spPr bwMode="invGray">
            <a:xfrm>
              <a:off x="1524" y="0"/>
              <a:ext cx="553212" cy="6858000"/>
            </a:xfrm>
            <a:custGeom>
              <a:avLst/>
              <a:gdLst>
                <a:gd name="connsiteX0" fmla="*/ 0 w 553212"/>
                <a:gd name="connsiteY0" fmla="*/ 0 h 6858000"/>
                <a:gd name="connsiteX1" fmla="*/ 553212 w 553212"/>
                <a:gd name="connsiteY1" fmla="*/ 0 h 6858000"/>
                <a:gd name="connsiteX2" fmla="*/ 553212 w 553212"/>
                <a:gd name="connsiteY2" fmla="*/ 6858000 h 6858000"/>
                <a:gd name="connsiteX3" fmla="*/ 0 w 553212"/>
                <a:gd name="connsiteY3" fmla="*/ 6858000 h 6858000"/>
                <a:gd name="connsiteX4" fmla="*/ 0 w 553212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53212" h="6858000">
                  <a:moveTo>
                    <a:pt x="0" y="0"/>
                  </a:moveTo>
                  <a:lnTo>
                    <a:pt x="553212" y="0"/>
                  </a:lnTo>
                  <a:lnTo>
                    <a:pt x="553212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23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74" name="Freeform: Shape 73">
              <a:extLst>
                <a:ext uri="{FF2B5EF4-FFF2-40B4-BE49-F238E27FC236}">
                  <a16:creationId xmlns:a16="http://schemas.microsoft.com/office/drawing/2014/main" id="{7F4B967A-CF91-473D-8A35-2BE771F9F590}"/>
                </a:ext>
              </a:extLst>
            </p:cNvPr>
            <p:cNvSpPr/>
            <p:nvPr/>
          </p:nvSpPr>
          <p:spPr bwMode="invGray">
            <a:xfrm>
              <a:off x="1167385" y="0"/>
              <a:ext cx="339451" cy="6858000"/>
            </a:xfrm>
            <a:custGeom>
              <a:avLst/>
              <a:gdLst>
                <a:gd name="connsiteX0" fmla="*/ 0 w 339451"/>
                <a:gd name="connsiteY0" fmla="*/ 0 h 6858000"/>
                <a:gd name="connsiteX1" fmla="*/ 339451 w 339451"/>
                <a:gd name="connsiteY1" fmla="*/ 0 h 6858000"/>
                <a:gd name="connsiteX2" fmla="*/ 339451 w 339451"/>
                <a:gd name="connsiteY2" fmla="*/ 6858000 h 6858000"/>
                <a:gd name="connsiteX3" fmla="*/ 0 w 339451"/>
                <a:gd name="connsiteY3" fmla="*/ 6858000 h 6858000"/>
                <a:gd name="connsiteX4" fmla="*/ 0 w 339451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9451" h="6858000">
                  <a:moveTo>
                    <a:pt x="0" y="0"/>
                  </a:moveTo>
                  <a:lnTo>
                    <a:pt x="339451" y="0"/>
                  </a:lnTo>
                  <a:lnTo>
                    <a:pt x="339451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23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75" name="Freeform: Shape 74">
              <a:extLst>
                <a:ext uri="{FF2B5EF4-FFF2-40B4-BE49-F238E27FC236}">
                  <a16:creationId xmlns:a16="http://schemas.microsoft.com/office/drawing/2014/main" id="{5AC41621-77EA-4492-8E68-0BE34108294A}"/>
                </a:ext>
              </a:extLst>
            </p:cNvPr>
            <p:cNvSpPr/>
            <p:nvPr/>
          </p:nvSpPr>
          <p:spPr bwMode="invGray">
            <a:xfrm>
              <a:off x="2119484" y="0"/>
              <a:ext cx="339451" cy="6858000"/>
            </a:xfrm>
            <a:custGeom>
              <a:avLst/>
              <a:gdLst>
                <a:gd name="connsiteX0" fmla="*/ 0 w 339451"/>
                <a:gd name="connsiteY0" fmla="*/ 0 h 6858000"/>
                <a:gd name="connsiteX1" fmla="*/ 339451 w 339451"/>
                <a:gd name="connsiteY1" fmla="*/ 0 h 6858000"/>
                <a:gd name="connsiteX2" fmla="*/ 339451 w 339451"/>
                <a:gd name="connsiteY2" fmla="*/ 6858000 h 6858000"/>
                <a:gd name="connsiteX3" fmla="*/ 0 w 339451"/>
                <a:gd name="connsiteY3" fmla="*/ 6858000 h 6858000"/>
                <a:gd name="connsiteX4" fmla="*/ 0 w 339451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9451" h="6858000">
                  <a:moveTo>
                    <a:pt x="0" y="0"/>
                  </a:moveTo>
                  <a:lnTo>
                    <a:pt x="339451" y="0"/>
                  </a:lnTo>
                  <a:lnTo>
                    <a:pt x="339451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23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76" name="Freeform: Shape 75">
              <a:extLst>
                <a:ext uri="{FF2B5EF4-FFF2-40B4-BE49-F238E27FC236}">
                  <a16:creationId xmlns:a16="http://schemas.microsoft.com/office/drawing/2014/main" id="{31A06AD2-A9EA-45D9-B15C-089884A54107}"/>
                </a:ext>
              </a:extLst>
            </p:cNvPr>
            <p:cNvSpPr/>
            <p:nvPr/>
          </p:nvSpPr>
          <p:spPr bwMode="invGray">
            <a:xfrm>
              <a:off x="3071583" y="0"/>
              <a:ext cx="339451" cy="6858000"/>
            </a:xfrm>
            <a:custGeom>
              <a:avLst/>
              <a:gdLst>
                <a:gd name="connsiteX0" fmla="*/ 0 w 339451"/>
                <a:gd name="connsiteY0" fmla="*/ 0 h 6858000"/>
                <a:gd name="connsiteX1" fmla="*/ 339451 w 339451"/>
                <a:gd name="connsiteY1" fmla="*/ 0 h 6858000"/>
                <a:gd name="connsiteX2" fmla="*/ 339451 w 339451"/>
                <a:gd name="connsiteY2" fmla="*/ 6858000 h 6858000"/>
                <a:gd name="connsiteX3" fmla="*/ 0 w 339451"/>
                <a:gd name="connsiteY3" fmla="*/ 6858000 h 6858000"/>
                <a:gd name="connsiteX4" fmla="*/ 0 w 339451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9451" h="6858000">
                  <a:moveTo>
                    <a:pt x="0" y="0"/>
                  </a:moveTo>
                  <a:lnTo>
                    <a:pt x="339451" y="0"/>
                  </a:lnTo>
                  <a:lnTo>
                    <a:pt x="339451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23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77" name="Freeform: Shape 76">
              <a:extLst>
                <a:ext uri="{FF2B5EF4-FFF2-40B4-BE49-F238E27FC236}">
                  <a16:creationId xmlns:a16="http://schemas.microsoft.com/office/drawing/2014/main" id="{3A7B39CC-379F-4224-9E59-81B1690088A0}"/>
                </a:ext>
              </a:extLst>
            </p:cNvPr>
            <p:cNvSpPr/>
            <p:nvPr/>
          </p:nvSpPr>
          <p:spPr bwMode="invGray">
            <a:xfrm>
              <a:off x="4023681" y="0"/>
              <a:ext cx="339450" cy="6858000"/>
            </a:xfrm>
            <a:custGeom>
              <a:avLst/>
              <a:gdLst>
                <a:gd name="connsiteX0" fmla="*/ 0 w 339450"/>
                <a:gd name="connsiteY0" fmla="*/ 0 h 6858000"/>
                <a:gd name="connsiteX1" fmla="*/ 339450 w 339450"/>
                <a:gd name="connsiteY1" fmla="*/ 0 h 6858000"/>
                <a:gd name="connsiteX2" fmla="*/ 339450 w 339450"/>
                <a:gd name="connsiteY2" fmla="*/ 6858000 h 6858000"/>
                <a:gd name="connsiteX3" fmla="*/ 0 w 339450"/>
                <a:gd name="connsiteY3" fmla="*/ 6858000 h 6858000"/>
                <a:gd name="connsiteX4" fmla="*/ 0 w 339450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9450" h="6858000">
                  <a:moveTo>
                    <a:pt x="0" y="0"/>
                  </a:moveTo>
                  <a:lnTo>
                    <a:pt x="339450" y="0"/>
                  </a:lnTo>
                  <a:lnTo>
                    <a:pt x="339450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23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78" name="Freeform: Shape 77">
              <a:extLst>
                <a:ext uri="{FF2B5EF4-FFF2-40B4-BE49-F238E27FC236}">
                  <a16:creationId xmlns:a16="http://schemas.microsoft.com/office/drawing/2014/main" id="{F8002ACB-1459-4214-B28A-B38E8A1FF8A6}"/>
                </a:ext>
              </a:extLst>
            </p:cNvPr>
            <p:cNvSpPr/>
            <p:nvPr/>
          </p:nvSpPr>
          <p:spPr bwMode="invGray">
            <a:xfrm>
              <a:off x="4975780" y="0"/>
              <a:ext cx="339451" cy="6858000"/>
            </a:xfrm>
            <a:custGeom>
              <a:avLst/>
              <a:gdLst>
                <a:gd name="connsiteX0" fmla="*/ 0 w 339451"/>
                <a:gd name="connsiteY0" fmla="*/ 0 h 6858000"/>
                <a:gd name="connsiteX1" fmla="*/ 339451 w 339451"/>
                <a:gd name="connsiteY1" fmla="*/ 0 h 6858000"/>
                <a:gd name="connsiteX2" fmla="*/ 339451 w 339451"/>
                <a:gd name="connsiteY2" fmla="*/ 6858000 h 6858000"/>
                <a:gd name="connsiteX3" fmla="*/ 0 w 339451"/>
                <a:gd name="connsiteY3" fmla="*/ 6858000 h 6858000"/>
                <a:gd name="connsiteX4" fmla="*/ 0 w 339451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9451" h="6858000">
                  <a:moveTo>
                    <a:pt x="0" y="0"/>
                  </a:moveTo>
                  <a:lnTo>
                    <a:pt x="339451" y="0"/>
                  </a:lnTo>
                  <a:lnTo>
                    <a:pt x="339451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23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79" name="Freeform: Shape 78">
              <a:extLst>
                <a:ext uri="{FF2B5EF4-FFF2-40B4-BE49-F238E27FC236}">
                  <a16:creationId xmlns:a16="http://schemas.microsoft.com/office/drawing/2014/main" id="{71D59E94-AA3C-4DE0-8345-20C71667A205}"/>
                </a:ext>
              </a:extLst>
            </p:cNvPr>
            <p:cNvSpPr/>
            <p:nvPr/>
          </p:nvSpPr>
          <p:spPr bwMode="invGray">
            <a:xfrm>
              <a:off x="5927879" y="0"/>
              <a:ext cx="339451" cy="6858000"/>
            </a:xfrm>
            <a:custGeom>
              <a:avLst/>
              <a:gdLst>
                <a:gd name="connsiteX0" fmla="*/ 0 w 339451"/>
                <a:gd name="connsiteY0" fmla="*/ 0 h 6858000"/>
                <a:gd name="connsiteX1" fmla="*/ 339451 w 339451"/>
                <a:gd name="connsiteY1" fmla="*/ 0 h 6858000"/>
                <a:gd name="connsiteX2" fmla="*/ 339451 w 339451"/>
                <a:gd name="connsiteY2" fmla="*/ 6858000 h 6858000"/>
                <a:gd name="connsiteX3" fmla="*/ 0 w 339451"/>
                <a:gd name="connsiteY3" fmla="*/ 6858000 h 6858000"/>
                <a:gd name="connsiteX4" fmla="*/ 0 w 339451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9451" h="6858000">
                  <a:moveTo>
                    <a:pt x="0" y="0"/>
                  </a:moveTo>
                  <a:lnTo>
                    <a:pt x="339451" y="0"/>
                  </a:lnTo>
                  <a:lnTo>
                    <a:pt x="339451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23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80" name="Freeform: Shape 79">
              <a:extLst>
                <a:ext uri="{FF2B5EF4-FFF2-40B4-BE49-F238E27FC236}">
                  <a16:creationId xmlns:a16="http://schemas.microsoft.com/office/drawing/2014/main" id="{5805F09B-786C-43E4-8288-B1AAF94C8ADE}"/>
                </a:ext>
              </a:extLst>
            </p:cNvPr>
            <p:cNvSpPr/>
            <p:nvPr/>
          </p:nvSpPr>
          <p:spPr bwMode="invGray">
            <a:xfrm>
              <a:off x="6879978" y="0"/>
              <a:ext cx="339451" cy="6858000"/>
            </a:xfrm>
            <a:custGeom>
              <a:avLst/>
              <a:gdLst>
                <a:gd name="connsiteX0" fmla="*/ 0 w 339451"/>
                <a:gd name="connsiteY0" fmla="*/ 0 h 6858000"/>
                <a:gd name="connsiteX1" fmla="*/ 339451 w 339451"/>
                <a:gd name="connsiteY1" fmla="*/ 0 h 6858000"/>
                <a:gd name="connsiteX2" fmla="*/ 339451 w 339451"/>
                <a:gd name="connsiteY2" fmla="*/ 6858000 h 6858000"/>
                <a:gd name="connsiteX3" fmla="*/ 0 w 339451"/>
                <a:gd name="connsiteY3" fmla="*/ 6858000 h 6858000"/>
                <a:gd name="connsiteX4" fmla="*/ 0 w 339451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9451" h="6858000">
                  <a:moveTo>
                    <a:pt x="0" y="0"/>
                  </a:moveTo>
                  <a:lnTo>
                    <a:pt x="339451" y="0"/>
                  </a:lnTo>
                  <a:lnTo>
                    <a:pt x="339451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23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81" name="Freeform: Shape 80">
              <a:extLst>
                <a:ext uri="{FF2B5EF4-FFF2-40B4-BE49-F238E27FC236}">
                  <a16:creationId xmlns:a16="http://schemas.microsoft.com/office/drawing/2014/main" id="{5FB23B6E-567C-4896-8B32-DA4C452B4AE7}"/>
                </a:ext>
              </a:extLst>
            </p:cNvPr>
            <p:cNvSpPr/>
            <p:nvPr/>
          </p:nvSpPr>
          <p:spPr bwMode="invGray">
            <a:xfrm>
              <a:off x="7832077" y="0"/>
              <a:ext cx="339451" cy="6858000"/>
            </a:xfrm>
            <a:custGeom>
              <a:avLst/>
              <a:gdLst>
                <a:gd name="connsiteX0" fmla="*/ 0 w 339451"/>
                <a:gd name="connsiteY0" fmla="*/ 0 h 6858000"/>
                <a:gd name="connsiteX1" fmla="*/ 339451 w 339451"/>
                <a:gd name="connsiteY1" fmla="*/ 0 h 6858000"/>
                <a:gd name="connsiteX2" fmla="*/ 339451 w 339451"/>
                <a:gd name="connsiteY2" fmla="*/ 6858000 h 6858000"/>
                <a:gd name="connsiteX3" fmla="*/ 0 w 339451"/>
                <a:gd name="connsiteY3" fmla="*/ 6858000 h 6858000"/>
                <a:gd name="connsiteX4" fmla="*/ 0 w 339451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9451" h="6858000">
                  <a:moveTo>
                    <a:pt x="0" y="0"/>
                  </a:moveTo>
                  <a:lnTo>
                    <a:pt x="339451" y="0"/>
                  </a:lnTo>
                  <a:lnTo>
                    <a:pt x="339451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23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82" name="Freeform: Shape 81">
              <a:extLst>
                <a:ext uri="{FF2B5EF4-FFF2-40B4-BE49-F238E27FC236}">
                  <a16:creationId xmlns:a16="http://schemas.microsoft.com/office/drawing/2014/main" id="{9B792231-972E-4476-BAF2-761E10463BA8}"/>
                </a:ext>
              </a:extLst>
            </p:cNvPr>
            <p:cNvSpPr/>
            <p:nvPr/>
          </p:nvSpPr>
          <p:spPr bwMode="invGray">
            <a:xfrm>
              <a:off x="8784176" y="0"/>
              <a:ext cx="339451" cy="6858000"/>
            </a:xfrm>
            <a:custGeom>
              <a:avLst/>
              <a:gdLst>
                <a:gd name="connsiteX0" fmla="*/ 0 w 339451"/>
                <a:gd name="connsiteY0" fmla="*/ 0 h 6858000"/>
                <a:gd name="connsiteX1" fmla="*/ 339451 w 339451"/>
                <a:gd name="connsiteY1" fmla="*/ 0 h 6858000"/>
                <a:gd name="connsiteX2" fmla="*/ 339451 w 339451"/>
                <a:gd name="connsiteY2" fmla="*/ 6858000 h 6858000"/>
                <a:gd name="connsiteX3" fmla="*/ 0 w 339451"/>
                <a:gd name="connsiteY3" fmla="*/ 6858000 h 6858000"/>
                <a:gd name="connsiteX4" fmla="*/ 0 w 339451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9451" h="6858000">
                  <a:moveTo>
                    <a:pt x="0" y="0"/>
                  </a:moveTo>
                  <a:lnTo>
                    <a:pt x="339451" y="0"/>
                  </a:lnTo>
                  <a:lnTo>
                    <a:pt x="339451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23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83" name="Freeform: Shape 82">
              <a:extLst>
                <a:ext uri="{FF2B5EF4-FFF2-40B4-BE49-F238E27FC236}">
                  <a16:creationId xmlns:a16="http://schemas.microsoft.com/office/drawing/2014/main" id="{908370B7-3D11-4F78-B977-D8F0DE2694ED}"/>
                </a:ext>
              </a:extLst>
            </p:cNvPr>
            <p:cNvSpPr/>
            <p:nvPr/>
          </p:nvSpPr>
          <p:spPr bwMode="invGray">
            <a:xfrm>
              <a:off x="9736274" y="0"/>
              <a:ext cx="339450" cy="6858000"/>
            </a:xfrm>
            <a:custGeom>
              <a:avLst/>
              <a:gdLst>
                <a:gd name="connsiteX0" fmla="*/ 0 w 339450"/>
                <a:gd name="connsiteY0" fmla="*/ 0 h 6858000"/>
                <a:gd name="connsiteX1" fmla="*/ 339450 w 339450"/>
                <a:gd name="connsiteY1" fmla="*/ 0 h 6858000"/>
                <a:gd name="connsiteX2" fmla="*/ 339450 w 339450"/>
                <a:gd name="connsiteY2" fmla="*/ 6858000 h 6858000"/>
                <a:gd name="connsiteX3" fmla="*/ 0 w 339450"/>
                <a:gd name="connsiteY3" fmla="*/ 6858000 h 6858000"/>
                <a:gd name="connsiteX4" fmla="*/ 0 w 339450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9450" h="6858000">
                  <a:moveTo>
                    <a:pt x="0" y="0"/>
                  </a:moveTo>
                  <a:lnTo>
                    <a:pt x="339450" y="0"/>
                  </a:lnTo>
                  <a:lnTo>
                    <a:pt x="339450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23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84" name="Freeform: Shape 83">
              <a:extLst>
                <a:ext uri="{FF2B5EF4-FFF2-40B4-BE49-F238E27FC236}">
                  <a16:creationId xmlns:a16="http://schemas.microsoft.com/office/drawing/2014/main" id="{C11EA99D-D15D-43C2-BF4E-36554B346AB6}"/>
                </a:ext>
              </a:extLst>
            </p:cNvPr>
            <p:cNvSpPr/>
            <p:nvPr/>
          </p:nvSpPr>
          <p:spPr bwMode="invGray">
            <a:xfrm>
              <a:off x="10688372" y="0"/>
              <a:ext cx="336244" cy="6858000"/>
            </a:xfrm>
            <a:custGeom>
              <a:avLst/>
              <a:gdLst>
                <a:gd name="connsiteX0" fmla="*/ 0 w 336244"/>
                <a:gd name="connsiteY0" fmla="*/ 0 h 6858000"/>
                <a:gd name="connsiteX1" fmla="*/ 336244 w 336244"/>
                <a:gd name="connsiteY1" fmla="*/ 0 h 6858000"/>
                <a:gd name="connsiteX2" fmla="*/ 336244 w 336244"/>
                <a:gd name="connsiteY2" fmla="*/ 6858000 h 6858000"/>
                <a:gd name="connsiteX3" fmla="*/ 0 w 336244"/>
                <a:gd name="connsiteY3" fmla="*/ 6858000 h 6858000"/>
                <a:gd name="connsiteX4" fmla="*/ 0 w 336244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6244" h="6858000">
                  <a:moveTo>
                    <a:pt x="0" y="0"/>
                  </a:moveTo>
                  <a:lnTo>
                    <a:pt x="336244" y="0"/>
                  </a:lnTo>
                  <a:lnTo>
                    <a:pt x="336244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23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85" name="Freeform: Shape 84">
              <a:extLst>
                <a:ext uri="{FF2B5EF4-FFF2-40B4-BE49-F238E27FC236}">
                  <a16:creationId xmlns:a16="http://schemas.microsoft.com/office/drawing/2014/main" id="{3A72B2F6-0AFF-4E6E-AFFF-60767DB3FA63}"/>
                </a:ext>
              </a:extLst>
            </p:cNvPr>
            <p:cNvSpPr/>
            <p:nvPr/>
          </p:nvSpPr>
          <p:spPr bwMode="invGray">
            <a:xfrm>
              <a:off x="11637264" y="0"/>
              <a:ext cx="553212" cy="6858000"/>
            </a:xfrm>
            <a:custGeom>
              <a:avLst/>
              <a:gdLst>
                <a:gd name="connsiteX0" fmla="*/ 0 w 553212"/>
                <a:gd name="connsiteY0" fmla="*/ 0 h 6858000"/>
                <a:gd name="connsiteX1" fmla="*/ 553212 w 553212"/>
                <a:gd name="connsiteY1" fmla="*/ 0 h 6858000"/>
                <a:gd name="connsiteX2" fmla="*/ 553212 w 553212"/>
                <a:gd name="connsiteY2" fmla="*/ 6858000 h 6858000"/>
                <a:gd name="connsiteX3" fmla="*/ 0 w 553212"/>
                <a:gd name="connsiteY3" fmla="*/ 6858000 h 6858000"/>
                <a:gd name="connsiteX4" fmla="*/ 0 w 553212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53212" h="6858000">
                  <a:moveTo>
                    <a:pt x="0" y="0"/>
                  </a:moveTo>
                  <a:lnTo>
                    <a:pt x="553212" y="0"/>
                  </a:lnTo>
                  <a:lnTo>
                    <a:pt x="553212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23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86" name="Freeform: Shape 85">
              <a:extLst>
                <a:ext uri="{FF2B5EF4-FFF2-40B4-BE49-F238E27FC236}">
                  <a16:creationId xmlns:a16="http://schemas.microsoft.com/office/drawing/2014/main" id="{A68F8E74-3AE4-4AF9-9F36-63344C9076D2}"/>
                </a:ext>
              </a:extLst>
            </p:cNvPr>
            <p:cNvSpPr/>
            <p:nvPr/>
          </p:nvSpPr>
          <p:spPr bwMode="invGray">
            <a:xfrm>
              <a:off x="7219428" y="0"/>
              <a:ext cx="609448" cy="6858000"/>
            </a:xfrm>
            <a:custGeom>
              <a:avLst/>
              <a:gdLst>
                <a:gd name="connsiteX0" fmla="*/ 0 w 609448"/>
                <a:gd name="connsiteY0" fmla="*/ 0 h 6858000"/>
                <a:gd name="connsiteX1" fmla="*/ 609448 w 609448"/>
                <a:gd name="connsiteY1" fmla="*/ 0 h 6858000"/>
                <a:gd name="connsiteX2" fmla="*/ 609448 w 609448"/>
                <a:gd name="connsiteY2" fmla="*/ 6858000 h 6858000"/>
                <a:gd name="connsiteX3" fmla="*/ 0 w 609448"/>
                <a:gd name="connsiteY3" fmla="*/ 6858000 h 6858000"/>
                <a:gd name="connsiteX4" fmla="*/ 0 w 609448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9448" h="6858000">
                  <a:moveTo>
                    <a:pt x="0" y="0"/>
                  </a:moveTo>
                  <a:lnTo>
                    <a:pt x="609448" y="0"/>
                  </a:lnTo>
                  <a:lnTo>
                    <a:pt x="609448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23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87" name="Freeform: Shape 86">
              <a:extLst>
                <a:ext uri="{FF2B5EF4-FFF2-40B4-BE49-F238E27FC236}">
                  <a16:creationId xmlns:a16="http://schemas.microsoft.com/office/drawing/2014/main" id="{31D5F169-E1D4-48A3-AE5B-F5F1BEF2E7CF}"/>
                </a:ext>
              </a:extLst>
            </p:cNvPr>
            <p:cNvSpPr/>
            <p:nvPr userDrawn="1"/>
          </p:nvSpPr>
          <p:spPr bwMode="invGray">
            <a:xfrm>
              <a:off x="1506835" y="0"/>
              <a:ext cx="609448" cy="6858000"/>
            </a:xfrm>
            <a:custGeom>
              <a:avLst/>
              <a:gdLst>
                <a:gd name="connsiteX0" fmla="*/ 0 w 609448"/>
                <a:gd name="connsiteY0" fmla="*/ 0 h 6858000"/>
                <a:gd name="connsiteX1" fmla="*/ 609448 w 609448"/>
                <a:gd name="connsiteY1" fmla="*/ 0 h 6858000"/>
                <a:gd name="connsiteX2" fmla="*/ 609448 w 609448"/>
                <a:gd name="connsiteY2" fmla="*/ 6858000 h 6858000"/>
                <a:gd name="connsiteX3" fmla="*/ 0 w 609448"/>
                <a:gd name="connsiteY3" fmla="*/ 6858000 h 6858000"/>
                <a:gd name="connsiteX4" fmla="*/ 0 w 609448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9448" h="6858000">
                  <a:moveTo>
                    <a:pt x="0" y="0"/>
                  </a:moveTo>
                  <a:lnTo>
                    <a:pt x="609448" y="0"/>
                  </a:lnTo>
                  <a:lnTo>
                    <a:pt x="609448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23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88" name="Freeform: Shape 87">
              <a:extLst>
                <a:ext uri="{FF2B5EF4-FFF2-40B4-BE49-F238E27FC236}">
                  <a16:creationId xmlns:a16="http://schemas.microsoft.com/office/drawing/2014/main" id="{4230F928-F9B2-4955-9800-74DE09DCE6F2}"/>
                </a:ext>
              </a:extLst>
            </p:cNvPr>
            <p:cNvSpPr/>
            <p:nvPr userDrawn="1"/>
          </p:nvSpPr>
          <p:spPr bwMode="invGray">
            <a:xfrm>
              <a:off x="2458934" y="0"/>
              <a:ext cx="609448" cy="6858000"/>
            </a:xfrm>
            <a:custGeom>
              <a:avLst/>
              <a:gdLst>
                <a:gd name="connsiteX0" fmla="*/ 0 w 609448"/>
                <a:gd name="connsiteY0" fmla="*/ 0 h 6858000"/>
                <a:gd name="connsiteX1" fmla="*/ 609448 w 609448"/>
                <a:gd name="connsiteY1" fmla="*/ 0 h 6858000"/>
                <a:gd name="connsiteX2" fmla="*/ 609448 w 609448"/>
                <a:gd name="connsiteY2" fmla="*/ 6858000 h 6858000"/>
                <a:gd name="connsiteX3" fmla="*/ 0 w 609448"/>
                <a:gd name="connsiteY3" fmla="*/ 6858000 h 6858000"/>
                <a:gd name="connsiteX4" fmla="*/ 0 w 609448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9448" h="6858000">
                  <a:moveTo>
                    <a:pt x="0" y="0"/>
                  </a:moveTo>
                  <a:lnTo>
                    <a:pt x="609448" y="0"/>
                  </a:lnTo>
                  <a:lnTo>
                    <a:pt x="609448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23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89" name="Freeform: Shape 88">
              <a:extLst>
                <a:ext uri="{FF2B5EF4-FFF2-40B4-BE49-F238E27FC236}">
                  <a16:creationId xmlns:a16="http://schemas.microsoft.com/office/drawing/2014/main" id="{37C829A9-6808-4531-8C12-A84988E6DEE1}"/>
                </a:ext>
              </a:extLst>
            </p:cNvPr>
            <p:cNvSpPr/>
            <p:nvPr userDrawn="1"/>
          </p:nvSpPr>
          <p:spPr bwMode="invGray">
            <a:xfrm>
              <a:off x="3411033" y="0"/>
              <a:ext cx="609448" cy="6858000"/>
            </a:xfrm>
            <a:custGeom>
              <a:avLst/>
              <a:gdLst>
                <a:gd name="connsiteX0" fmla="*/ 0 w 609448"/>
                <a:gd name="connsiteY0" fmla="*/ 0 h 6858000"/>
                <a:gd name="connsiteX1" fmla="*/ 609448 w 609448"/>
                <a:gd name="connsiteY1" fmla="*/ 0 h 6858000"/>
                <a:gd name="connsiteX2" fmla="*/ 609448 w 609448"/>
                <a:gd name="connsiteY2" fmla="*/ 6858000 h 6858000"/>
                <a:gd name="connsiteX3" fmla="*/ 0 w 609448"/>
                <a:gd name="connsiteY3" fmla="*/ 6858000 h 6858000"/>
                <a:gd name="connsiteX4" fmla="*/ 0 w 609448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9448" h="6858000">
                  <a:moveTo>
                    <a:pt x="0" y="0"/>
                  </a:moveTo>
                  <a:lnTo>
                    <a:pt x="609448" y="0"/>
                  </a:lnTo>
                  <a:lnTo>
                    <a:pt x="609448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23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90" name="Freeform: Shape 89">
              <a:extLst>
                <a:ext uri="{FF2B5EF4-FFF2-40B4-BE49-F238E27FC236}">
                  <a16:creationId xmlns:a16="http://schemas.microsoft.com/office/drawing/2014/main" id="{7FA5964C-E9C5-4C2F-BD6E-47BAFB5B6D17}"/>
                </a:ext>
              </a:extLst>
            </p:cNvPr>
            <p:cNvSpPr/>
            <p:nvPr userDrawn="1"/>
          </p:nvSpPr>
          <p:spPr bwMode="invGray">
            <a:xfrm>
              <a:off x="4363132" y="0"/>
              <a:ext cx="609447" cy="6858000"/>
            </a:xfrm>
            <a:custGeom>
              <a:avLst/>
              <a:gdLst>
                <a:gd name="connsiteX0" fmla="*/ 0 w 609447"/>
                <a:gd name="connsiteY0" fmla="*/ 0 h 6858000"/>
                <a:gd name="connsiteX1" fmla="*/ 609447 w 609447"/>
                <a:gd name="connsiteY1" fmla="*/ 0 h 6858000"/>
                <a:gd name="connsiteX2" fmla="*/ 609447 w 609447"/>
                <a:gd name="connsiteY2" fmla="*/ 6858000 h 6858000"/>
                <a:gd name="connsiteX3" fmla="*/ 0 w 609447"/>
                <a:gd name="connsiteY3" fmla="*/ 6858000 h 6858000"/>
                <a:gd name="connsiteX4" fmla="*/ 0 w 609447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9447" h="6858000">
                  <a:moveTo>
                    <a:pt x="0" y="0"/>
                  </a:moveTo>
                  <a:lnTo>
                    <a:pt x="609447" y="0"/>
                  </a:lnTo>
                  <a:lnTo>
                    <a:pt x="609447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23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91" name="Freeform: Shape 90">
              <a:extLst>
                <a:ext uri="{FF2B5EF4-FFF2-40B4-BE49-F238E27FC236}">
                  <a16:creationId xmlns:a16="http://schemas.microsoft.com/office/drawing/2014/main" id="{3C168D8D-76CE-4BE5-BE95-79B96300EA3F}"/>
                </a:ext>
              </a:extLst>
            </p:cNvPr>
            <p:cNvSpPr/>
            <p:nvPr userDrawn="1"/>
          </p:nvSpPr>
          <p:spPr bwMode="invGray">
            <a:xfrm>
              <a:off x="5315230" y="0"/>
              <a:ext cx="609448" cy="6858000"/>
            </a:xfrm>
            <a:custGeom>
              <a:avLst/>
              <a:gdLst>
                <a:gd name="connsiteX0" fmla="*/ 0 w 609448"/>
                <a:gd name="connsiteY0" fmla="*/ 0 h 6858000"/>
                <a:gd name="connsiteX1" fmla="*/ 609448 w 609448"/>
                <a:gd name="connsiteY1" fmla="*/ 0 h 6858000"/>
                <a:gd name="connsiteX2" fmla="*/ 609448 w 609448"/>
                <a:gd name="connsiteY2" fmla="*/ 6858000 h 6858000"/>
                <a:gd name="connsiteX3" fmla="*/ 0 w 609448"/>
                <a:gd name="connsiteY3" fmla="*/ 6858000 h 6858000"/>
                <a:gd name="connsiteX4" fmla="*/ 0 w 609448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9448" h="6858000">
                  <a:moveTo>
                    <a:pt x="0" y="0"/>
                  </a:moveTo>
                  <a:lnTo>
                    <a:pt x="609448" y="0"/>
                  </a:lnTo>
                  <a:lnTo>
                    <a:pt x="609448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23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92" name="Freeform: Shape 91">
              <a:extLst>
                <a:ext uri="{FF2B5EF4-FFF2-40B4-BE49-F238E27FC236}">
                  <a16:creationId xmlns:a16="http://schemas.microsoft.com/office/drawing/2014/main" id="{6749465C-813A-45F9-8C3E-5D06C8584929}"/>
                </a:ext>
              </a:extLst>
            </p:cNvPr>
            <p:cNvSpPr/>
            <p:nvPr userDrawn="1"/>
          </p:nvSpPr>
          <p:spPr bwMode="invGray">
            <a:xfrm>
              <a:off x="6267329" y="0"/>
              <a:ext cx="609448" cy="6858000"/>
            </a:xfrm>
            <a:custGeom>
              <a:avLst/>
              <a:gdLst>
                <a:gd name="connsiteX0" fmla="*/ 0 w 609448"/>
                <a:gd name="connsiteY0" fmla="*/ 0 h 6858000"/>
                <a:gd name="connsiteX1" fmla="*/ 609448 w 609448"/>
                <a:gd name="connsiteY1" fmla="*/ 0 h 6858000"/>
                <a:gd name="connsiteX2" fmla="*/ 609448 w 609448"/>
                <a:gd name="connsiteY2" fmla="*/ 6858000 h 6858000"/>
                <a:gd name="connsiteX3" fmla="*/ 0 w 609448"/>
                <a:gd name="connsiteY3" fmla="*/ 6858000 h 6858000"/>
                <a:gd name="connsiteX4" fmla="*/ 0 w 609448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9448" h="6858000">
                  <a:moveTo>
                    <a:pt x="0" y="0"/>
                  </a:moveTo>
                  <a:lnTo>
                    <a:pt x="609448" y="0"/>
                  </a:lnTo>
                  <a:lnTo>
                    <a:pt x="609448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23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93" name="Freeform: Shape 92">
              <a:extLst>
                <a:ext uri="{FF2B5EF4-FFF2-40B4-BE49-F238E27FC236}">
                  <a16:creationId xmlns:a16="http://schemas.microsoft.com/office/drawing/2014/main" id="{53894C26-2473-4C24-B082-48DD1E92241C}"/>
                </a:ext>
              </a:extLst>
            </p:cNvPr>
            <p:cNvSpPr/>
            <p:nvPr userDrawn="1"/>
          </p:nvSpPr>
          <p:spPr bwMode="invGray">
            <a:xfrm>
              <a:off x="8171527" y="0"/>
              <a:ext cx="609448" cy="6858000"/>
            </a:xfrm>
            <a:custGeom>
              <a:avLst/>
              <a:gdLst>
                <a:gd name="connsiteX0" fmla="*/ 0 w 609448"/>
                <a:gd name="connsiteY0" fmla="*/ 0 h 6858000"/>
                <a:gd name="connsiteX1" fmla="*/ 609448 w 609448"/>
                <a:gd name="connsiteY1" fmla="*/ 0 h 6858000"/>
                <a:gd name="connsiteX2" fmla="*/ 609448 w 609448"/>
                <a:gd name="connsiteY2" fmla="*/ 6858000 h 6858000"/>
                <a:gd name="connsiteX3" fmla="*/ 0 w 609448"/>
                <a:gd name="connsiteY3" fmla="*/ 6858000 h 6858000"/>
                <a:gd name="connsiteX4" fmla="*/ 0 w 609448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9448" h="6858000">
                  <a:moveTo>
                    <a:pt x="0" y="0"/>
                  </a:moveTo>
                  <a:lnTo>
                    <a:pt x="609448" y="0"/>
                  </a:lnTo>
                  <a:lnTo>
                    <a:pt x="609448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23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94" name="Freeform: Shape 93">
              <a:extLst>
                <a:ext uri="{FF2B5EF4-FFF2-40B4-BE49-F238E27FC236}">
                  <a16:creationId xmlns:a16="http://schemas.microsoft.com/office/drawing/2014/main" id="{BFDA0320-8435-46CA-B1B3-5203F54A419F}"/>
                </a:ext>
              </a:extLst>
            </p:cNvPr>
            <p:cNvSpPr/>
            <p:nvPr userDrawn="1"/>
          </p:nvSpPr>
          <p:spPr bwMode="invGray">
            <a:xfrm>
              <a:off x="9123626" y="0"/>
              <a:ext cx="609448" cy="6858000"/>
            </a:xfrm>
            <a:custGeom>
              <a:avLst/>
              <a:gdLst>
                <a:gd name="connsiteX0" fmla="*/ 0 w 609448"/>
                <a:gd name="connsiteY0" fmla="*/ 0 h 6858000"/>
                <a:gd name="connsiteX1" fmla="*/ 609448 w 609448"/>
                <a:gd name="connsiteY1" fmla="*/ 0 h 6858000"/>
                <a:gd name="connsiteX2" fmla="*/ 609448 w 609448"/>
                <a:gd name="connsiteY2" fmla="*/ 6858000 h 6858000"/>
                <a:gd name="connsiteX3" fmla="*/ 0 w 609448"/>
                <a:gd name="connsiteY3" fmla="*/ 6858000 h 6858000"/>
                <a:gd name="connsiteX4" fmla="*/ 0 w 609448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9448" h="6858000">
                  <a:moveTo>
                    <a:pt x="0" y="0"/>
                  </a:moveTo>
                  <a:lnTo>
                    <a:pt x="609448" y="0"/>
                  </a:lnTo>
                  <a:lnTo>
                    <a:pt x="609448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23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95" name="Freeform: Shape 94">
              <a:extLst>
                <a:ext uri="{FF2B5EF4-FFF2-40B4-BE49-F238E27FC236}">
                  <a16:creationId xmlns:a16="http://schemas.microsoft.com/office/drawing/2014/main" id="{A42721E4-5D12-459C-AC2E-7CE148AF9062}"/>
                </a:ext>
              </a:extLst>
            </p:cNvPr>
            <p:cNvSpPr/>
            <p:nvPr userDrawn="1"/>
          </p:nvSpPr>
          <p:spPr bwMode="invGray">
            <a:xfrm>
              <a:off x="10075725" y="0"/>
              <a:ext cx="609447" cy="6858000"/>
            </a:xfrm>
            <a:custGeom>
              <a:avLst/>
              <a:gdLst>
                <a:gd name="connsiteX0" fmla="*/ 0 w 609447"/>
                <a:gd name="connsiteY0" fmla="*/ 0 h 6858000"/>
                <a:gd name="connsiteX1" fmla="*/ 609447 w 609447"/>
                <a:gd name="connsiteY1" fmla="*/ 0 h 6858000"/>
                <a:gd name="connsiteX2" fmla="*/ 609447 w 609447"/>
                <a:gd name="connsiteY2" fmla="*/ 6858000 h 6858000"/>
                <a:gd name="connsiteX3" fmla="*/ 0 w 609447"/>
                <a:gd name="connsiteY3" fmla="*/ 6858000 h 6858000"/>
                <a:gd name="connsiteX4" fmla="*/ 0 w 609447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9447" h="6858000">
                  <a:moveTo>
                    <a:pt x="0" y="0"/>
                  </a:moveTo>
                  <a:lnTo>
                    <a:pt x="609447" y="0"/>
                  </a:lnTo>
                  <a:lnTo>
                    <a:pt x="609447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23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96" name="Freeform: Shape 95">
              <a:extLst>
                <a:ext uri="{FF2B5EF4-FFF2-40B4-BE49-F238E27FC236}">
                  <a16:creationId xmlns:a16="http://schemas.microsoft.com/office/drawing/2014/main" id="{8BF7D46B-3779-49D0-BCB4-F2DCE091958D}"/>
                </a:ext>
              </a:extLst>
            </p:cNvPr>
            <p:cNvSpPr/>
            <p:nvPr userDrawn="1"/>
          </p:nvSpPr>
          <p:spPr bwMode="invGray">
            <a:xfrm>
              <a:off x="11027826" y="0"/>
              <a:ext cx="609438" cy="6858000"/>
            </a:xfrm>
            <a:custGeom>
              <a:avLst/>
              <a:gdLst>
                <a:gd name="connsiteX0" fmla="*/ 0 w 609438"/>
                <a:gd name="connsiteY0" fmla="*/ 0 h 6858000"/>
                <a:gd name="connsiteX1" fmla="*/ 609438 w 609438"/>
                <a:gd name="connsiteY1" fmla="*/ 0 h 6858000"/>
                <a:gd name="connsiteX2" fmla="*/ 609438 w 609438"/>
                <a:gd name="connsiteY2" fmla="*/ 6858000 h 6858000"/>
                <a:gd name="connsiteX3" fmla="*/ 0 w 609438"/>
                <a:gd name="connsiteY3" fmla="*/ 6858000 h 6858000"/>
                <a:gd name="connsiteX4" fmla="*/ 0 w 609438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9438" h="6858000">
                  <a:moveTo>
                    <a:pt x="0" y="0"/>
                  </a:moveTo>
                  <a:lnTo>
                    <a:pt x="609438" y="0"/>
                  </a:lnTo>
                  <a:lnTo>
                    <a:pt x="609438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23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97" name="Freeform: Shape 96">
              <a:extLst>
                <a:ext uri="{FF2B5EF4-FFF2-40B4-BE49-F238E27FC236}">
                  <a16:creationId xmlns:a16="http://schemas.microsoft.com/office/drawing/2014/main" id="{634464F0-BD7F-4488-85F0-EC20C24BECAA}"/>
                </a:ext>
              </a:extLst>
            </p:cNvPr>
            <p:cNvSpPr/>
            <p:nvPr userDrawn="1"/>
          </p:nvSpPr>
          <p:spPr bwMode="invGray">
            <a:xfrm>
              <a:off x="554736" y="0"/>
              <a:ext cx="609448" cy="6858000"/>
            </a:xfrm>
            <a:custGeom>
              <a:avLst/>
              <a:gdLst>
                <a:gd name="connsiteX0" fmla="*/ 0 w 609448"/>
                <a:gd name="connsiteY0" fmla="*/ 0 h 6858000"/>
                <a:gd name="connsiteX1" fmla="*/ 609448 w 609448"/>
                <a:gd name="connsiteY1" fmla="*/ 0 h 6858000"/>
                <a:gd name="connsiteX2" fmla="*/ 609448 w 609448"/>
                <a:gd name="connsiteY2" fmla="*/ 6858000 h 6858000"/>
                <a:gd name="connsiteX3" fmla="*/ 0 w 609448"/>
                <a:gd name="connsiteY3" fmla="*/ 6858000 h 6858000"/>
                <a:gd name="connsiteX4" fmla="*/ 0 w 609448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9448" h="6858000">
                  <a:moveTo>
                    <a:pt x="0" y="0"/>
                  </a:moveTo>
                  <a:lnTo>
                    <a:pt x="609448" y="0"/>
                  </a:lnTo>
                  <a:lnTo>
                    <a:pt x="609448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23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cxnSp>
          <p:nvCxnSpPr>
            <p:cNvPr id="98" name="Straight Connector 97">
              <a:extLst>
                <a:ext uri="{FF2B5EF4-FFF2-40B4-BE49-F238E27FC236}">
                  <a16:creationId xmlns:a16="http://schemas.microsoft.com/office/drawing/2014/main" id="{82B54541-0CDD-4724-8101-AABFF1207033}"/>
                </a:ext>
              </a:extLst>
            </p:cNvPr>
            <p:cNvCxnSpPr/>
            <p:nvPr userDrawn="1"/>
          </p:nvCxnSpPr>
          <p:spPr bwMode="invGray">
            <a:xfrm>
              <a:off x="0" y="621792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9" name="Straight Connector 98">
              <a:extLst>
                <a:ext uri="{FF2B5EF4-FFF2-40B4-BE49-F238E27FC236}">
                  <a16:creationId xmlns:a16="http://schemas.microsoft.com/office/drawing/2014/main" id="{45070398-8D55-4EE2-8CA4-47428E2AF03F}"/>
                </a:ext>
              </a:extLst>
            </p:cNvPr>
            <p:cNvCxnSpPr/>
            <p:nvPr userDrawn="1"/>
          </p:nvCxnSpPr>
          <p:spPr bwMode="invGray">
            <a:xfrm>
              <a:off x="0" y="310896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0" name="Straight Connector 99">
              <a:extLst>
                <a:ext uri="{FF2B5EF4-FFF2-40B4-BE49-F238E27FC236}">
                  <a16:creationId xmlns:a16="http://schemas.microsoft.com/office/drawing/2014/main" id="{42166891-56D0-4EBC-B681-501401DEF9D4}"/>
                </a:ext>
              </a:extLst>
            </p:cNvPr>
            <p:cNvCxnSpPr/>
            <p:nvPr userDrawn="1"/>
          </p:nvCxnSpPr>
          <p:spPr bwMode="invGray">
            <a:xfrm>
              <a:off x="0" y="0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1" name="Straight Connector 100">
              <a:extLst>
                <a:ext uri="{FF2B5EF4-FFF2-40B4-BE49-F238E27FC236}">
                  <a16:creationId xmlns:a16="http://schemas.microsoft.com/office/drawing/2014/main" id="{C13A87E3-D106-41FF-A8CD-C27DABF0103D}"/>
                </a:ext>
              </a:extLst>
            </p:cNvPr>
            <p:cNvCxnSpPr/>
            <p:nvPr userDrawn="1"/>
          </p:nvCxnSpPr>
          <p:spPr bwMode="invGray">
            <a:xfrm>
              <a:off x="0" y="1243584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2" name="Straight Connector 101">
              <a:extLst>
                <a:ext uri="{FF2B5EF4-FFF2-40B4-BE49-F238E27FC236}">
                  <a16:creationId xmlns:a16="http://schemas.microsoft.com/office/drawing/2014/main" id="{2164477D-838D-4C70-ADD7-37AD79A844AA}"/>
                </a:ext>
              </a:extLst>
            </p:cNvPr>
            <p:cNvCxnSpPr/>
            <p:nvPr userDrawn="1"/>
          </p:nvCxnSpPr>
          <p:spPr bwMode="invGray">
            <a:xfrm>
              <a:off x="0" y="932688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5" name="Straight Connector 104">
              <a:extLst>
                <a:ext uri="{FF2B5EF4-FFF2-40B4-BE49-F238E27FC236}">
                  <a16:creationId xmlns:a16="http://schemas.microsoft.com/office/drawing/2014/main" id="{72B193C0-8980-4BB2-8E91-7A1C9ABE0B6C}"/>
                </a:ext>
              </a:extLst>
            </p:cNvPr>
            <p:cNvCxnSpPr/>
            <p:nvPr userDrawn="1"/>
          </p:nvCxnSpPr>
          <p:spPr bwMode="invGray">
            <a:xfrm>
              <a:off x="0" y="1865376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7" name="Straight Connector 106">
              <a:extLst>
                <a:ext uri="{FF2B5EF4-FFF2-40B4-BE49-F238E27FC236}">
                  <a16:creationId xmlns:a16="http://schemas.microsoft.com/office/drawing/2014/main" id="{C1A94AAA-1D98-4233-842E-2A2F52812358}"/>
                </a:ext>
              </a:extLst>
            </p:cNvPr>
            <p:cNvCxnSpPr/>
            <p:nvPr userDrawn="1"/>
          </p:nvCxnSpPr>
          <p:spPr bwMode="invGray">
            <a:xfrm>
              <a:off x="0" y="1554480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" name="Straight Connector 107">
              <a:extLst>
                <a:ext uri="{FF2B5EF4-FFF2-40B4-BE49-F238E27FC236}">
                  <a16:creationId xmlns:a16="http://schemas.microsoft.com/office/drawing/2014/main" id="{E21F2B43-A2DC-42F4-8EA4-A8A4DA6D6FA7}"/>
                </a:ext>
              </a:extLst>
            </p:cNvPr>
            <p:cNvCxnSpPr/>
            <p:nvPr userDrawn="1"/>
          </p:nvCxnSpPr>
          <p:spPr bwMode="invGray">
            <a:xfrm>
              <a:off x="0" y="2487168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9" name="Straight Connector 108">
              <a:extLst>
                <a:ext uri="{FF2B5EF4-FFF2-40B4-BE49-F238E27FC236}">
                  <a16:creationId xmlns:a16="http://schemas.microsoft.com/office/drawing/2014/main" id="{A60F0923-6896-405D-AD16-F097448F3E3D}"/>
                </a:ext>
              </a:extLst>
            </p:cNvPr>
            <p:cNvCxnSpPr/>
            <p:nvPr userDrawn="1"/>
          </p:nvCxnSpPr>
          <p:spPr bwMode="invGray">
            <a:xfrm>
              <a:off x="0" y="2176272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0" name="Straight Connector 109">
              <a:extLst>
                <a:ext uri="{FF2B5EF4-FFF2-40B4-BE49-F238E27FC236}">
                  <a16:creationId xmlns:a16="http://schemas.microsoft.com/office/drawing/2014/main" id="{BC70D5B1-47D7-451F-B83A-973A26731A22}"/>
                </a:ext>
              </a:extLst>
            </p:cNvPr>
            <p:cNvCxnSpPr/>
            <p:nvPr userDrawn="1"/>
          </p:nvCxnSpPr>
          <p:spPr bwMode="invGray">
            <a:xfrm>
              <a:off x="0" y="3108960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1" name="Straight Connector 110">
              <a:extLst>
                <a:ext uri="{FF2B5EF4-FFF2-40B4-BE49-F238E27FC236}">
                  <a16:creationId xmlns:a16="http://schemas.microsoft.com/office/drawing/2014/main" id="{3FD9A464-81FE-4829-A1C5-5CCEE42448B3}"/>
                </a:ext>
              </a:extLst>
            </p:cNvPr>
            <p:cNvCxnSpPr/>
            <p:nvPr userDrawn="1"/>
          </p:nvCxnSpPr>
          <p:spPr bwMode="invGray">
            <a:xfrm>
              <a:off x="0" y="2798064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2" name="Straight Connector 111">
              <a:extLst>
                <a:ext uri="{FF2B5EF4-FFF2-40B4-BE49-F238E27FC236}">
                  <a16:creationId xmlns:a16="http://schemas.microsoft.com/office/drawing/2014/main" id="{8F55CAB0-53A2-417F-9F66-C0437933E98B}"/>
                </a:ext>
              </a:extLst>
            </p:cNvPr>
            <p:cNvCxnSpPr/>
            <p:nvPr userDrawn="1"/>
          </p:nvCxnSpPr>
          <p:spPr bwMode="invGray">
            <a:xfrm>
              <a:off x="0" y="3730752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3" name="Straight Connector 112">
              <a:extLst>
                <a:ext uri="{FF2B5EF4-FFF2-40B4-BE49-F238E27FC236}">
                  <a16:creationId xmlns:a16="http://schemas.microsoft.com/office/drawing/2014/main" id="{1547EE77-7495-47CB-BEC9-D5C742DF2B2C}"/>
                </a:ext>
              </a:extLst>
            </p:cNvPr>
            <p:cNvCxnSpPr/>
            <p:nvPr userDrawn="1"/>
          </p:nvCxnSpPr>
          <p:spPr bwMode="invGray">
            <a:xfrm>
              <a:off x="0" y="3419856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4" name="Straight Connector 113">
              <a:extLst>
                <a:ext uri="{FF2B5EF4-FFF2-40B4-BE49-F238E27FC236}">
                  <a16:creationId xmlns:a16="http://schemas.microsoft.com/office/drawing/2014/main" id="{CA942184-696A-4A78-BB9D-3D619B990987}"/>
                </a:ext>
              </a:extLst>
            </p:cNvPr>
            <p:cNvCxnSpPr/>
            <p:nvPr userDrawn="1"/>
          </p:nvCxnSpPr>
          <p:spPr bwMode="invGray">
            <a:xfrm>
              <a:off x="0" y="4352544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5" name="Straight Connector 114">
              <a:extLst>
                <a:ext uri="{FF2B5EF4-FFF2-40B4-BE49-F238E27FC236}">
                  <a16:creationId xmlns:a16="http://schemas.microsoft.com/office/drawing/2014/main" id="{1B5F4EE6-4D4C-4488-80DE-36C83D540765}"/>
                </a:ext>
              </a:extLst>
            </p:cNvPr>
            <p:cNvCxnSpPr/>
            <p:nvPr userDrawn="1"/>
          </p:nvCxnSpPr>
          <p:spPr bwMode="invGray">
            <a:xfrm>
              <a:off x="0" y="4041648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6" name="Straight Connector 115">
              <a:extLst>
                <a:ext uri="{FF2B5EF4-FFF2-40B4-BE49-F238E27FC236}">
                  <a16:creationId xmlns:a16="http://schemas.microsoft.com/office/drawing/2014/main" id="{CD3A42E3-1ED2-4BBE-8B0B-CEA491522F0A}"/>
                </a:ext>
              </a:extLst>
            </p:cNvPr>
            <p:cNvCxnSpPr/>
            <p:nvPr userDrawn="1"/>
          </p:nvCxnSpPr>
          <p:spPr bwMode="invGray">
            <a:xfrm>
              <a:off x="0" y="4974336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7" name="Straight Connector 116">
              <a:extLst>
                <a:ext uri="{FF2B5EF4-FFF2-40B4-BE49-F238E27FC236}">
                  <a16:creationId xmlns:a16="http://schemas.microsoft.com/office/drawing/2014/main" id="{94162AD8-9037-4220-B19F-7B3A0F44E941}"/>
                </a:ext>
              </a:extLst>
            </p:cNvPr>
            <p:cNvCxnSpPr/>
            <p:nvPr userDrawn="1"/>
          </p:nvCxnSpPr>
          <p:spPr bwMode="invGray">
            <a:xfrm>
              <a:off x="0" y="4663440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8" name="Straight Connector 117">
              <a:extLst>
                <a:ext uri="{FF2B5EF4-FFF2-40B4-BE49-F238E27FC236}">
                  <a16:creationId xmlns:a16="http://schemas.microsoft.com/office/drawing/2014/main" id="{4C20FB70-03E4-4D7E-BA41-546EAAB33089}"/>
                </a:ext>
              </a:extLst>
            </p:cNvPr>
            <p:cNvCxnSpPr/>
            <p:nvPr userDrawn="1"/>
          </p:nvCxnSpPr>
          <p:spPr bwMode="invGray">
            <a:xfrm>
              <a:off x="0" y="5596128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9" name="Straight Connector 118">
              <a:extLst>
                <a:ext uri="{FF2B5EF4-FFF2-40B4-BE49-F238E27FC236}">
                  <a16:creationId xmlns:a16="http://schemas.microsoft.com/office/drawing/2014/main" id="{A84D3C92-FDAE-47DB-9457-A9B216922E98}"/>
                </a:ext>
              </a:extLst>
            </p:cNvPr>
            <p:cNvCxnSpPr/>
            <p:nvPr userDrawn="1"/>
          </p:nvCxnSpPr>
          <p:spPr bwMode="invGray">
            <a:xfrm>
              <a:off x="0" y="5285232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0" name="Straight Connector 119">
              <a:extLst>
                <a:ext uri="{FF2B5EF4-FFF2-40B4-BE49-F238E27FC236}">
                  <a16:creationId xmlns:a16="http://schemas.microsoft.com/office/drawing/2014/main" id="{B5DF0860-265F-4ABC-9F65-0C1D385DAA19}"/>
                </a:ext>
              </a:extLst>
            </p:cNvPr>
            <p:cNvCxnSpPr/>
            <p:nvPr userDrawn="1"/>
          </p:nvCxnSpPr>
          <p:spPr bwMode="invGray">
            <a:xfrm>
              <a:off x="0" y="6217920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1" name="Straight Connector 120">
              <a:extLst>
                <a:ext uri="{FF2B5EF4-FFF2-40B4-BE49-F238E27FC236}">
                  <a16:creationId xmlns:a16="http://schemas.microsoft.com/office/drawing/2014/main" id="{D878D1D5-E6E5-4FA6-AF6E-95E8AF796777}"/>
                </a:ext>
              </a:extLst>
            </p:cNvPr>
            <p:cNvCxnSpPr/>
            <p:nvPr userDrawn="1"/>
          </p:nvCxnSpPr>
          <p:spPr bwMode="invGray">
            <a:xfrm>
              <a:off x="0" y="5907024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2" name="Straight Connector 121">
              <a:extLst>
                <a:ext uri="{FF2B5EF4-FFF2-40B4-BE49-F238E27FC236}">
                  <a16:creationId xmlns:a16="http://schemas.microsoft.com/office/drawing/2014/main" id="{E11FF29A-4B39-4335-9BD5-ED902309BF79}"/>
                </a:ext>
              </a:extLst>
            </p:cNvPr>
            <p:cNvCxnSpPr/>
            <p:nvPr userDrawn="1"/>
          </p:nvCxnSpPr>
          <p:spPr bwMode="invGray">
            <a:xfrm>
              <a:off x="0" y="6528816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3" name="Straight Connector 122">
              <a:extLst>
                <a:ext uri="{FF2B5EF4-FFF2-40B4-BE49-F238E27FC236}">
                  <a16:creationId xmlns:a16="http://schemas.microsoft.com/office/drawing/2014/main" id="{3A82A803-5E70-4523-9F20-67F308765C7E}"/>
                </a:ext>
              </a:extLst>
            </p:cNvPr>
            <p:cNvCxnSpPr/>
            <p:nvPr userDrawn="1"/>
          </p:nvCxnSpPr>
          <p:spPr bwMode="invGray">
            <a:xfrm>
              <a:off x="0" y="777240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4" name="Straight Connector 123">
              <a:extLst>
                <a:ext uri="{FF2B5EF4-FFF2-40B4-BE49-F238E27FC236}">
                  <a16:creationId xmlns:a16="http://schemas.microsoft.com/office/drawing/2014/main" id="{B4208CB2-5882-4416-87C9-284BDAF3367A}"/>
                </a:ext>
              </a:extLst>
            </p:cNvPr>
            <p:cNvCxnSpPr/>
            <p:nvPr userDrawn="1"/>
          </p:nvCxnSpPr>
          <p:spPr bwMode="invGray">
            <a:xfrm>
              <a:off x="0" y="466344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5" name="Straight Connector 124">
              <a:extLst>
                <a:ext uri="{FF2B5EF4-FFF2-40B4-BE49-F238E27FC236}">
                  <a16:creationId xmlns:a16="http://schemas.microsoft.com/office/drawing/2014/main" id="{BD4116CD-6422-4E26-9703-D3F7C10FCD56}"/>
                </a:ext>
              </a:extLst>
            </p:cNvPr>
            <p:cNvCxnSpPr/>
            <p:nvPr userDrawn="1"/>
          </p:nvCxnSpPr>
          <p:spPr bwMode="invGray">
            <a:xfrm>
              <a:off x="0" y="155448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6" name="Straight Connector 125">
              <a:extLst>
                <a:ext uri="{FF2B5EF4-FFF2-40B4-BE49-F238E27FC236}">
                  <a16:creationId xmlns:a16="http://schemas.microsoft.com/office/drawing/2014/main" id="{31AB3A35-E2FF-4178-896B-F08E77092825}"/>
                </a:ext>
              </a:extLst>
            </p:cNvPr>
            <p:cNvCxnSpPr/>
            <p:nvPr userDrawn="1"/>
          </p:nvCxnSpPr>
          <p:spPr bwMode="invGray">
            <a:xfrm>
              <a:off x="0" y="1399032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7" name="Straight Connector 126">
              <a:extLst>
                <a:ext uri="{FF2B5EF4-FFF2-40B4-BE49-F238E27FC236}">
                  <a16:creationId xmlns:a16="http://schemas.microsoft.com/office/drawing/2014/main" id="{2179C539-DD6F-48AA-8F80-27BC682014AF}"/>
                </a:ext>
              </a:extLst>
            </p:cNvPr>
            <p:cNvCxnSpPr/>
            <p:nvPr userDrawn="1"/>
          </p:nvCxnSpPr>
          <p:spPr bwMode="invGray">
            <a:xfrm>
              <a:off x="0" y="1088136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8" name="Straight Connector 127">
              <a:extLst>
                <a:ext uri="{FF2B5EF4-FFF2-40B4-BE49-F238E27FC236}">
                  <a16:creationId xmlns:a16="http://schemas.microsoft.com/office/drawing/2014/main" id="{2784004E-3271-4D1C-B1EA-CA1E334E0D03}"/>
                </a:ext>
              </a:extLst>
            </p:cNvPr>
            <p:cNvCxnSpPr/>
            <p:nvPr userDrawn="1"/>
          </p:nvCxnSpPr>
          <p:spPr bwMode="invGray">
            <a:xfrm>
              <a:off x="0" y="2020824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9" name="Straight Connector 128">
              <a:extLst>
                <a:ext uri="{FF2B5EF4-FFF2-40B4-BE49-F238E27FC236}">
                  <a16:creationId xmlns:a16="http://schemas.microsoft.com/office/drawing/2014/main" id="{3657725E-FBF6-491D-9BA1-E6A9727F4F2D}"/>
                </a:ext>
              </a:extLst>
            </p:cNvPr>
            <p:cNvCxnSpPr/>
            <p:nvPr userDrawn="1"/>
          </p:nvCxnSpPr>
          <p:spPr bwMode="invGray">
            <a:xfrm>
              <a:off x="0" y="1709928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0" name="Straight Connector 129">
              <a:extLst>
                <a:ext uri="{FF2B5EF4-FFF2-40B4-BE49-F238E27FC236}">
                  <a16:creationId xmlns:a16="http://schemas.microsoft.com/office/drawing/2014/main" id="{31244567-76A7-47AF-9353-403D05D533F0}"/>
                </a:ext>
              </a:extLst>
            </p:cNvPr>
            <p:cNvCxnSpPr/>
            <p:nvPr userDrawn="1"/>
          </p:nvCxnSpPr>
          <p:spPr bwMode="invGray">
            <a:xfrm>
              <a:off x="0" y="2642616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1" name="Straight Connector 130">
              <a:extLst>
                <a:ext uri="{FF2B5EF4-FFF2-40B4-BE49-F238E27FC236}">
                  <a16:creationId xmlns:a16="http://schemas.microsoft.com/office/drawing/2014/main" id="{EEC47A2A-ED3B-4AD0-ACD5-F8ED92644229}"/>
                </a:ext>
              </a:extLst>
            </p:cNvPr>
            <p:cNvCxnSpPr/>
            <p:nvPr userDrawn="1"/>
          </p:nvCxnSpPr>
          <p:spPr bwMode="invGray">
            <a:xfrm>
              <a:off x="0" y="2331720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2" name="Straight Connector 131">
              <a:extLst>
                <a:ext uri="{FF2B5EF4-FFF2-40B4-BE49-F238E27FC236}">
                  <a16:creationId xmlns:a16="http://schemas.microsoft.com/office/drawing/2014/main" id="{0F3E01E5-F569-4020-BCB0-083537701AB0}"/>
                </a:ext>
              </a:extLst>
            </p:cNvPr>
            <p:cNvCxnSpPr/>
            <p:nvPr userDrawn="1"/>
          </p:nvCxnSpPr>
          <p:spPr bwMode="invGray">
            <a:xfrm>
              <a:off x="0" y="3264408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3" name="Straight Connector 132">
              <a:extLst>
                <a:ext uri="{FF2B5EF4-FFF2-40B4-BE49-F238E27FC236}">
                  <a16:creationId xmlns:a16="http://schemas.microsoft.com/office/drawing/2014/main" id="{71121A42-5912-44C8-B9A3-FDEC8EA70284}"/>
                </a:ext>
              </a:extLst>
            </p:cNvPr>
            <p:cNvCxnSpPr/>
            <p:nvPr userDrawn="1"/>
          </p:nvCxnSpPr>
          <p:spPr bwMode="invGray">
            <a:xfrm>
              <a:off x="0" y="2953512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4" name="Straight Connector 133">
              <a:extLst>
                <a:ext uri="{FF2B5EF4-FFF2-40B4-BE49-F238E27FC236}">
                  <a16:creationId xmlns:a16="http://schemas.microsoft.com/office/drawing/2014/main" id="{659B1DE7-25C8-4743-8284-FA656D339F55}"/>
                </a:ext>
              </a:extLst>
            </p:cNvPr>
            <p:cNvCxnSpPr/>
            <p:nvPr userDrawn="1"/>
          </p:nvCxnSpPr>
          <p:spPr bwMode="invGray">
            <a:xfrm>
              <a:off x="0" y="3886200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5" name="Straight Connector 134">
              <a:extLst>
                <a:ext uri="{FF2B5EF4-FFF2-40B4-BE49-F238E27FC236}">
                  <a16:creationId xmlns:a16="http://schemas.microsoft.com/office/drawing/2014/main" id="{526249F1-59FB-44FC-8AF9-D7F90AFBEE2C}"/>
                </a:ext>
              </a:extLst>
            </p:cNvPr>
            <p:cNvCxnSpPr/>
            <p:nvPr userDrawn="1"/>
          </p:nvCxnSpPr>
          <p:spPr bwMode="invGray">
            <a:xfrm>
              <a:off x="0" y="3575304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6" name="Straight Connector 135">
              <a:extLst>
                <a:ext uri="{FF2B5EF4-FFF2-40B4-BE49-F238E27FC236}">
                  <a16:creationId xmlns:a16="http://schemas.microsoft.com/office/drawing/2014/main" id="{E6D42779-D977-4405-A149-D8DE5B52134A}"/>
                </a:ext>
              </a:extLst>
            </p:cNvPr>
            <p:cNvCxnSpPr/>
            <p:nvPr userDrawn="1"/>
          </p:nvCxnSpPr>
          <p:spPr bwMode="invGray">
            <a:xfrm>
              <a:off x="0" y="4507992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7" name="Straight Connector 136">
              <a:extLst>
                <a:ext uri="{FF2B5EF4-FFF2-40B4-BE49-F238E27FC236}">
                  <a16:creationId xmlns:a16="http://schemas.microsoft.com/office/drawing/2014/main" id="{27EE8A2F-6AD9-4AE7-B04B-7892891F84AC}"/>
                </a:ext>
              </a:extLst>
            </p:cNvPr>
            <p:cNvCxnSpPr/>
            <p:nvPr userDrawn="1"/>
          </p:nvCxnSpPr>
          <p:spPr bwMode="invGray">
            <a:xfrm>
              <a:off x="0" y="4197096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8" name="Straight Connector 137">
              <a:extLst>
                <a:ext uri="{FF2B5EF4-FFF2-40B4-BE49-F238E27FC236}">
                  <a16:creationId xmlns:a16="http://schemas.microsoft.com/office/drawing/2014/main" id="{B8F4A59A-16C3-4C3A-AB79-FE22721EA641}"/>
                </a:ext>
              </a:extLst>
            </p:cNvPr>
            <p:cNvCxnSpPr/>
            <p:nvPr userDrawn="1"/>
          </p:nvCxnSpPr>
          <p:spPr bwMode="invGray">
            <a:xfrm>
              <a:off x="0" y="5129784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9" name="Straight Connector 138">
              <a:extLst>
                <a:ext uri="{FF2B5EF4-FFF2-40B4-BE49-F238E27FC236}">
                  <a16:creationId xmlns:a16="http://schemas.microsoft.com/office/drawing/2014/main" id="{5CA3A6CC-1A49-42F6-A318-99D9224BDC91}"/>
                </a:ext>
              </a:extLst>
            </p:cNvPr>
            <p:cNvCxnSpPr/>
            <p:nvPr userDrawn="1"/>
          </p:nvCxnSpPr>
          <p:spPr bwMode="invGray">
            <a:xfrm>
              <a:off x="0" y="4818888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0" name="Straight Connector 139">
              <a:extLst>
                <a:ext uri="{FF2B5EF4-FFF2-40B4-BE49-F238E27FC236}">
                  <a16:creationId xmlns:a16="http://schemas.microsoft.com/office/drawing/2014/main" id="{2DC3484E-5EF8-49C4-B1F6-75C854D50C80}"/>
                </a:ext>
              </a:extLst>
            </p:cNvPr>
            <p:cNvCxnSpPr/>
            <p:nvPr userDrawn="1"/>
          </p:nvCxnSpPr>
          <p:spPr bwMode="invGray">
            <a:xfrm>
              <a:off x="0" y="5751576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1" name="Straight Connector 140">
              <a:extLst>
                <a:ext uri="{FF2B5EF4-FFF2-40B4-BE49-F238E27FC236}">
                  <a16:creationId xmlns:a16="http://schemas.microsoft.com/office/drawing/2014/main" id="{33461A54-E77E-414D-B7E0-7364070D9566}"/>
                </a:ext>
              </a:extLst>
            </p:cNvPr>
            <p:cNvCxnSpPr/>
            <p:nvPr userDrawn="1"/>
          </p:nvCxnSpPr>
          <p:spPr bwMode="invGray">
            <a:xfrm>
              <a:off x="0" y="5440680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2" name="Straight Connector 141">
              <a:extLst>
                <a:ext uri="{FF2B5EF4-FFF2-40B4-BE49-F238E27FC236}">
                  <a16:creationId xmlns:a16="http://schemas.microsoft.com/office/drawing/2014/main" id="{29C48517-171B-43FD-A41C-58C9B531BDB5}"/>
                </a:ext>
              </a:extLst>
            </p:cNvPr>
            <p:cNvCxnSpPr/>
            <p:nvPr userDrawn="1"/>
          </p:nvCxnSpPr>
          <p:spPr bwMode="invGray">
            <a:xfrm>
              <a:off x="0" y="6373368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3" name="Straight Connector 142">
              <a:extLst>
                <a:ext uri="{FF2B5EF4-FFF2-40B4-BE49-F238E27FC236}">
                  <a16:creationId xmlns:a16="http://schemas.microsoft.com/office/drawing/2014/main" id="{F429932A-1238-48FC-B171-20A3AA531D40}"/>
                </a:ext>
              </a:extLst>
            </p:cNvPr>
            <p:cNvCxnSpPr/>
            <p:nvPr userDrawn="1"/>
          </p:nvCxnSpPr>
          <p:spPr bwMode="invGray">
            <a:xfrm>
              <a:off x="0" y="6062472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4" name="Straight Connector 143">
              <a:extLst>
                <a:ext uri="{FF2B5EF4-FFF2-40B4-BE49-F238E27FC236}">
                  <a16:creationId xmlns:a16="http://schemas.microsoft.com/office/drawing/2014/main" id="{7BED7651-AF04-41D4-9476-5A43476D85BB}"/>
                </a:ext>
              </a:extLst>
            </p:cNvPr>
            <p:cNvCxnSpPr/>
            <p:nvPr userDrawn="1"/>
          </p:nvCxnSpPr>
          <p:spPr bwMode="invGray">
            <a:xfrm>
              <a:off x="0" y="6684264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5" name="main body box">
              <a:extLst>
                <a:ext uri="{FF2B5EF4-FFF2-40B4-BE49-F238E27FC236}">
                  <a16:creationId xmlns:a16="http://schemas.microsoft.com/office/drawing/2014/main" id="{100DE417-9DB9-4840-8370-B716FFA27760}"/>
                </a:ext>
              </a:extLst>
            </p:cNvPr>
            <p:cNvSpPr/>
            <p:nvPr userDrawn="1"/>
          </p:nvSpPr>
          <p:spPr bwMode="invGray">
            <a:xfrm>
              <a:off x="554736" y="1709928"/>
              <a:ext cx="11082528" cy="4507992"/>
            </a:xfrm>
            <a:prstGeom prst="rect">
              <a:avLst/>
            </a:prstGeom>
            <a:noFill/>
            <a:ln w="12700">
              <a:solidFill>
                <a:srgbClr val="19D3C5">
                  <a:alpha val="50000"/>
                </a:srgbClr>
              </a:solidFill>
            </a:ln>
          </p:spPr>
          <p:txBody>
            <a:bodyPr vert="horz" wrap="square" lIns="68572" tIns="34286" rIns="68572" bIns="34286" numCol="1" anchor="t" anchorCtr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23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cxnSp>
          <p:nvCxnSpPr>
            <p:cNvPr id="146" name="Straight Connector 145">
              <a:extLst>
                <a:ext uri="{FF2B5EF4-FFF2-40B4-BE49-F238E27FC236}">
                  <a16:creationId xmlns:a16="http://schemas.microsoft.com/office/drawing/2014/main" id="{B93A1E2B-8C80-482F-83BE-384344D09839}"/>
                </a:ext>
              </a:extLst>
            </p:cNvPr>
            <p:cNvCxnSpPr/>
            <p:nvPr userDrawn="1"/>
          </p:nvCxnSpPr>
          <p:spPr bwMode="invGray">
            <a:xfrm>
              <a:off x="554736" y="2177796"/>
              <a:ext cx="11082528" cy="0"/>
            </a:xfrm>
            <a:prstGeom prst="line">
              <a:avLst/>
            </a:prstGeom>
            <a:noFill/>
            <a:ln w="12700">
              <a:solidFill>
                <a:srgbClr val="19D3C5">
                  <a:alpha val="50000"/>
                </a:srgbClr>
              </a:solidFill>
            </a:ln>
          </p:spPr>
        </p:cxnSp>
        <p:cxnSp>
          <p:nvCxnSpPr>
            <p:cNvPr id="147" name="Straight Connector 146">
              <a:extLst>
                <a:ext uri="{FF2B5EF4-FFF2-40B4-BE49-F238E27FC236}">
                  <a16:creationId xmlns:a16="http://schemas.microsoft.com/office/drawing/2014/main" id="{BEAB22C5-0A46-4041-9158-6DC76EA2F350}"/>
                </a:ext>
              </a:extLst>
            </p:cNvPr>
            <p:cNvCxnSpPr/>
            <p:nvPr userDrawn="1"/>
          </p:nvCxnSpPr>
          <p:spPr bwMode="invGray">
            <a:xfrm>
              <a:off x="554736" y="1711453"/>
              <a:ext cx="11082528" cy="0"/>
            </a:xfrm>
            <a:prstGeom prst="line">
              <a:avLst/>
            </a:prstGeom>
            <a:noFill/>
            <a:ln w="12700">
              <a:solidFill>
                <a:srgbClr val="19D3C5">
                  <a:alpha val="50000"/>
                </a:srgbClr>
              </a:solidFill>
            </a:ln>
          </p:spPr>
        </p:cxnSp>
      </p:grpSp>
      <p:sp>
        <p:nvSpPr>
          <p:cNvPr id="4" name="Sticker" hidden="1">
            <a:extLst>
              <a:ext uri="{FF2B5EF4-FFF2-40B4-BE49-F238E27FC236}">
                <a16:creationId xmlns:a16="http://schemas.microsoft.com/office/drawing/2014/main" id="{F9BB011A-568C-4B05-AE57-EB000B2FD8BB}"/>
              </a:ext>
            </a:extLst>
          </p:cNvPr>
          <p:cNvSpPr txBox="1"/>
          <p:nvPr userDrawn="1"/>
        </p:nvSpPr>
        <p:spPr>
          <a:xfrm>
            <a:off x="554736" y="1289273"/>
            <a:ext cx="450444" cy="123111"/>
          </a:xfrm>
          <a:prstGeom prst="rect">
            <a:avLst/>
          </a:prstGeom>
          <a:noFill/>
          <a:ln w="6350">
            <a:noFill/>
            <a:miter lim="800000"/>
          </a:ln>
        </p:spPr>
        <p:txBody>
          <a:bodyPr vert="horz" wrap="none" lIns="0" tIns="0" rIns="0" bIns="0" rtlCol="0">
            <a:spAutoFit/>
          </a:bodyPr>
          <a:lstStyle>
            <a:defPPr>
              <a:defRPr lang="en-US"/>
            </a:defPPr>
            <a:lvl1pPr>
              <a:spcBef>
                <a:spcPts val="300"/>
              </a:spcBef>
              <a:spcAft>
                <a:spcPts val="300"/>
              </a:spcAft>
              <a:buNone/>
              <a:defRPr sz="800" b="1" cap="all" baseline="0"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none" strike="noStrike" kern="1200" cap="all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STICKER</a:t>
            </a:r>
          </a:p>
        </p:txBody>
      </p:sp>
      <p:sp>
        <p:nvSpPr>
          <p:cNvPr id="169" name="ACET" hidden="1">
            <a:extLst>
              <a:ext uri="{FF2B5EF4-FFF2-40B4-BE49-F238E27FC236}">
                <a16:creationId xmlns:a16="http://schemas.microsoft.com/office/drawing/2014/main" id="{62CF7362-20CB-4908-AFFE-D4E2B9A5DF3B}"/>
              </a:ext>
            </a:extLst>
          </p:cNvPr>
          <p:cNvSpPr txBox="1"/>
          <p:nvPr userDrawn="1">
            <p:custDataLst>
              <p:tags r:id="rId23"/>
            </p:custDataLst>
          </p:nvPr>
        </p:nvSpPr>
        <p:spPr>
          <a:xfrm>
            <a:off x="5987738" y="2170800"/>
            <a:ext cx="3049253" cy="56938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lang="en-US"/>
            </a:defPPr>
            <a:lvl1pPr lv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Segoe UI" panose="020B0502040204020203" pitchFamily="34" charset="0"/>
              <a:buChar char="​"/>
              <a:defRPr sz="1600" b="1">
                <a:cs typeface="Arial" panose="020B0604020202020204" pitchFamily="34" charset="0"/>
              </a:defRPr>
            </a:lvl1pPr>
            <a:lvl2pPr marL="228600" lvl="1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10000"/>
              <a:buFont typeface="Wingdings" panose="05000000000000000000" pitchFamily="2" charset="2"/>
              <a:buChar char=""/>
              <a:defRPr sz="1600"/>
            </a:lvl2pPr>
            <a:lvl3pPr marL="442913" lvl="2" indent="-21431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10000"/>
              <a:buFont typeface="Arial" panose="020B0604020202020204" pitchFamily="34" charset="0"/>
              <a:buChar char="‒"/>
              <a:defRPr sz="1600"/>
            </a:lvl3pPr>
            <a:lvl4pPr marL="598488" lvl="3" indent="-15240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sz="1600"/>
            </a:lvl4pPr>
            <a:lvl5pPr marL="817563" lvl="4" indent="-1476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̶"/>
              <a:defRPr sz="1600"/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Segoe UI" panose="020B0502040204020203" pitchFamily="34" charset="0"/>
              <a:buChar char="​"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Above Chart Exhibit Title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Segoe UI" panose="020B0502040204020203" pitchFamily="34" charset="0"/>
              <a:buChar char="​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Unit of Measure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C1F3293-4EFE-461D-940D-7EE66BAE31C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54736" y="2170800"/>
            <a:ext cx="2484655" cy="163121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grpSp>
        <p:nvGrpSpPr>
          <p:cNvPr id="170" name="LegendLines" hidden="1">
            <a:extLst>
              <a:ext uri="{FF2B5EF4-FFF2-40B4-BE49-F238E27FC236}">
                <a16:creationId xmlns:a16="http://schemas.microsoft.com/office/drawing/2014/main" id="{6017DE47-4B7E-4602-A5D8-84F1D054B685}"/>
              </a:ext>
            </a:extLst>
          </p:cNvPr>
          <p:cNvGrpSpPr/>
          <p:nvPr userDrawn="1"/>
        </p:nvGrpSpPr>
        <p:grpSpPr>
          <a:xfrm>
            <a:off x="10317304" y="3150223"/>
            <a:ext cx="1319960" cy="958286"/>
            <a:chOff x="10162879" y="3243772"/>
            <a:chExt cx="1319960" cy="958286"/>
          </a:xfrm>
        </p:grpSpPr>
        <p:sp>
          <p:nvSpPr>
            <p:cNvPr id="171" name="Legend1">
              <a:extLst>
                <a:ext uri="{FF2B5EF4-FFF2-40B4-BE49-F238E27FC236}">
                  <a16:creationId xmlns:a16="http://schemas.microsoft.com/office/drawing/2014/main" id="{0E773DEB-38A3-4D4F-8F3A-7DED71AB991A}"/>
                </a:ext>
              </a:extLst>
            </p:cNvPr>
            <p:cNvSpPr txBox="1"/>
            <p:nvPr/>
          </p:nvSpPr>
          <p:spPr>
            <a:xfrm>
              <a:off x="10886522" y="3243772"/>
              <a:ext cx="596317" cy="215444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wrap="none" lIns="0" tIns="0" rIns="0" bIns="0" rtlCol="0" anchor="ctr" anchorCtr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Legend</a:t>
              </a:r>
            </a:p>
          </p:txBody>
        </p:sp>
        <p:sp>
          <p:nvSpPr>
            <p:cNvPr id="172" name="Legend2">
              <a:extLst>
                <a:ext uri="{FF2B5EF4-FFF2-40B4-BE49-F238E27FC236}">
                  <a16:creationId xmlns:a16="http://schemas.microsoft.com/office/drawing/2014/main" id="{0BBD940B-C7B3-42F9-A317-3A6409A75F43}"/>
                </a:ext>
              </a:extLst>
            </p:cNvPr>
            <p:cNvSpPr txBox="1"/>
            <p:nvPr/>
          </p:nvSpPr>
          <p:spPr>
            <a:xfrm>
              <a:off x="10886522" y="3615193"/>
              <a:ext cx="596317" cy="215444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wrap="none" lIns="0" tIns="0" rIns="0" bIns="0" rtlCol="0" anchor="ctr" anchorCtr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Legend</a:t>
              </a:r>
            </a:p>
          </p:txBody>
        </p:sp>
        <p:sp>
          <p:nvSpPr>
            <p:cNvPr id="173" name="Legend3">
              <a:extLst>
                <a:ext uri="{FF2B5EF4-FFF2-40B4-BE49-F238E27FC236}">
                  <a16:creationId xmlns:a16="http://schemas.microsoft.com/office/drawing/2014/main" id="{C26E9D6E-D5B2-4063-BC7C-9B64A65F12D6}"/>
                </a:ext>
              </a:extLst>
            </p:cNvPr>
            <p:cNvSpPr txBox="1"/>
            <p:nvPr/>
          </p:nvSpPr>
          <p:spPr>
            <a:xfrm>
              <a:off x="10886522" y="3986614"/>
              <a:ext cx="596317" cy="215444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wrap="none" lIns="0" tIns="0" rIns="0" bIns="0" rtlCol="0" anchor="ctr" anchorCtr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Legend</a:t>
              </a:r>
            </a:p>
          </p:txBody>
        </p:sp>
        <p:sp>
          <p:nvSpPr>
            <p:cNvPr id="174" name="LineLegend3">
              <a:extLst>
                <a:ext uri="{FF2B5EF4-FFF2-40B4-BE49-F238E27FC236}">
                  <a16:creationId xmlns:a16="http://schemas.microsoft.com/office/drawing/2014/main" id="{D75199AB-4672-4D43-A550-E0AD095E38D9}"/>
                </a:ext>
              </a:extLst>
            </p:cNvPr>
            <p:cNvSpPr>
              <a:spLocks noChangeShapeType="1"/>
            </p:cNvSpPr>
            <p:nvPr/>
          </p:nvSpPr>
          <p:spPr bwMode="gray">
            <a:xfrm>
              <a:off x="10162879" y="4092784"/>
              <a:ext cx="457200" cy="0"/>
            </a:xfrm>
            <a:prstGeom prst="line">
              <a:avLst/>
            </a:prstGeom>
            <a:noFill/>
            <a:ln w="28575">
              <a:solidFill>
                <a:schemeClr val="accent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5" name="LineLegend2">
              <a:extLst>
                <a:ext uri="{FF2B5EF4-FFF2-40B4-BE49-F238E27FC236}">
                  <a16:creationId xmlns:a16="http://schemas.microsoft.com/office/drawing/2014/main" id="{C54E0345-E77E-4F4E-A6DE-370FD26C5833}"/>
                </a:ext>
              </a:extLst>
            </p:cNvPr>
            <p:cNvSpPr>
              <a:spLocks noChangeShapeType="1"/>
            </p:cNvSpPr>
            <p:nvPr/>
          </p:nvSpPr>
          <p:spPr bwMode="gray">
            <a:xfrm>
              <a:off x="10162879" y="3719425"/>
              <a:ext cx="457200" cy="0"/>
            </a:xfrm>
            <a:prstGeom prst="line">
              <a:avLst/>
            </a:prstGeom>
            <a:noFill/>
            <a:ln w="28575">
              <a:solidFill>
                <a:schemeClr val="accent1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6" name="LineLegend1">
              <a:extLst>
                <a:ext uri="{FF2B5EF4-FFF2-40B4-BE49-F238E27FC236}">
                  <a16:creationId xmlns:a16="http://schemas.microsoft.com/office/drawing/2014/main" id="{6EF73E9A-1D4C-4C71-AC42-915A9A82D8EE}"/>
                </a:ext>
              </a:extLst>
            </p:cNvPr>
            <p:cNvSpPr>
              <a:spLocks noChangeShapeType="1"/>
            </p:cNvSpPr>
            <p:nvPr/>
          </p:nvSpPr>
          <p:spPr bwMode="gray">
            <a:xfrm>
              <a:off x="10162879" y="3351494"/>
              <a:ext cx="457200" cy="0"/>
            </a:xfrm>
            <a:prstGeom prst="line">
              <a:avLst/>
            </a:prstGeom>
            <a:noFill/>
            <a:ln w="28575">
              <a:solidFill>
                <a:schemeClr val="accent1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177" name="LegendMoons" hidden="1">
            <a:extLst>
              <a:ext uri="{FF2B5EF4-FFF2-40B4-BE49-F238E27FC236}">
                <a16:creationId xmlns:a16="http://schemas.microsoft.com/office/drawing/2014/main" id="{293BE944-4FB1-49E4-A46A-DFB832FADF2D}"/>
              </a:ext>
            </a:extLst>
          </p:cNvPr>
          <p:cNvGrpSpPr/>
          <p:nvPr userDrawn="1"/>
        </p:nvGrpSpPr>
        <p:grpSpPr>
          <a:xfrm>
            <a:off x="10688315" y="1145373"/>
            <a:ext cx="948949" cy="1731859"/>
            <a:chOff x="7723680" y="1702457"/>
            <a:chExt cx="948949" cy="1731859"/>
          </a:xfrm>
        </p:grpSpPr>
        <p:sp>
          <p:nvSpPr>
            <p:cNvPr id="178" name="Legend1">
              <a:extLst>
                <a:ext uri="{FF2B5EF4-FFF2-40B4-BE49-F238E27FC236}">
                  <a16:creationId xmlns:a16="http://schemas.microsoft.com/office/drawing/2014/main" id="{7C824262-8989-4B2D-8DBF-135E9E168DBC}"/>
                </a:ext>
              </a:extLst>
            </p:cNvPr>
            <p:cNvSpPr txBox="1"/>
            <p:nvPr/>
          </p:nvSpPr>
          <p:spPr>
            <a:xfrm>
              <a:off x="8076312" y="1709816"/>
              <a:ext cx="596317" cy="215444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wrap="none" lIns="0" tIns="0" rIns="0" bIns="0" rtlCol="0" anchor="ctr" anchorCtr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Legend</a:t>
              </a:r>
            </a:p>
          </p:txBody>
        </p:sp>
        <p:sp>
          <p:nvSpPr>
            <p:cNvPr id="186" name="Legend2">
              <a:extLst>
                <a:ext uri="{FF2B5EF4-FFF2-40B4-BE49-F238E27FC236}">
                  <a16:creationId xmlns:a16="http://schemas.microsoft.com/office/drawing/2014/main" id="{F6423FB4-50F6-480B-81B0-87D1466FC3D9}"/>
                </a:ext>
              </a:extLst>
            </p:cNvPr>
            <p:cNvSpPr txBox="1"/>
            <p:nvPr/>
          </p:nvSpPr>
          <p:spPr>
            <a:xfrm>
              <a:off x="8076312" y="2085275"/>
              <a:ext cx="596317" cy="215444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wrap="none" lIns="0" tIns="0" rIns="0" bIns="0" rtlCol="0" anchor="ctr" anchorCtr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Legend</a:t>
              </a:r>
            </a:p>
          </p:txBody>
        </p:sp>
        <p:sp>
          <p:nvSpPr>
            <p:cNvPr id="198" name="Legend3">
              <a:extLst>
                <a:ext uri="{FF2B5EF4-FFF2-40B4-BE49-F238E27FC236}">
                  <a16:creationId xmlns:a16="http://schemas.microsoft.com/office/drawing/2014/main" id="{F5CAFF64-59BF-4FFA-A7EC-6C6AB587CFFB}"/>
                </a:ext>
              </a:extLst>
            </p:cNvPr>
            <p:cNvSpPr txBox="1"/>
            <p:nvPr/>
          </p:nvSpPr>
          <p:spPr>
            <a:xfrm>
              <a:off x="8076312" y="2460734"/>
              <a:ext cx="596317" cy="215444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wrap="none" lIns="0" tIns="0" rIns="0" bIns="0" rtlCol="0" anchor="ctr" anchorCtr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Legend</a:t>
              </a:r>
            </a:p>
          </p:txBody>
        </p:sp>
        <p:sp>
          <p:nvSpPr>
            <p:cNvPr id="199" name="Legend4">
              <a:extLst>
                <a:ext uri="{FF2B5EF4-FFF2-40B4-BE49-F238E27FC236}">
                  <a16:creationId xmlns:a16="http://schemas.microsoft.com/office/drawing/2014/main" id="{16DCA56E-1BE7-44F5-B451-C39F813FE2B6}"/>
                </a:ext>
              </a:extLst>
            </p:cNvPr>
            <p:cNvSpPr txBox="1"/>
            <p:nvPr/>
          </p:nvSpPr>
          <p:spPr>
            <a:xfrm>
              <a:off x="8076312" y="2836193"/>
              <a:ext cx="596317" cy="215444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wrap="none" lIns="0" tIns="0" rIns="0" bIns="0" rtlCol="0" anchor="ctr" anchorCtr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Legend</a:t>
              </a:r>
            </a:p>
          </p:txBody>
        </p:sp>
        <p:sp>
          <p:nvSpPr>
            <p:cNvPr id="200" name="Legend5">
              <a:extLst>
                <a:ext uri="{FF2B5EF4-FFF2-40B4-BE49-F238E27FC236}">
                  <a16:creationId xmlns:a16="http://schemas.microsoft.com/office/drawing/2014/main" id="{115CD1D8-A840-4C47-8BAE-4755ADB1023C}"/>
                </a:ext>
              </a:extLst>
            </p:cNvPr>
            <p:cNvSpPr txBox="1"/>
            <p:nvPr/>
          </p:nvSpPr>
          <p:spPr>
            <a:xfrm>
              <a:off x="8076312" y="3211654"/>
              <a:ext cx="596317" cy="215444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wrap="none" lIns="0" tIns="0" rIns="0" bIns="0" rtlCol="0" anchor="ctr" anchorCtr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Legend</a:t>
              </a:r>
            </a:p>
          </p:txBody>
        </p:sp>
        <p:grpSp>
          <p:nvGrpSpPr>
            <p:cNvPr id="201" name="MoonLegend1">
              <a:extLst>
                <a:ext uri="{FF2B5EF4-FFF2-40B4-BE49-F238E27FC236}">
                  <a16:creationId xmlns:a16="http://schemas.microsoft.com/office/drawing/2014/main" id="{98251E0D-E6AA-48B7-9F7E-F065654B0419}"/>
                </a:ext>
              </a:extLst>
            </p:cNvPr>
            <p:cNvGrpSpPr>
              <a:grpSpLocks noChangeAspect="1"/>
            </p:cNvGrpSpPr>
            <p:nvPr>
              <p:custDataLst>
                <p:tags r:id="rId25"/>
              </p:custDataLst>
            </p:nvPr>
          </p:nvGrpSpPr>
          <p:grpSpPr>
            <a:xfrm>
              <a:off x="7723680" y="1702457"/>
              <a:ext cx="228600" cy="228600"/>
              <a:chOff x="762000" y="1270000"/>
              <a:chExt cx="254000" cy="254000"/>
            </a:xfrm>
          </p:grpSpPr>
          <p:sp>
            <p:nvSpPr>
              <p:cNvPr id="214" name="Oval 213">
                <a:extLst>
                  <a:ext uri="{FF2B5EF4-FFF2-40B4-BE49-F238E27FC236}">
                    <a16:creationId xmlns:a16="http://schemas.microsoft.com/office/drawing/2014/main" id="{2BCBBD5C-74E4-49E5-AB9C-046CC11FD95D}"/>
                  </a:ext>
                </a:extLst>
              </p:cNvPr>
              <p:cNvSpPr/>
              <p:nvPr>
                <p:custDataLst>
                  <p:tags r:id="rId38"/>
                </p:custDataLst>
              </p:nvPr>
            </p:nvSpPr>
            <p:spPr>
              <a:xfrm>
                <a:off x="762000" y="1270000"/>
                <a:ext cx="254000" cy="254000"/>
              </a:xfrm>
              <a:prstGeom prst="ellipse">
                <a:avLst/>
              </a:prstGeom>
              <a:solidFill>
                <a:srgbClr val="D0D0D0"/>
              </a:solidFill>
              <a:ln w="9525" cap="flat" cmpd="sng" algn="ctr">
                <a:noFill/>
                <a:prstDash val="solid"/>
              </a:ln>
              <a:effectLst/>
              <a:extLst>
                <a:ext uri="{91240B29-F687-4F45-9708-019B960494DF}">
                  <a14:hiddenLine xmlns:a14="http://schemas.microsoft.com/office/drawing/2010/main" w="0" cap="flat" cmpd="sng" algn="ctr">
                    <a:solidFill>
                      <a:schemeClr val="bg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15" name="Arc 214">
                <a:extLst>
                  <a:ext uri="{FF2B5EF4-FFF2-40B4-BE49-F238E27FC236}">
                    <a16:creationId xmlns:a16="http://schemas.microsoft.com/office/drawing/2014/main" id="{FA7671A9-71DB-43E2-9D83-DE6CB521F4F4}"/>
                  </a:ext>
                </a:extLst>
              </p:cNvPr>
              <p:cNvSpPr/>
              <p:nvPr>
                <p:custDataLst>
                  <p:tags r:id="rId39"/>
                </p:custDataLst>
              </p:nvPr>
            </p:nvSpPr>
            <p:spPr>
              <a:xfrm>
                <a:off x="762000" y="1270000"/>
                <a:ext cx="254000" cy="254000"/>
              </a:xfrm>
              <a:prstGeom prst="arc">
                <a:avLst>
                  <a:gd name="adj1" fmla="val 16200000"/>
                  <a:gd name="adj2" fmla="val 5400000"/>
                </a:avLst>
              </a:prstGeom>
              <a:solidFill>
                <a:schemeClr val="accent1"/>
              </a:solidFill>
              <a:ln w="9525" cap="flat" cmpd="sng" algn="ctr">
                <a:noFill/>
                <a:prstDash val="solid"/>
              </a:ln>
              <a:effectLst/>
              <a:extLst>
                <a:ext uri="{91240B29-F687-4F45-9708-019B960494DF}">
                  <a14:hiddenLine xmlns:a14="http://schemas.microsoft.com/office/drawing/2010/main" w="0" cap="flat" cmpd="sng" algn="ctr">
                    <a:solidFill>
                      <a:schemeClr val="bg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202" name="MoonLegend2">
              <a:extLst>
                <a:ext uri="{FF2B5EF4-FFF2-40B4-BE49-F238E27FC236}">
                  <a16:creationId xmlns:a16="http://schemas.microsoft.com/office/drawing/2014/main" id="{E4E3E41D-ACEE-448A-9712-FCB4DC84E263}"/>
                </a:ext>
              </a:extLst>
            </p:cNvPr>
            <p:cNvGrpSpPr>
              <a:grpSpLocks noChangeAspect="1"/>
            </p:cNvGrpSpPr>
            <p:nvPr>
              <p:custDataLst>
                <p:tags r:id="rId26"/>
              </p:custDataLst>
            </p:nvPr>
          </p:nvGrpSpPr>
          <p:grpSpPr>
            <a:xfrm>
              <a:off x="7723680" y="2078270"/>
              <a:ext cx="228600" cy="228600"/>
              <a:chOff x="762000" y="1270000"/>
              <a:chExt cx="254000" cy="254000"/>
            </a:xfrm>
          </p:grpSpPr>
          <p:sp>
            <p:nvSpPr>
              <p:cNvPr id="212" name="Oval 211">
                <a:extLst>
                  <a:ext uri="{FF2B5EF4-FFF2-40B4-BE49-F238E27FC236}">
                    <a16:creationId xmlns:a16="http://schemas.microsoft.com/office/drawing/2014/main" id="{3A14524F-36B3-4640-BB23-FC3334384374}"/>
                  </a:ext>
                </a:extLst>
              </p:cNvPr>
              <p:cNvSpPr/>
              <p:nvPr>
                <p:custDataLst>
                  <p:tags r:id="rId36"/>
                </p:custDataLst>
              </p:nvPr>
            </p:nvSpPr>
            <p:spPr>
              <a:xfrm>
                <a:off x="762000" y="1270000"/>
                <a:ext cx="254000" cy="254000"/>
              </a:xfrm>
              <a:prstGeom prst="ellipse">
                <a:avLst/>
              </a:prstGeom>
              <a:solidFill>
                <a:srgbClr val="D0D0D0"/>
              </a:solidFill>
              <a:ln w="9525" cap="flat" cmpd="sng" algn="ctr">
                <a:noFill/>
                <a:prstDash val="solid"/>
              </a:ln>
              <a:effectLst/>
              <a:extLst>
                <a:ext uri="{91240B29-F687-4F45-9708-019B960494DF}">
                  <a14:hiddenLine xmlns:a14="http://schemas.microsoft.com/office/drawing/2010/main" w="0" cap="flat" cmpd="sng" algn="ctr">
                    <a:solidFill>
                      <a:schemeClr val="bg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13" name="Arc 212">
                <a:extLst>
                  <a:ext uri="{FF2B5EF4-FFF2-40B4-BE49-F238E27FC236}">
                    <a16:creationId xmlns:a16="http://schemas.microsoft.com/office/drawing/2014/main" id="{6B313E13-C478-43A9-8722-8D490DFC9F2B}"/>
                  </a:ext>
                </a:extLst>
              </p:cNvPr>
              <p:cNvSpPr/>
              <p:nvPr>
                <p:custDataLst>
                  <p:tags r:id="rId37"/>
                </p:custDataLst>
              </p:nvPr>
            </p:nvSpPr>
            <p:spPr>
              <a:xfrm>
                <a:off x="762000" y="1270000"/>
                <a:ext cx="254000" cy="254000"/>
              </a:xfrm>
              <a:prstGeom prst="arc">
                <a:avLst>
                  <a:gd name="adj1" fmla="val 16200000"/>
                  <a:gd name="adj2" fmla="val 0"/>
                </a:avLst>
              </a:prstGeom>
              <a:solidFill>
                <a:schemeClr val="accent1"/>
              </a:solidFill>
              <a:ln w="9525" cap="flat" cmpd="sng" algn="ctr">
                <a:noFill/>
                <a:prstDash val="solid"/>
              </a:ln>
              <a:effectLst/>
              <a:extLst>
                <a:ext uri="{91240B29-F687-4F45-9708-019B960494DF}">
                  <a14:hiddenLine xmlns:a14="http://schemas.microsoft.com/office/drawing/2010/main" w="0" cap="flat" cmpd="sng" algn="ctr">
                    <a:solidFill>
                      <a:schemeClr val="bg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203" name="MoonLegend3">
              <a:extLst>
                <a:ext uri="{FF2B5EF4-FFF2-40B4-BE49-F238E27FC236}">
                  <a16:creationId xmlns:a16="http://schemas.microsoft.com/office/drawing/2014/main" id="{346CEEAD-EB0F-4654-9B74-E9B88E15E92E}"/>
                </a:ext>
              </a:extLst>
            </p:cNvPr>
            <p:cNvGrpSpPr>
              <a:grpSpLocks noChangeAspect="1"/>
            </p:cNvGrpSpPr>
            <p:nvPr>
              <p:custDataLst>
                <p:tags r:id="rId27"/>
              </p:custDataLst>
            </p:nvPr>
          </p:nvGrpSpPr>
          <p:grpSpPr>
            <a:xfrm>
              <a:off x="7723680" y="2454085"/>
              <a:ext cx="228600" cy="228600"/>
              <a:chOff x="762000" y="1270000"/>
              <a:chExt cx="254000" cy="254000"/>
            </a:xfrm>
          </p:grpSpPr>
          <p:sp>
            <p:nvSpPr>
              <p:cNvPr id="210" name="Oval 209">
                <a:extLst>
                  <a:ext uri="{FF2B5EF4-FFF2-40B4-BE49-F238E27FC236}">
                    <a16:creationId xmlns:a16="http://schemas.microsoft.com/office/drawing/2014/main" id="{F1CCE464-A935-45D5-9DD2-6FD002E2E10F}"/>
                  </a:ext>
                </a:extLst>
              </p:cNvPr>
              <p:cNvSpPr/>
              <p:nvPr>
                <p:custDataLst>
                  <p:tags r:id="rId34"/>
                </p:custDataLst>
              </p:nvPr>
            </p:nvSpPr>
            <p:spPr>
              <a:xfrm>
                <a:off x="762000" y="1270000"/>
                <a:ext cx="254000" cy="254000"/>
              </a:xfrm>
              <a:prstGeom prst="ellipse">
                <a:avLst/>
              </a:prstGeom>
              <a:solidFill>
                <a:srgbClr val="D0D0D0"/>
              </a:solidFill>
              <a:ln w="9525" cap="flat" cmpd="sng" algn="ctr">
                <a:noFill/>
                <a:prstDash val="solid"/>
              </a:ln>
              <a:effectLst/>
              <a:extLst>
                <a:ext uri="{91240B29-F687-4F45-9708-019B960494DF}">
                  <a14:hiddenLine xmlns:a14="http://schemas.microsoft.com/office/drawing/2010/main" w="0" cap="flat" cmpd="sng" algn="ctr">
                    <a:solidFill>
                      <a:schemeClr val="bg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11" name="Arc 210">
                <a:extLst>
                  <a:ext uri="{FF2B5EF4-FFF2-40B4-BE49-F238E27FC236}">
                    <a16:creationId xmlns:a16="http://schemas.microsoft.com/office/drawing/2014/main" id="{F06CB200-3A1A-467F-8166-1307ABD2F9DA}"/>
                  </a:ext>
                </a:extLst>
              </p:cNvPr>
              <p:cNvSpPr/>
              <p:nvPr>
                <p:custDataLst>
                  <p:tags r:id="rId35"/>
                </p:custDataLst>
              </p:nvPr>
            </p:nvSpPr>
            <p:spPr>
              <a:xfrm>
                <a:off x="762000" y="1270000"/>
                <a:ext cx="254000" cy="254000"/>
              </a:xfrm>
              <a:prstGeom prst="arc">
                <a:avLst>
                  <a:gd name="adj1" fmla="val 16200000"/>
                  <a:gd name="adj2" fmla="val 5400000"/>
                </a:avLst>
              </a:prstGeom>
              <a:solidFill>
                <a:schemeClr val="accent1"/>
              </a:solidFill>
              <a:ln w="9525" cap="flat" cmpd="sng" algn="ctr">
                <a:noFill/>
                <a:prstDash val="solid"/>
              </a:ln>
              <a:effectLst/>
              <a:extLst>
                <a:ext uri="{91240B29-F687-4F45-9708-019B960494DF}">
                  <a14:hiddenLine xmlns:a14="http://schemas.microsoft.com/office/drawing/2010/main" w="0" cap="flat" cmpd="sng" algn="ctr">
                    <a:solidFill>
                      <a:schemeClr val="bg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204" name="MoonLegend4">
              <a:extLst>
                <a:ext uri="{FF2B5EF4-FFF2-40B4-BE49-F238E27FC236}">
                  <a16:creationId xmlns:a16="http://schemas.microsoft.com/office/drawing/2014/main" id="{A3F57F0F-CFB6-4459-98C3-704A188C1688}"/>
                </a:ext>
              </a:extLst>
            </p:cNvPr>
            <p:cNvGrpSpPr>
              <a:grpSpLocks noChangeAspect="1"/>
            </p:cNvGrpSpPr>
            <p:nvPr>
              <p:custDataLst>
                <p:tags r:id="rId28"/>
              </p:custDataLst>
            </p:nvPr>
          </p:nvGrpSpPr>
          <p:grpSpPr>
            <a:xfrm>
              <a:off x="7723680" y="2829900"/>
              <a:ext cx="228600" cy="228600"/>
              <a:chOff x="762000" y="1270000"/>
              <a:chExt cx="254000" cy="254000"/>
            </a:xfrm>
          </p:grpSpPr>
          <p:sp>
            <p:nvSpPr>
              <p:cNvPr id="208" name="Oval 207">
                <a:extLst>
                  <a:ext uri="{FF2B5EF4-FFF2-40B4-BE49-F238E27FC236}">
                    <a16:creationId xmlns:a16="http://schemas.microsoft.com/office/drawing/2014/main" id="{36A70474-5B3B-4D05-B276-92201F90794C}"/>
                  </a:ext>
                </a:extLst>
              </p:cNvPr>
              <p:cNvSpPr/>
              <p:nvPr>
                <p:custDataLst>
                  <p:tags r:id="rId32"/>
                </p:custDataLst>
              </p:nvPr>
            </p:nvSpPr>
            <p:spPr>
              <a:xfrm>
                <a:off x="762000" y="1270000"/>
                <a:ext cx="254000" cy="254000"/>
              </a:xfrm>
              <a:prstGeom prst="ellipse">
                <a:avLst/>
              </a:prstGeom>
              <a:solidFill>
                <a:srgbClr val="D0D0D0"/>
              </a:solidFill>
              <a:ln w="9525" cap="flat" cmpd="sng" algn="ctr">
                <a:noFill/>
                <a:prstDash val="solid"/>
              </a:ln>
              <a:effectLst/>
              <a:extLst>
                <a:ext uri="{91240B29-F687-4F45-9708-019B960494DF}">
                  <a14:hiddenLine xmlns:a14="http://schemas.microsoft.com/office/drawing/2010/main" w="0" cap="flat" cmpd="sng" algn="ctr">
                    <a:solidFill>
                      <a:schemeClr val="bg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09" name="Arc 208">
                <a:extLst>
                  <a:ext uri="{FF2B5EF4-FFF2-40B4-BE49-F238E27FC236}">
                    <a16:creationId xmlns:a16="http://schemas.microsoft.com/office/drawing/2014/main" id="{4E47F3DF-D57B-42D9-97F5-DF93588DD451}"/>
                  </a:ext>
                </a:extLst>
              </p:cNvPr>
              <p:cNvSpPr/>
              <p:nvPr>
                <p:custDataLst>
                  <p:tags r:id="rId33"/>
                </p:custDataLst>
              </p:nvPr>
            </p:nvSpPr>
            <p:spPr>
              <a:xfrm>
                <a:off x="762000" y="1270000"/>
                <a:ext cx="254000" cy="254000"/>
              </a:xfrm>
              <a:prstGeom prst="arc">
                <a:avLst>
                  <a:gd name="adj1" fmla="val 16200000"/>
                  <a:gd name="adj2" fmla="val 10800000"/>
                </a:avLst>
              </a:prstGeom>
              <a:solidFill>
                <a:schemeClr val="accent1"/>
              </a:solidFill>
              <a:ln w="9525" cap="flat" cmpd="sng" algn="ctr">
                <a:noFill/>
                <a:prstDash val="solid"/>
              </a:ln>
              <a:effectLst/>
              <a:extLst>
                <a:ext uri="{91240B29-F687-4F45-9708-019B960494DF}">
                  <a14:hiddenLine xmlns:a14="http://schemas.microsoft.com/office/drawing/2010/main" w="0" cap="flat" cmpd="sng" algn="ctr">
                    <a:solidFill>
                      <a:schemeClr val="bg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205" name="MoonLegend5">
              <a:extLst>
                <a:ext uri="{FF2B5EF4-FFF2-40B4-BE49-F238E27FC236}">
                  <a16:creationId xmlns:a16="http://schemas.microsoft.com/office/drawing/2014/main" id="{B7E58BBA-E347-43CE-AC2B-53B1091EB4FF}"/>
                </a:ext>
              </a:extLst>
            </p:cNvPr>
            <p:cNvGrpSpPr>
              <a:grpSpLocks noChangeAspect="1"/>
            </p:cNvGrpSpPr>
            <p:nvPr>
              <p:custDataLst>
                <p:tags r:id="rId29"/>
              </p:custDataLst>
            </p:nvPr>
          </p:nvGrpSpPr>
          <p:grpSpPr>
            <a:xfrm>
              <a:off x="7723680" y="3205716"/>
              <a:ext cx="228600" cy="228600"/>
              <a:chOff x="762000" y="1270000"/>
              <a:chExt cx="254000" cy="254000"/>
            </a:xfrm>
          </p:grpSpPr>
          <p:sp>
            <p:nvSpPr>
              <p:cNvPr id="206" name="Oval 205">
                <a:extLst>
                  <a:ext uri="{FF2B5EF4-FFF2-40B4-BE49-F238E27FC236}">
                    <a16:creationId xmlns:a16="http://schemas.microsoft.com/office/drawing/2014/main" id="{08C970BA-BB1D-41DF-BB7E-F37715E023C2}"/>
                  </a:ext>
                </a:extLst>
              </p:cNvPr>
              <p:cNvSpPr/>
              <p:nvPr>
                <p:custDataLst>
                  <p:tags r:id="rId30"/>
                </p:custDataLst>
              </p:nvPr>
            </p:nvSpPr>
            <p:spPr>
              <a:xfrm>
                <a:off x="762000" y="1270000"/>
                <a:ext cx="254000" cy="254000"/>
              </a:xfrm>
              <a:prstGeom prst="ellipse">
                <a:avLst/>
              </a:prstGeom>
              <a:solidFill>
                <a:srgbClr val="D0D0D0"/>
              </a:solidFill>
              <a:ln w="9525" cap="flat" cmpd="sng" algn="ctr">
                <a:noFill/>
                <a:prstDash val="solid"/>
              </a:ln>
              <a:effectLst/>
              <a:extLst>
                <a:ext uri="{91240B29-F687-4F45-9708-019B960494DF}">
                  <a14:hiddenLine xmlns:a14="http://schemas.microsoft.com/office/drawing/2010/main" w="0" cap="flat" cmpd="sng" algn="ctr">
                    <a:solidFill>
                      <a:schemeClr val="bg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07" name="Arc 206">
                <a:extLst>
                  <a:ext uri="{FF2B5EF4-FFF2-40B4-BE49-F238E27FC236}">
                    <a16:creationId xmlns:a16="http://schemas.microsoft.com/office/drawing/2014/main" id="{BB43699A-A93F-40F4-B94F-5ACC3FC7A2B3}"/>
                  </a:ext>
                </a:extLst>
              </p:cNvPr>
              <p:cNvSpPr/>
              <p:nvPr>
                <p:custDataLst>
                  <p:tags r:id="rId31"/>
                </p:custDataLst>
              </p:nvPr>
            </p:nvSpPr>
            <p:spPr>
              <a:xfrm>
                <a:off x="762000" y="1270000"/>
                <a:ext cx="254000" cy="254000"/>
              </a:xfrm>
              <a:prstGeom prst="arc">
                <a:avLst>
                  <a:gd name="adj1" fmla="val 16200000"/>
                  <a:gd name="adj2" fmla="val 16200000"/>
                </a:avLst>
              </a:prstGeom>
              <a:solidFill>
                <a:schemeClr val="accent1"/>
              </a:solidFill>
              <a:ln w="9525" cap="flat" cmpd="sng" algn="ctr">
                <a:noFill/>
                <a:prstDash val="solid"/>
              </a:ln>
              <a:effectLst/>
              <a:extLst>
                <a:ext uri="{91240B29-F687-4F45-9708-019B960494DF}">
                  <a14:hiddenLine xmlns:a14="http://schemas.microsoft.com/office/drawing/2010/main" w="0" cap="flat" cmpd="sng" algn="ctr">
                    <a:solidFill>
                      <a:schemeClr val="bg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216" name="LegendBoxes" hidden="1">
            <a:extLst>
              <a:ext uri="{FF2B5EF4-FFF2-40B4-BE49-F238E27FC236}">
                <a16:creationId xmlns:a16="http://schemas.microsoft.com/office/drawing/2014/main" id="{9AAAA3D2-18E4-48C0-BE83-DB21A10DD202}"/>
              </a:ext>
            </a:extLst>
          </p:cNvPr>
          <p:cNvGrpSpPr/>
          <p:nvPr userDrawn="1"/>
        </p:nvGrpSpPr>
        <p:grpSpPr>
          <a:xfrm>
            <a:off x="10714801" y="4381500"/>
            <a:ext cx="922463" cy="1717282"/>
            <a:chOff x="10652400" y="4322824"/>
            <a:chExt cx="922463" cy="1717282"/>
          </a:xfrm>
        </p:grpSpPr>
        <p:sp>
          <p:nvSpPr>
            <p:cNvPr id="217" name="RectangleLegend1">
              <a:extLst>
                <a:ext uri="{FF2B5EF4-FFF2-40B4-BE49-F238E27FC236}">
                  <a16:creationId xmlns:a16="http://schemas.microsoft.com/office/drawing/2014/main" id="{7F691D58-858A-4AA0-AF95-9DAF892CEC93}"/>
                </a:ext>
              </a:extLst>
            </p:cNvPr>
            <p:cNvSpPr/>
            <p:nvPr/>
          </p:nvSpPr>
          <p:spPr>
            <a:xfrm>
              <a:off x="10652400" y="4344182"/>
              <a:ext cx="172729" cy="172729"/>
            </a:xfrm>
            <a:prstGeom prst="rect">
              <a:avLst/>
            </a:prstGeom>
            <a:solidFill>
              <a:schemeClr val="accent1"/>
            </a:solidFill>
            <a:ln w="6350" cap="sq">
              <a:noFill/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18" name="RectangleLegend2">
              <a:extLst>
                <a:ext uri="{FF2B5EF4-FFF2-40B4-BE49-F238E27FC236}">
                  <a16:creationId xmlns:a16="http://schemas.microsoft.com/office/drawing/2014/main" id="{6DACF4A1-1081-4AC1-9D47-12E01E2521AD}"/>
                </a:ext>
              </a:extLst>
            </p:cNvPr>
            <p:cNvSpPr/>
            <p:nvPr/>
          </p:nvSpPr>
          <p:spPr>
            <a:xfrm>
              <a:off x="10652400" y="4723680"/>
              <a:ext cx="172729" cy="172729"/>
            </a:xfrm>
            <a:prstGeom prst="rect">
              <a:avLst/>
            </a:prstGeom>
            <a:solidFill>
              <a:schemeClr val="accent2"/>
            </a:solidFill>
            <a:ln w="6350" cap="sq">
              <a:noFill/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19" name="RectangleLegend3">
              <a:extLst>
                <a:ext uri="{FF2B5EF4-FFF2-40B4-BE49-F238E27FC236}">
                  <a16:creationId xmlns:a16="http://schemas.microsoft.com/office/drawing/2014/main" id="{D1B52631-B18F-4E3B-9E20-D5DE506756B1}"/>
                </a:ext>
              </a:extLst>
            </p:cNvPr>
            <p:cNvSpPr/>
            <p:nvPr/>
          </p:nvSpPr>
          <p:spPr>
            <a:xfrm>
              <a:off x="10652400" y="5097276"/>
              <a:ext cx="172729" cy="172729"/>
            </a:xfrm>
            <a:prstGeom prst="rect">
              <a:avLst/>
            </a:prstGeom>
            <a:solidFill>
              <a:schemeClr val="accent3"/>
            </a:solidFill>
            <a:ln w="6350" cap="sq">
              <a:noFill/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20" name="RectangleLegend4">
              <a:extLst>
                <a:ext uri="{FF2B5EF4-FFF2-40B4-BE49-F238E27FC236}">
                  <a16:creationId xmlns:a16="http://schemas.microsoft.com/office/drawing/2014/main" id="{0074E8A9-58EF-400E-9311-7E77FC619AA5}"/>
                </a:ext>
              </a:extLst>
            </p:cNvPr>
            <p:cNvSpPr/>
            <p:nvPr/>
          </p:nvSpPr>
          <p:spPr>
            <a:xfrm>
              <a:off x="10652400" y="5470872"/>
              <a:ext cx="172729" cy="172729"/>
            </a:xfrm>
            <a:prstGeom prst="rect">
              <a:avLst/>
            </a:prstGeom>
            <a:solidFill>
              <a:schemeClr val="accent4"/>
            </a:solidFill>
            <a:ln w="6350" cap="sq">
              <a:noFill/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21" name="RectangleLegend5">
              <a:extLst>
                <a:ext uri="{FF2B5EF4-FFF2-40B4-BE49-F238E27FC236}">
                  <a16:creationId xmlns:a16="http://schemas.microsoft.com/office/drawing/2014/main" id="{CAB53C7B-2604-409C-ACAB-B85D0279EDA6}"/>
                </a:ext>
              </a:extLst>
            </p:cNvPr>
            <p:cNvSpPr/>
            <p:nvPr/>
          </p:nvSpPr>
          <p:spPr>
            <a:xfrm>
              <a:off x="10652400" y="5844468"/>
              <a:ext cx="172729" cy="172729"/>
            </a:xfrm>
            <a:prstGeom prst="rect">
              <a:avLst/>
            </a:prstGeom>
            <a:solidFill>
              <a:schemeClr val="accent5"/>
            </a:solidFill>
            <a:ln w="6350" cap="sq">
              <a:noFill/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22" name="Legend1">
              <a:extLst>
                <a:ext uri="{FF2B5EF4-FFF2-40B4-BE49-F238E27FC236}">
                  <a16:creationId xmlns:a16="http://schemas.microsoft.com/office/drawing/2014/main" id="{DABF097C-99AD-454B-88C9-800E21992926}"/>
                </a:ext>
              </a:extLst>
            </p:cNvPr>
            <p:cNvSpPr txBox="1"/>
            <p:nvPr/>
          </p:nvSpPr>
          <p:spPr>
            <a:xfrm>
              <a:off x="10978546" y="4322824"/>
              <a:ext cx="596317" cy="215444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wrap="none" lIns="0" tIns="0" rIns="0" bIns="0" rtlCol="0" anchor="ctr" anchorCtr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Legend</a:t>
              </a:r>
            </a:p>
          </p:txBody>
        </p:sp>
        <p:sp>
          <p:nvSpPr>
            <p:cNvPr id="223" name="Legend2">
              <a:extLst>
                <a:ext uri="{FF2B5EF4-FFF2-40B4-BE49-F238E27FC236}">
                  <a16:creationId xmlns:a16="http://schemas.microsoft.com/office/drawing/2014/main" id="{04348013-5D9A-49E0-853F-523527ACCE23}"/>
                </a:ext>
              </a:extLst>
            </p:cNvPr>
            <p:cNvSpPr txBox="1"/>
            <p:nvPr/>
          </p:nvSpPr>
          <p:spPr>
            <a:xfrm>
              <a:off x="10978546" y="4702322"/>
              <a:ext cx="596317" cy="215444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wrap="none" lIns="0" tIns="0" rIns="0" bIns="0" rtlCol="0" anchor="ctr" anchorCtr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Legend</a:t>
              </a:r>
            </a:p>
          </p:txBody>
        </p:sp>
        <p:sp>
          <p:nvSpPr>
            <p:cNvPr id="224" name="Legend3">
              <a:extLst>
                <a:ext uri="{FF2B5EF4-FFF2-40B4-BE49-F238E27FC236}">
                  <a16:creationId xmlns:a16="http://schemas.microsoft.com/office/drawing/2014/main" id="{2F54CB71-C033-4B3C-B037-1A95FC3C56A9}"/>
                </a:ext>
              </a:extLst>
            </p:cNvPr>
            <p:cNvSpPr txBox="1"/>
            <p:nvPr/>
          </p:nvSpPr>
          <p:spPr>
            <a:xfrm>
              <a:off x="10978546" y="5081820"/>
              <a:ext cx="596317" cy="215444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wrap="none" lIns="0" tIns="0" rIns="0" bIns="0" rtlCol="0" anchor="ctr" anchorCtr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Legend</a:t>
              </a:r>
            </a:p>
          </p:txBody>
        </p:sp>
        <p:sp>
          <p:nvSpPr>
            <p:cNvPr id="225" name="Legend4">
              <a:extLst>
                <a:ext uri="{FF2B5EF4-FFF2-40B4-BE49-F238E27FC236}">
                  <a16:creationId xmlns:a16="http://schemas.microsoft.com/office/drawing/2014/main" id="{A9A3FC63-A72C-490E-BC2F-EB378B726610}"/>
                </a:ext>
              </a:extLst>
            </p:cNvPr>
            <p:cNvSpPr txBox="1"/>
            <p:nvPr/>
          </p:nvSpPr>
          <p:spPr>
            <a:xfrm>
              <a:off x="10978546" y="5453241"/>
              <a:ext cx="596317" cy="215444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wrap="none" lIns="0" tIns="0" rIns="0" bIns="0" rtlCol="0" anchor="ctr" anchorCtr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Legend</a:t>
              </a:r>
            </a:p>
          </p:txBody>
        </p:sp>
        <p:sp>
          <p:nvSpPr>
            <p:cNvPr id="226" name="Legend5">
              <a:extLst>
                <a:ext uri="{FF2B5EF4-FFF2-40B4-BE49-F238E27FC236}">
                  <a16:creationId xmlns:a16="http://schemas.microsoft.com/office/drawing/2014/main" id="{8ABE5E40-BFBB-4D07-A6EF-7D8CAAAD21BC}"/>
                </a:ext>
              </a:extLst>
            </p:cNvPr>
            <p:cNvSpPr txBox="1"/>
            <p:nvPr/>
          </p:nvSpPr>
          <p:spPr>
            <a:xfrm>
              <a:off x="10978545" y="5824662"/>
              <a:ext cx="596317" cy="215444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wrap="none" lIns="0" tIns="0" rIns="0" bIns="0" rtlCol="0" anchor="ctr" anchorCtr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Legend</a:t>
              </a:r>
            </a:p>
          </p:txBody>
        </p:sp>
      </p:grpSp>
      <p:sp>
        <p:nvSpPr>
          <p:cNvPr id="150" name="Footer Placeholder 5">
            <a:extLst>
              <a:ext uri="{FF2B5EF4-FFF2-40B4-BE49-F238E27FC236}">
                <a16:creationId xmlns:a16="http://schemas.microsoft.com/office/drawing/2014/main" id="{6BBE091D-712C-4217-8ACC-0D726A9E4244}"/>
              </a:ext>
            </a:extLst>
          </p:cNvPr>
          <p:cNvSpPr txBox="1">
            <a:spLocks/>
          </p:cNvSpPr>
          <p:nvPr userDrawn="1"/>
        </p:nvSpPr>
        <p:spPr>
          <a:xfrm>
            <a:off x="567614" y="6528816"/>
            <a:ext cx="1744067" cy="138499"/>
          </a:xfrm>
          <a:prstGeom prst="rect">
            <a:avLst/>
          </a:prstGeom>
        </p:spPr>
        <p:txBody>
          <a:bodyPr vert="horz" wrap="none" lIns="0" tIns="0" rIns="0" bIns="0" rtlCol="0" anchor="ctr">
            <a:spAutoFit/>
          </a:bodyPr>
          <a:lstStyle>
            <a:defPPr>
              <a:defRPr lang="en-US"/>
            </a:defPPr>
            <a:lvl1pPr marL="0" algn="ctr" defTabSz="914400" rtl="0" eaLnBrk="1" latinLnBrk="0" hangingPunct="1">
              <a:defRPr sz="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Confidential – For Discussion only</a:t>
            </a:r>
          </a:p>
        </p:txBody>
      </p:sp>
      <p:sp>
        <p:nvSpPr>
          <p:cNvPr id="149" name="Slide Number">
            <a:extLst>
              <a:ext uri="{FF2B5EF4-FFF2-40B4-BE49-F238E27FC236}">
                <a16:creationId xmlns:a16="http://schemas.microsoft.com/office/drawing/2014/main" id="{66686DBA-90DA-4033-B950-94CBD0D7A425}"/>
              </a:ext>
            </a:extLst>
          </p:cNvPr>
          <p:cNvSpPr>
            <a:spLocks noChangeArrowheads="1"/>
          </p:cNvSpPr>
          <p:nvPr userDrawn="1">
            <p:custDataLst>
              <p:tags r:id="rId24"/>
            </p:custDataLst>
          </p:nvPr>
        </p:nvSpPr>
        <p:spPr bwMode="black">
          <a:xfrm>
            <a:off x="11312525" y="6498753"/>
            <a:ext cx="325501" cy="1384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0" tIns="0" rIns="0" bIns="0" anchor="b">
            <a:spAutoFit/>
          </a:bodyPr>
          <a:lstStyle/>
          <a:p>
            <a:pPr marL="0" marR="0" lvl="0" indent="0" algn="r" defTabSz="61074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ABDCABE-3F10-B64C-92F1-862014417034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pPr marL="0" marR="0" lvl="0" indent="0" algn="r" defTabSz="61074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34763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8" r:id="rId1"/>
    <p:sldLayoutId id="2147483729" r:id="rId2"/>
    <p:sldLayoutId id="2147483730" r:id="rId3"/>
    <p:sldLayoutId id="2147483731" r:id="rId4"/>
    <p:sldLayoutId id="2147483732" r:id="rId5"/>
    <p:sldLayoutId id="2147483733" r:id="rId6"/>
    <p:sldLayoutId id="2147483734" r:id="rId7"/>
    <p:sldLayoutId id="2147483735" r:id="rId8"/>
    <p:sldLayoutId id="2147483736" r:id="rId9"/>
    <p:sldLayoutId id="2147483737" r:id="rId10"/>
    <p:sldLayoutId id="2147483738" r:id="rId11"/>
    <p:sldLayoutId id="2147483739" r:id="rId12"/>
    <p:sldLayoutId id="2147483740" r:id="rId13"/>
    <p:sldLayoutId id="2147483741" r:id="rId14"/>
    <p:sldLayoutId id="2147483742" r:id="rId15"/>
    <p:sldLayoutId id="2147483860" r:id="rId16"/>
    <p:sldLayoutId id="2147483889" r:id="rId17"/>
  </p:sldLayoutIdLst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lang="en-US" sz="2500" b="1" kern="1200" spc="0" baseline="0" dirty="0">
          <a:ln w="6350" cap="flat">
            <a:noFill/>
            <a:miter lim="800000"/>
          </a:ln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00000"/>
        </a:lnSpc>
        <a:spcBef>
          <a:spcPts val="300"/>
        </a:spcBef>
        <a:spcAft>
          <a:spcPts val="300"/>
        </a:spcAft>
        <a:buClr>
          <a:schemeClr val="tx1"/>
        </a:buClr>
        <a:buSzPct val="100000"/>
        <a:buFont typeface="Segoe UI" panose="020B0502040204020203" pitchFamily="34" charset="0"/>
        <a:buChar char="​"/>
        <a:defRPr lang="en-US" sz="1600" kern="1200" dirty="0">
          <a:solidFill>
            <a:schemeClr val="tx1"/>
          </a:solidFill>
          <a:latin typeface="+mn-lt"/>
          <a:ea typeface="+mn-ea"/>
          <a:cs typeface="Arial" panose="020B0604020202020204" pitchFamily="34" charset="0"/>
        </a:defRPr>
      </a:lvl1pPr>
      <a:lvl2pPr marL="2286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300"/>
        </a:spcAft>
        <a:buClr>
          <a:schemeClr val="tx1"/>
        </a:buClr>
        <a:buSzPct val="110000"/>
        <a:buFont typeface="Wingdings" panose="05000000000000000000" pitchFamily="2" charset="2"/>
        <a:buChar char=""/>
        <a:defRPr lang="en-US" sz="1600" kern="1200" dirty="0">
          <a:solidFill>
            <a:schemeClr val="tx1"/>
          </a:solidFill>
          <a:latin typeface="+mn-lt"/>
          <a:ea typeface="+mn-ea"/>
          <a:cs typeface="+mn-cs"/>
        </a:defRPr>
      </a:lvl2pPr>
      <a:lvl3pPr marL="438912" indent="-210312" algn="l" defTabSz="914400" rtl="0" eaLnBrk="1" latinLnBrk="0" hangingPunct="1">
        <a:lnSpc>
          <a:spcPct val="100000"/>
        </a:lnSpc>
        <a:spcBef>
          <a:spcPts val="0"/>
        </a:spcBef>
        <a:spcAft>
          <a:spcPts val="300"/>
        </a:spcAft>
        <a:buClr>
          <a:schemeClr val="tx1"/>
        </a:buClr>
        <a:buSzPct val="110000"/>
        <a:buFont typeface="Arial" panose="020B0604020202020204" pitchFamily="34" charset="0"/>
        <a:buChar char="‒"/>
        <a:defRPr lang="en-US" sz="1600" kern="1200" dirty="0">
          <a:solidFill>
            <a:schemeClr val="tx1"/>
          </a:solidFill>
          <a:latin typeface="+mn-lt"/>
          <a:ea typeface="+mn-ea"/>
          <a:cs typeface="+mn-cs"/>
        </a:defRPr>
      </a:lvl3pPr>
      <a:lvl4pPr marL="594360" indent="-155448" algn="l" defTabSz="914400" rtl="0" eaLnBrk="1" latinLnBrk="0" hangingPunct="1">
        <a:lnSpc>
          <a:spcPct val="100000"/>
        </a:lnSpc>
        <a:spcBef>
          <a:spcPts val="0"/>
        </a:spcBef>
        <a:spcAft>
          <a:spcPts val="300"/>
        </a:spcAft>
        <a:buClr>
          <a:schemeClr val="tx1"/>
        </a:buClr>
        <a:buSzPct val="100000"/>
        <a:buFont typeface="Arial" panose="020B0604020202020204" pitchFamily="34" charset="0"/>
        <a:buChar char="•"/>
        <a:defRPr lang="en-US" sz="1600" kern="1200" dirty="0">
          <a:solidFill>
            <a:schemeClr val="tx1"/>
          </a:solidFill>
          <a:latin typeface="+mn-lt"/>
          <a:ea typeface="+mn-ea"/>
          <a:cs typeface="+mn-cs"/>
        </a:defRPr>
      </a:lvl4pPr>
      <a:lvl5pPr marL="813816" indent="-146304" algn="l" defTabSz="914400" rtl="0" eaLnBrk="1" latinLnBrk="0" hangingPunct="1">
        <a:lnSpc>
          <a:spcPct val="100000"/>
        </a:lnSpc>
        <a:spcBef>
          <a:spcPts val="0"/>
        </a:spcBef>
        <a:spcAft>
          <a:spcPts val="300"/>
        </a:spcAft>
        <a:buClr>
          <a:schemeClr val="tx1"/>
        </a:buClr>
        <a:buSzPct val="100000"/>
        <a:buFont typeface="Arial" panose="020B0604020202020204" pitchFamily="34" charset="0"/>
        <a:buChar char="̶"/>
        <a:defRPr lang="en-US" sz="1600" kern="1200" dirty="0">
          <a:solidFill>
            <a:schemeClr val="tx1"/>
          </a:solidFill>
          <a:latin typeface="+mn-lt"/>
          <a:ea typeface="+mn-ea"/>
          <a:cs typeface="+mn-cs"/>
        </a:defRPr>
      </a:lvl5pPr>
      <a:lvl6pPr marL="1085850" indent="-171450" algn="l" defTabSz="914400" rtl="0" eaLnBrk="1" latinLnBrk="0" hangingPunct="1">
        <a:lnSpc>
          <a:spcPct val="100000"/>
        </a:lnSpc>
        <a:spcBef>
          <a:spcPts val="0"/>
        </a:spcBef>
        <a:spcAft>
          <a:spcPts val="300"/>
        </a:spcAft>
        <a:buSzPct val="100000"/>
        <a:buFont typeface="Arial" panose="020B0604020202020204" pitchFamily="34" charset="0"/>
        <a:buChar char="▫"/>
        <a:defRPr sz="1600" kern="1200">
          <a:solidFill>
            <a:schemeClr val="tx1"/>
          </a:solidFill>
          <a:latin typeface="+mn-lt"/>
          <a:ea typeface="+mn-ea"/>
          <a:cs typeface="Arial" panose="020B0604020202020204" pitchFamily="34" charset="0"/>
        </a:defRPr>
      </a:lvl6pPr>
      <a:lvl7pPr marL="1085850" indent="-171450" algn="l" defTabSz="914400" rtl="0" eaLnBrk="1" latinLnBrk="0" hangingPunct="1">
        <a:lnSpc>
          <a:spcPct val="100000"/>
        </a:lnSpc>
        <a:spcBef>
          <a:spcPts val="0"/>
        </a:spcBef>
        <a:spcAft>
          <a:spcPts val="300"/>
        </a:spcAft>
        <a:buSzPct val="100000"/>
        <a:buFont typeface="Arial" panose="020B0604020202020204" pitchFamily="34" charset="0"/>
        <a:buChar char="▫"/>
        <a:defRPr sz="1600" kern="1200">
          <a:solidFill>
            <a:schemeClr val="tx1"/>
          </a:solidFill>
          <a:latin typeface="+mn-lt"/>
          <a:ea typeface="+mn-ea"/>
          <a:cs typeface="Arial" panose="020B0604020202020204" pitchFamily="34" charset="0"/>
        </a:defRPr>
      </a:lvl7pPr>
      <a:lvl8pPr marL="1085850" indent="-171450" algn="l" defTabSz="914400" rtl="0" eaLnBrk="1" latinLnBrk="0" hangingPunct="1">
        <a:lnSpc>
          <a:spcPct val="100000"/>
        </a:lnSpc>
        <a:spcBef>
          <a:spcPts val="0"/>
        </a:spcBef>
        <a:spcAft>
          <a:spcPts val="300"/>
        </a:spcAft>
        <a:buSzPct val="100000"/>
        <a:buFont typeface="Arial" panose="020B0604020202020204" pitchFamily="34" charset="0"/>
        <a:buChar char="▫"/>
        <a:defRPr sz="1600" kern="1200">
          <a:solidFill>
            <a:schemeClr val="tx1"/>
          </a:solidFill>
          <a:latin typeface="+mn-lt"/>
          <a:ea typeface="+mn-ea"/>
          <a:cs typeface="Arial" panose="020B0604020202020204" pitchFamily="34" charset="0"/>
        </a:defRPr>
      </a:lvl8pPr>
      <a:lvl9pPr marL="1085850" indent="-171450" algn="l" defTabSz="914400" rtl="0" eaLnBrk="1" latinLnBrk="0" hangingPunct="1">
        <a:lnSpc>
          <a:spcPct val="100000"/>
        </a:lnSpc>
        <a:spcBef>
          <a:spcPts val="0"/>
        </a:spcBef>
        <a:spcAft>
          <a:spcPts val="300"/>
        </a:spcAft>
        <a:buSzPct val="100000"/>
        <a:buFont typeface="Arial" panose="020B0604020202020204" pitchFamily="34" charset="0"/>
        <a:buChar char="▫"/>
        <a:defRPr sz="1600" kern="1200">
          <a:solidFill>
            <a:schemeClr val="tx1"/>
          </a:solidFill>
          <a:latin typeface="+mn-lt"/>
          <a:ea typeface="+mn-ea"/>
          <a:cs typeface="Arial" panose="020B0604020202020204" pitchFamily="34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1368">
          <p15:clr>
            <a:srgbClr val="5ACBF0"/>
          </p15:clr>
        </p15:guide>
        <p15:guide id="2" orient="horz" pos="3912">
          <p15:clr>
            <a:srgbClr val="5ACBF0"/>
          </p15:clr>
        </p15:guide>
        <p15:guide id="3" orient="horz" pos="1075">
          <p15:clr>
            <a:srgbClr val="F26B43"/>
          </p15:clr>
        </p15:guide>
        <p15:guide id="4" pos="7329">
          <p15:clr>
            <a:srgbClr val="F26B43"/>
          </p15:clr>
        </p15:guide>
        <p15:guide id="5" pos="345">
          <p15:clr>
            <a:srgbClr val="F26B43"/>
          </p15:clr>
        </p15:guide>
        <p15:guide id="6" orient="horz" pos="4063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>
            <p:custDataLst>
              <p:tags r:id="rId7"/>
            </p:custDataLst>
          </p:nvPr>
        </p:nvGraphicFramePr>
        <p:xfrm>
          <a:off x="0" y="0"/>
          <a:ext cx="215979" cy="16197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26" imgW="270" imgH="270" progId="TCLayout.ActiveDocument.1">
                  <p:embed/>
                </p:oleObj>
              </mc:Choice>
              <mc:Fallback>
                <p:oleObj name="think-cell Slide" r:id="rId26" imgW="270" imgH="270" progId="TCLayout.ActiveDocument.1">
                  <p:embed/>
                  <p:pic>
                    <p:nvPicPr>
                      <p:cNvPr id="2" name="Object 1" hidden="1"/>
                      <p:cNvPicPr/>
                      <p:nvPr/>
                    </p:nvPicPr>
                    <p:blipFill>
                      <a:blip r:embed="rId27"/>
                      <a:stretch>
                        <a:fillRect/>
                      </a:stretch>
                    </p:blipFill>
                    <p:spPr>
                      <a:xfrm>
                        <a:off x="0" y="0"/>
                        <a:ext cx="215979" cy="16197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7" name="Slide Number"/>
          <p:cNvSpPr txBox="1">
            <a:spLocks/>
          </p:cNvSpPr>
          <p:nvPr/>
        </p:nvSpPr>
        <p:spPr>
          <a:xfrm>
            <a:off x="11800046" y="6631602"/>
            <a:ext cx="158697" cy="156966"/>
          </a:xfrm>
          <a:prstGeom prst="rect">
            <a:avLst/>
          </a:prstGeom>
        </p:spPr>
        <p:txBody>
          <a:bodyPr vert="horz" wrap="none" lIns="0" tIns="0" rIns="0" bIns="0" rtlCol="0" anchor="ctr">
            <a:spAutoFit/>
          </a:bodyPr>
          <a:lstStyle>
            <a:defPPr>
              <a:defRPr lang="en-US"/>
            </a:defPPr>
            <a:lvl1pPr>
              <a:defRPr sz="1000" baseline="0">
                <a:latin typeface="+mn-lt"/>
              </a:defRPr>
            </a:lvl1pPr>
          </a:lstStyle>
          <a:p>
            <a:pPr marL="0" marR="0" lvl="0" indent="0" algn="r" defTabSz="88559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2C328C1-A84F-4A39-A664-DBA00541A8C6}" type="slidenum">
              <a:rPr kumimoji="0" lang="en-GB" sz="1020" b="0" i="0" u="none" strike="noStrike" kern="1200" cap="none" spc="0" normalizeH="0" baseline="0" noProof="0" smtClean="0">
                <a:ln>
                  <a:noFill/>
                </a:ln>
                <a:solidFill>
                  <a:srgbClr val="808080"/>
                </a:solidFill>
                <a:effectLst/>
                <a:uLnTx/>
                <a:uFillTx/>
                <a:latin typeface="Arial"/>
                <a:ea typeface="ＭＳ Ｐゴシック"/>
                <a:cs typeface="Arial"/>
                <a:sym typeface="Arial"/>
              </a:rPr>
              <a:pPr marL="0" marR="0" lvl="0" indent="0" algn="r" defTabSz="88559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020" b="0" i="0" u="none" strike="noStrike" kern="1200" cap="none" spc="0" normalizeH="0" baseline="0" noProof="0" dirty="0">
              <a:ln>
                <a:noFill/>
              </a:ln>
              <a:solidFill>
                <a:srgbClr val="808080"/>
              </a:solidFill>
              <a:effectLst/>
              <a:uLnTx/>
              <a:uFillTx/>
              <a:latin typeface="Arial"/>
              <a:ea typeface="ＭＳ Ｐゴシック"/>
              <a:cs typeface="Arial"/>
              <a:sym typeface="Arial"/>
            </a:endParaRPr>
          </a:p>
        </p:txBody>
      </p:sp>
      <p:sp>
        <p:nvSpPr>
          <p:cNvPr id="1036" name="Rectangle 286"/>
          <p:cNvSpPr>
            <a:spLocks noGrp="1" noChangeArrowheads="1"/>
          </p:cNvSpPr>
          <p:nvPr>
            <p:ph type="body" idx="1"/>
          </p:nvPr>
        </p:nvSpPr>
        <p:spPr bwMode="auto">
          <a:xfrm>
            <a:off x="1976207" y="2373390"/>
            <a:ext cx="5853024" cy="125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GB" noProof="0" dirty="0"/>
              <a:t>Click to edit Master text styles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19" name="Title Placeholder 2"/>
          <p:cNvSpPr>
            <a:spLocks noGrp="1" noChangeArrowheads="1"/>
          </p:cNvSpPr>
          <p:nvPr>
            <p:ph type="title"/>
          </p:nvPr>
        </p:nvSpPr>
        <p:spPr bwMode="auto">
          <a:xfrm>
            <a:off x="233261" y="235072"/>
            <a:ext cx="11725484" cy="3768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GB" noProof="0" dirty="0"/>
              <a:t>Click to edit Master title style</a:t>
            </a:r>
          </a:p>
        </p:txBody>
      </p:sp>
      <p:sp>
        <p:nvSpPr>
          <p:cNvPr id="10" name="1. On-page tracker" hidden="1"/>
          <p:cNvSpPr>
            <a:spLocks noChangeArrowheads="1"/>
          </p:cNvSpPr>
          <p:nvPr/>
        </p:nvSpPr>
        <p:spPr bwMode="auto">
          <a:xfrm>
            <a:off x="233259" y="10532"/>
            <a:ext cx="876843" cy="2197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/>
          <a:p>
            <a:pPr marL="0" marR="0" lvl="0" indent="0" algn="l" defTabSz="88559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28" b="0" i="0" u="none" strike="noStrike" kern="1200" cap="none" spc="0" normalizeH="0" baseline="0" noProof="0" dirty="0">
                <a:ln>
                  <a:noFill/>
                </a:ln>
                <a:solidFill>
                  <a:srgbClr val="808080"/>
                </a:solidFill>
                <a:effectLst/>
                <a:uLnTx/>
                <a:uFillTx/>
                <a:latin typeface="Arial"/>
                <a:ea typeface="ＭＳ Ｐゴシック"/>
                <a:cs typeface="Arial"/>
                <a:sym typeface="Arial"/>
              </a:rPr>
              <a:t>TRACKER</a:t>
            </a:r>
          </a:p>
        </p:txBody>
      </p:sp>
      <p:sp>
        <p:nvSpPr>
          <p:cNvPr id="11" name="3. Unit of measure" hidden="1"/>
          <p:cNvSpPr txBox="1">
            <a:spLocks noChangeArrowheads="1"/>
          </p:cNvSpPr>
          <p:nvPr/>
        </p:nvSpPr>
        <p:spPr bwMode="auto">
          <a:xfrm>
            <a:off x="233261" y="616629"/>
            <a:ext cx="11725484" cy="3204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>
            <a:spAutoFit/>
          </a:bodyPr>
          <a:lstStyle>
            <a:lvl1pPr defTabSz="895350">
              <a:defRPr sz="2400">
                <a:solidFill>
                  <a:schemeClr val="tx1"/>
                </a:solidFill>
                <a:latin typeface="Arial" charset="0"/>
              </a:defRPr>
            </a:lvl1pPr>
            <a:lvl2pPr marL="447675" defTabSz="8953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895350" defTabSz="89535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344613" defTabSz="895350">
              <a:defRPr sz="2400">
                <a:solidFill>
                  <a:schemeClr val="tx1"/>
                </a:solidFill>
                <a:latin typeface="Arial" charset="0"/>
              </a:defRPr>
            </a:lvl4pPr>
            <a:lvl5pPr marL="1792288" defTabSz="89535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2494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7066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1638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6210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l" defTabSz="89535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41" b="0" i="0" u="none" strike="noStrike" kern="1200" cap="none" spc="0" normalizeH="0" baseline="0" noProof="0" dirty="0">
                <a:ln>
                  <a:noFill/>
                </a:ln>
                <a:solidFill>
                  <a:srgbClr val="808080"/>
                </a:solidFill>
                <a:effectLst/>
                <a:uLnTx/>
                <a:uFillTx/>
                <a:latin typeface="Arial"/>
                <a:ea typeface="ＭＳ Ｐゴシック"/>
                <a:cs typeface="Arial"/>
                <a:sym typeface="Arial"/>
              </a:rPr>
              <a:t>Unit of measure</a:t>
            </a:r>
          </a:p>
        </p:txBody>
      </p:sp>
      <p:grpSp>
        <p:nvGrpSpPr>
          <p:cNvPr id="6" name="Slide Elements" hidden="1"/>
          <p:cNvGrpSpPr/>
          <p:nvPr/>
        </p:nvGrpSpPr>
        <p:grpSpPr>
          <a:xfrm>
            <a:off x="233260" y="6413253"/>
            <a:ext cx="11157459" cy="365622"/>
            <a:chOff x="171451" y="6295106"/>
            <a:chExt cx="8618537" cy="358343"/>
          </a:xfrm>
        </p:grpSpPr>
        <p:sp>
          <p:nvSpPr>
            <p:cNvPr id="13" name="4. Footnote"/>
            <p:cNvSpPr txBox="1">
              <a:spLocks noChangeArrowheads="1"/>
            </p:cNvSpPr>
            <p:nvPr/>
          </p:nvSpPr>
          <p:spPr bwMode="auto">
            <a:xfrm>
              <a:off x="171451" y="6295106"/>
              <a:ext cx="8618537" cy="15696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0" anchor="b" anchorCtr="0">
              <a:spAutoFit/>
            </a:bodyPr>
            <a:lstStyle>
              <a:lvl1pPr marL="104775" indent="-104775" defTabSz="895350"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1031875" defTabSz="895350"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217613" defTabSz="895350"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404938" defTabSz="895350">
                <a:defRPr sz="2400">
                  <a:solidFill>
                    <a:schemeClr val="tx1"/>
                  </a:solidFill>
                  <a:latin typeface="Arial" charset="0"/>
                </a:defRPr>
              </a:lvl4pPr>
              <a:lvl5pPr marL="1792288" defTabSz="895350">
                <a:defRPr sz="2400">
                  <a:solidFill>
                    <a:schemeClr val="tx1"/>
                  </a:solidFill>
                  <a:latin typeface="Arial" charset="0"/>
                </a:defRPr>
              </a:lvl5pPr>
              <a:lvl6pPr marL="2249488" defTabSz="89535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6pPr>
              <a:lvl7pPr marL="2706688" defTabSz="89535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7pPr>
              <a:lvl8pPr marL="3163888" defTabSz="89535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8pPr>
              <a:lvl9pPr marL="3621088" defTabSz="89535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marL="104775" marR="0" lvl="0" indent="-104775" algn="l" defTabSz="89535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02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ＭＳ Ｐゴシック"/>
                  <a:cs typeface="Arial"/>
                  <a:sym typeface="Arial"/>
                </a:rPr>
                <a:t>1 Footnote</a:t>
              </a:r>
            </a:p>
          </p:txBody>
        </p:sp>
        <p:sp>
          <p:nvSpPr>
            <p:cNvPr id="14" name="5. Source"/>
            <p:cNvSpPr>
              <a:spLocks noChangeArrowheads="1"/>
            </p:cNvSpPr>
            <p:nvPr/>
          </p:nvSpPr>
          <p:spPr bwMode="auto">
            <a:xfrm>
              <a:off x="171452" y="6496483"/>
              <a:ext cx="8618536" cy="15696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0" anchor="b" anchorCtr="0">
              <a:spAutoFit/>
            </a:bodyPr>
            <a:lstStyle/>
            <a:p>
              <a:pPr marL="621975" marR="0" lvl="0" indent="-621975" algn="l" defTabSz="913526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>
                  <a:tab pos="625214" algn="l"/>
                </a:tabLst>
                <a:defRPr/>
              </a:pPr>
              <a:r>
                <a:rPr kumimoji="0" lang="en-GB" sz="102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ＭＳ Ｐゴシック"/>
                  <a:cs typeface="Arial"/>
                  <a:sym typeface="Arial"/>
                </a:rPr>
                <a:t>SOURCE: Source</a:t>
              </a:r>
            </a:p>
          </p:txBody>
        </p:sp>
      </p:grpSp>
      <p:grpSp>
        <p:nvGrpSpPr>
          <p:cNvPr id="15" name="ACET" hidden="1"/>
          <p:cNvGrpSpPr>
            <a:grpSpLocks/>
          </p:cNvGrpSpPr>
          <p:nvPr/>
        </p:nvGrpSpPr>
        <p:grpSpPr bwMode="auto">
          <a:xfrm>
            <a:off x="1976207" y="1762746"/>
            <a:ext cx="5853024" cy="531276"/>
            <a:chOff x="915" y="702"/>
            <a:chExt cx="2686" cy="328"/>
          </a:xfrm>
        </p:grpSpPr>
        <p:cxnSp>
          <p:nvCxnSpPr>
            <p:cNvPr id="16" name="AutoShape 249"/>
            <p:cNvCxnSpPr>
              <a:cxnSpLocks noChangeShapeType="1"/>
              <a:stCxn id="17" idx="4"/>
              <a:endCxn id="17" idx="6"/>
            </p:cNvCxnSpPr>
            <p:nvPr/>
          </p:nvCxnSpPr>
          <p:spPr bwMode="auto">
            <a:xfrm>
              <a:off x="915" y="1030"/>
              <a:ext cx="2686" cy="0"/>
            </a:xfrm>
            <a:prstGeom prst="straightConnector1">
              <a:avLst/>
            </a:prstGeom>
            <a:noFill/>
            <a:ln w="9525">
              <a:solidFill>
                <a:srgbClr val="80808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17" name="AutoShape 250"/>
            <p:cNvSpPr>
              <a:spLocks noChangeArrowheads="1"/>
            </p:cNvSpPr>
            <p:nvPr/>
          </p:nvSpPr>
          <p:spPr bwMode="auto">
            <a:xfrm>
              <a:off x="915" y="702"/>
              <a:ext cx="2686" cy="328"/>
            </a:xfrm>
            <a:prstGeom prst="leftRightArrow">
              <a:avLst>
                <a:gd name="adj1" fmla="val 100000"/>
                <a:gd name="adj2" fmla="val 0"/>
              </a:avLst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18288" anchor="b">
              <a:spAutoFit/>
            </a:bodyPr>
            <a:lstStyle/>
            <a:p>
              <a:pPr marL="0" marR="0" lvl="0" indent="0" algn="l" defTabSz="88559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632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ＭＳ Ｐゴシック"/>
                  <a:cs typeface="Arial"/>
                  <a:sym typeface="Arial"/>
                </a:rPr>
                <a:t>Title</a:t>
              </a:r>
            </a:p>
            <a:p>
              <a:pPr marL="0" marR="0" lvl="0" indent="0" algn="l" defTabSz="88559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632" b="0" i="0" u="none" strike="noStrike" kern="1200" cap="none" spc="0" normalizeH="0" baseline="0" noProof="0" dirty="0">
                  <a:ln>
                    <a:noFill/>
                  </a:ln>
                  <a:solidFill>
                    <a:srgbClr val="808080"/>
                  </a:solidFill>
                  <a:effectLst/>
                  <a:uLnTx/>
                  <a:uFillTx/>
                  <a:latin typeface="Arial"/>
                  <a:ea typeface="ＭＳ Ｐゴシック"/>
                  <a:cs typeface="Arial"/>
                  <a:sym typeface="Arial"/>
                </a:rPr>
                <a:t>Unit of measure</a:t>
              </a:r>
            </a:p>
          </p:txBody>
        </p:sp>
      </p:grpSp>
      <p:grpSp>
        <p:nvGrpSpPr>
          <p:cNvPr id="23" name="LegendBoxes" hidden="1"/>
          <p:cNvGrpSpPr>
            <a:grpSpLocks/>
          </p:cNvGrpSpPr>
          <p:nvPr/>
        </p:nvGrpSpPr>
        <p:grpSpPr bwMode="auto">
          <a:xfrm>
            <a:off x="10919881" y="302166"/>
            <a:ext cx="863915" cy="1017202"/>
            <a:chOff x="4936" y="176"/>
            <a:chExt cx="400" cy="628"/>
          </a:xfrm>
        </p:grpSpPr>
        <p:sp>
          <p:nvSpPr>
            <p:cNvPr id="24" name="Legend1"/>
            <p:cNvSpPr>
              <a:spLocks noChangeArrowheads="1"/>
            </p:cNvSpPr>
            <p:nvPr/>
          </p:nvSpPr>
          <p:spPr bwMode="auto">
            <a:xfrm>
              <a:off x="5096" y="176"/>
              <a:ext cx="240" cy="11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marL="0" marR="0" lvl="0" indent="0" algn="l" defTabSz="913526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r>
                <a:rPr kumimoji="0" lang="en-GB" sz="1224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ＭＳ Ｐゴシック"/>
                  <a:cs typeface="Arial"/>
                  <a:sym typeface="Arial"/>
                </a:rPr>
                <a:t>Legend</a:t>
              </a:r>
            </a:p>
          </p:txBody>
        </p:sp>
        <p:sp>
          <p:nvSpPr>
            <p:cNvPr id="25" name="LegendRectangle1"/>
            <p:cNvSpPr>
              <a:spLocks noChangeArrowheads="1"/>
            </p:cNvSpPr>
            <p:nvPr/>
          </p:nvSpPr>
          <p:spPr bwMode="auto">
            <a:xfrm>
              <a:off x="4936" y="183"/>
              <a:ext cx="104" cy="101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rgbClr val="80808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88559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224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  <a:cs typeface="Arial"/>
                <a:sym typeface="Arial"/>
              </a:endParaRPr>
            </a:p>
          </p:txBody>
        </p:sp>
        <p:sp>
          <p:nvSpPr>
            <p:cNvPr id="26" name="Legend2"/>
            <p:cNvSpPr>
              <a:spLocks noChangeArrowheads="1"/>
            </p:cNvSpPr>
            <p:nvPr/>
          </p:nvSpPr>
          <p:spPr bwMode="auto">
            <a:xfrm>
              <a:off x="5096" y="346"/>
              <a:ext cx="240" cy="11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marL="0" marR="0" lvl="0" indent="0" algn="l" defTabSz="913526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r>
                <a:rPr kumimoji="0" lang="en-GB" sz="1224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ＭＳ Ｐゴシック"/>
                  <a:cs typeface="Arial"/>
                  <a:sym typeface="Arial"/>
                </a:rPr>
                <a:t>Legend</a:t>
              </a:r>
            </a:p>
          </p:txBody>
        </p:sp>
        <p:sp>
          <p:nvSpPr>
            <p:cNvPr id="27" name="LegendRectangle2"/>
            <p:cNvSpPr>
              <a:spLocks noChangeArrowheads="1"/>
            </p:cNvSpPr>
            <p:nvPr/>
          </p:nvSpPr>
          <p:spPr bwMode="auto">
            <a:xfrm>
              <a:off x="4936" y="353"/>
              <a:ext cx="104" cy="101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rgbClr val="80808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88559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224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  <a:cs typeface="Arial"/>
                <a:sym typeface="Arial"/>
              </a:endParaRPr>
            </a:p>
          </p:txBody>
        </p:sp>
        <p:sp>
          <p:nvSpPr>
            <p:cNvPr id="28" name="Legend3"/>
            <p:cNvSpPr>
              <a:spLocks noChangeArrowheads="1"/>
            </p:cNvSpPr>
            <p:nvPr/>
          </p:nvSpPr>
          <p:spPr bwMode="auto">
            <a:xfrm>
              <a:off x="5096" y="517"/>
              <a:ext cx="240" cy="11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marL="0" marR="0" lvl="0" indent="0" algn="l" defTabSz="913526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r>
                <a:rPr kumimoji="0" lang="en-GB" sz="1224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ＭＳ Ｐゴシック"/>
                  <a:cs typeface="Arial"/>
                  <a:sym typeface="Arial"/>
                </a:rPr>
                <a:t>Legend</a:t>
              </a:r>
            </a:p>
          </p:txBody>
        </p:sp>
        <p:sp>
          <p:nvSpPr>
            <p:cNvPr id="29" name="LegendRectangle3"/>
            <p:cNvSpPr>
              <a:spLocks noChangeArrowheads="1"/>
            </p:cNvSpPr>
            <p:nvPr/>
          </p:nvSpPr>
          <p:spPr bwMode="auto">
            <a:xfrm>
              <a:off x="4936" y="524"/>
              <a:ext cx="104" cy="101"/>
            </a:xfrm>
            <a:prstGeom prst="rect">
              <a:avLst/>
            </a:prstGeom>
            <a:solidFill>
              <a:schemeClr val="hlink"/>
            </a:solidFill>
            <a:ln w="9525">
              <a:solidFill>
                <a:srgbClr val="80808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88559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224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  <a:cs typeface="Arial"/>
                <a:sym typeface="Arial"/>
              </a:endParaRPr>
            </a:p>
          </p:txBody>
        </p:sp>
        <p:sp>
          <p:nvSpPr>
            <p:cNvPr id="30" name="Legend4"/>
            <p:cNvSpPr>
              <a:spLocks noChangeArrowheads="1"/>
            </p:cNvSpPr>
            <p:nvPr/>
          </p:nvSpPr>
          <p:spPr bwMode="auto">
            <a:xfrm>
              <a:off x="5096" y="688"/>
              <a:ext cx="240" cy="11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marL="0" marR="0" lvl="0" indent="0" algn="l" defTabSz="913526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r>
                <a:rPr kumimoji="0" lang="en-GB" sz="1224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ＭＳ Ｐゴシック"/>
                  <a:cs typeface="Arial"/>
                  <a:sym typeface="Arial"/>
                </a:rPr>
                <a:t>Legend</a:t>
              </a:r>
            </a:p>
          </p:txBody>
        </p:sp>
        <p:sp>
          <p:nvSpPr>
            <p:cNvPr id="31" name="LegendRectangle4"/>
            <p:cNvSpPr>
              <a:spLocks noChangeArrowheads="1"/>
            </p:cNvSpPr>
            <p:nvPr/>
          </p:nvSpPr>
          <p:spPr bwMode="auto">
            <a:xfrm>
              <a:off x="4936" y="695"/>
              <a:ext cx="104" cy="101"/>
            </a:xfrm>
            <a:prstGeom prst="rect">
              <a:avLst/>
            </a:prstGeom>
            <a:solidFill>
              <a:schemeClr val="folHlink"/>
            </a:solidFill>
            <a:ln w="9525">
              <a:solidFill>
                <a:srgbClr val="80808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88559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224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  <a:cs typeface="Arial"/>
                <a:sym typeface="Arial"/>
              </a:endParaRPr>
            </a:p>
          </p:txBody>
        </p:sp>
      </p:grpSp>
      <p:grpSp>
        <p:nvGrpSpPr>
          <p:cNvPr id="32" name="LegendLines" hidden="1"/>
          <p:cNvGrpSpPr>
            <a:grpSpLocks/>
          </p:cNvGrpSpPr>
          <p:nvPr/>
        </p:nvGrpSpPr>
        <p:grpSpPr bwMode="auto">
          <a:xfrm>
            <a:off x="10500882" y="302167"/>
            <a:ext cx="1282914" cy="745084"/>
            <a:chOff x="4750" y="176"/>
            <a:chExt cx="594" cy="460"/>
          </a:xfrm>
        </p:grpSpPr>
        <p:sp>
          <p:nvSpPr>
            <p:cNvPr id="33" name="LineLegend1"/>
            <p:cNvSpPr>
              <a:spLocks noChangeShapeType="1"/>
            </p:cNvSpPr>
            <p:nvPr/>
          </p:nvSpPr>
          <p:spPr bwMode="auto">
            <a:xfrm>
              <a:off x="4750" y="233"/>
              <a:ext cx="288" cy="0"/>
            </a:xfrm>
            <a:prstGeom prst="line">
              <a:avLst/>
            </a:prstGeom>
            <a:noFill/>
            <a:ln w="28575">
              <a:solidFill>
                <a:schemeClr val="accent3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88559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224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  <a:cs typeface="Arial"/>
                <a:sym typeface="Arial"/>
              </a:endParaRPr>
            </a:p>
          </p:txBody>
        </p:sp>
        <p:sp>
          <p:nvSpPr>
            <p:cNvPr id="34" name="LineLegend2"/>
            <p:cNvSpPr>
              <a:spLocks noChangeShapeType="1"/>
            </p:cNvSpPr>
            <p:nvPr/>
          </p:nvSpPr>
          <p:spPr bwMode="auto">
            <a:xfrm>
              <a:off x="4750" y="402"/>
              <a:ext cx="288" cy="0"/>
            </a:xfrm>
            <a:prstGeom prst="line">
              <a:avLst/>
            </a:prstGeom>
            <a:noFill/>
            <a:ln w="28575">
              <a:solidFill>
                <a:schemeClr val="accent3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88559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224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  <a:cs typeface="Arial"/>
                <a:sym typeface="Arial"/>
              </a:endParaRPr>
            </a:p>
          </p:txBody>
        </p:sp>
        <p:sp>
          <p:nvSpPr>
            <p:cNvPr id="35" name="LineLegend3"/>
            <p:cNvSpPr>
              <a:spLocks noChangeShapeType="1"/>
            </p:cNvSpPr>
            <p:nvPr/>
          </p:nvSpPr>
          <p:spPr bwMode="auto">
            <a:xfrm>
              <a:off x="4750" y="577"/>
              <a:ext cx="288" cy="0"/>
            </a:xfrm>
            <a:prstGeom prst="line">
              <a:avLst/>
            </a:prstGeom>
            <a:noFill/>
            <a:ln w="28575">
              <a:solidFill>
                <a:schemeClr val="accent3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88559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224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  <a:cs typeface="Arial"/>
                <a:sym typeface="Arial"/>
              </a:endParaRPr>
            </a:p>
          </p:txBody>
        </p:sp>
        <p:sp>
          <p:nvSpPr>
            <p:cNvPr id="36" name="Legend1"/>
            <p:cNvSpPr>
              <a:spLocks noChangeArrowheads="1"/>
            </p:cNvSpPr>
            <p:nvPr/>
          </p:nvSpPr>
          <p:spPr bwMode="auto">
            <a:xfrm>
              <a:off x="5104" y="176"/>
              <a:ext cx="240" cy="11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marL="0" marR="0" lvl="0" indent="0" algn="l" defTabSz="913526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r>
                <a:rPr kumimoji="0" lang="en-GB" sz="1224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ＭＳ Ｐゴシック"/>
                  <a:cs typeface="Arial"/>
                  <a:sym typeface="Arial"/>
                </a:rPr>
                <a:t>Legend</a:t>
              </a:r>
            </a:p>
          </p:txBody>
        </p:sp>
        <p:sp>
          <p:nvSpPr>
            <p:cNvPr id="37" name="Legend2"/>
            <p:cNvSpPr>
              <a:spLocks noChangeArrowheads="1"/>
            </p:cNvSpPr>
            <p:nvPr/>
          </p:nvSpPr>
          <p:spPr bwMode="auto">
            <a:xfrm>
              <a:off x="5104" y="344"/>
              <a:ext cx="240" cy="11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marL="0" marR="0" lvl="0" indent="0" algn="l" defTabSz="913526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r>
                <a:rPr kumimoji="0" lang="en-GB" sz="1224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ＭＳ Ｐゴシック"/>
                  <a:cs typeface="Arial"/>
                  <a:sym typeface="Arial"/>
                </a:rPr>
                <a:t>Legend</a:t>
              </a:r>
            </a:p>
          </p:txBody>
        </p:sp>
        <p:sp>
          <p:nvSpPr>
            <p:cNvPr id="38" name="Legend3"/>
            <p:cNvSpPr>
              <a:spLocks noChangeArrowheads="1"/>
            </p:cNvSpPr>
            <p:nvPr/>
          </p:nvSpPr>
          <p:spPr bwMode="auto">
            <a:xfrm>
              <a:off x="5104" y="520"/>
              <a:ext cx="240" cy="11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marL="0" marR="0" lvl="0" indent="0" algn="l" defTabSz="913526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r>
                <a:rPr kumimoji="0" lang="en-GB" sz="1224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ＭＳ Ｐゴシック"/>
                  <a:cs typeface="Arial"/>
                  <a:sym typeface="Arial"/>
                </a:rPr>
                <a:t>Legend</a:t>
              </a:r>
            </a:p>
          </p:txBody>
        </p:sp>
      </p:grpSp>
      <p:grpSp>
        <p:nvGrpSpPr>
          <p:cNvPr id="39" name="McKSticker" hidden="1"/>
          <p:cNvGrpSpPr/>
          <p:nvPr/>
        </p:nvGrpSpPr>
        <p:grpSpPr bwMode="auto">
          <a:xfrm>
            <a:off x="10478972" y="302166"/>
            <a:ext cx="1479771" cy="220474"/>
            <a:chOff x="7653105" y="285750"/>
            <a:chExt cx="1087670" cy="216085"/>
          </a:xfrm>
        </p:grpSpPr>
        <p:sp>
          <p:nvSpPr>
            <p:cNvPr id="40" name="StickerRectangle"/>
            <p:cNvSpPr>
              <a:spLocks noChangeArrowheads="1"/>
            </p:cNvSpPr>
            <p:nvPr/>
          </p:nvSpPr>
          <p:spPr bwMode="auto">
            <a:xfrm>
              <a:off x="7941310" y="285750"/>
              <a:ext cx="799465" cy="211783"/>
            </a:xfrm>
            <a:prstGeom prst="leftRightArrow">
              <a:avLst>
                <a:gd name="adj1" fmla="val 100000"/>
                <a:gd name="adj2" fmla="val 0"/>
              </a:avLst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27432" tIns="0" rIns="0" bIns="27432">
              <a:spAutoFit/>
            </a:bodyPr>
            <a:lstStyle/>
            <a:p>
              <a:pPr marL="0" marR="0" lvl="0" indent="0" algn="r" defTabSz="913526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r>
                <a:rPr kumimoji="0" lang="en-GB" sz="1224" b="0" i="0" u="none" strike="noStrike" kern="1200" cap="none" spc="0" normalizeH="0" baseline="0" noProof="0" dirty="0">
                  <a:ln>
                    <a:noFill/>
                  </a:ln>
                  <a:solidFill>
                    <a:srgbClr val="808080"/>
                  </a:solidFill>
                  <a:effectLst/>
                  <a:uLnTx/>
                  <a:uFillTx/>
                  <a:latin typeface="Arial"/>
                  <a:ea typeface="ＭＳ Ｐゴシック"/>
                  <a:cs typeface="Arial"/>
                  <a:sym typeface="Arial"/>
                </a:rPr>
                <a:t>PRELIMINARY</a:t>
              </a:r>
            </a:p>
          </p:txBody>
        </p:sp>
        <p:cxnSp>
          <p:nvCxnSpPr>
            <p:cNvPr id="41" name="AutoShape 31"/>
            <p:cNvCxnSpPr>
              <a:cxnSpLocks noChangeShapeType="1"/>
              <a:stCxn id="40" idx="2"/>
              <a:endCxn id="40" idx="4"/>
            </p:cNvCxnSpPr>
            <p:nvPr/>
          </p:nvCxnSpPr>
          <p:spPr bwMode="auto">
            <a:xfrm>
              <a:off x="7653105" y="285750"/>
              <a:ext cx="0" cy="216085"/>
            </a:xfrm>
            <a:prstGeom prst="straightConnector1">
              <a:avLst/>
            </a:prstGeom>
            <a:noFill/>
            <a:ln w="9525">
              <a:solidFill>
                <a:srgbClr val="808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2" name="AutoShape 32"/>
            <p:cNvCxnSpPr>
              <a:cxnSpLocks noChangeShapeType="1"/>
              <a:stCxn id="40" idx="4"/>
              <a:endCxn id="40" idx="6"/>
            </p:cNvCxnSpPr>
            <p:nvPr/>
          </p:nvCxnSpPr>
          <p:spPr bwMode="auto">
            <a:xfrm>
              <a:off x="7653105" y="501835"/>
              <a:ext cx="1087670" cy="0"/>
            </a:xfrm>
            <a:prstGeom prst="straightConnector1">
              <a:avLst/>
            </a:prstGeom>
            <a:noFill/>
            <a:ln w="25400">
              <a:solidFill>
                <a:srgbClr val="808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3" name="LegendMoons" hidden="1"/>
          <p:cNvGrpSpPr/>
          <p:nvPr/>
        </p:nvGrpSpPr>
        <p:grpSpPr>
          <a:xfrm>
            <a:off x="10828951" y="302165"/>
            <a:ext cx="955650" cy="1333054"/>
            <a:chOff x="7002295" y="1393115"/>
            <a:chExt cx="702428" cy="1306516"/>
          </a:xfrm>
        </p:grpSpPr>
        <p:grpSp>
          <p:nvGrpSpPr>
            <p:cNvPr id="45" name="MoonLegend2"/>
            <p:cNvGrpSpPr>
              <a:grpSpLocks noChangeAspect="1"/>
            </p:cNvGrpSpPr>
            <p:nvPr>
              <p:custDataLst>
                <p:tags r:id="rId11"/>
              </p:custDataLst>
            </p:nvPr>
          </p:nvGrpSpPr>
          <p:grpSpPr bwMode="auto">
            <a:xfrm>
              <a:off x="7002295" y="1667356"/>
              <a:ext cx="209550" cy="209551"/>
              <a:chOff x="1694" y="2044"/>
              <a:chExt cx="160" cy="160"/>
            </a:xfrm>
          </p:grpSpPr>
          <p:sp>
            <p:nvSpPr>
              <p:cNvPr id="60" name="Oval 41"/>
              <p:cNvSpPr>
                <a:spLocks noChangeAspect="1" noChangeArrowheads="1"/>
              </p:cNvSpPr>
              <p:nvPr>
                <p:custDataLst>
                  <p:tags r:id="rId24"/>
                </p:custDataLst>
              </p:nvPr>
            </p:nvSpPr>
            <p:spPr bwMode="auto">
              <a:xfrm>
                <a:off x="1694" y="2044"/>
                <a:ext cx="160" cy="160"/>
              </a:xfrm>
              <a:prstGeom prst="ellipse">
                <a:avLst/>
              </a:prstGeom>
              <a:solidFill>
                <a:schemeClr val="accent4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88559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224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ＭＳ Ｐゴシック"/>
                  <a:cs typeface="Arial"/>
                  <a:sym typeface="Arial"/>
                </a:endParaRPr>
              </a:p>
            </p:txBody>
          </p:sp>
          <p:sp>
            <p:nvSpPr>
              <p:cNvPr id="61" name="Arc 42"/>
              <p:cNvSpPr>
                <a:spLocks noChangeAspect="1"/>
              </p:cNvSpPr>
              <p:nvPr>
                <p:custDataLst>
                  <p:tags r:id="rId25"/>
                </p:custDataLst>
              </p:nvPr>
            </p:nvSpPr>
            <p:spPr bwMode="auto">
              <a:xfrm>
                <a:off x="1694" y="2044"/>
                <a:ext cx="160" cy="160"/>
              </a:xfrm>
              <a:prstGeom prst="arc">
                <a:avLst/>
              </a:prstGeom>
              <a:solidFill>
                <a:schemeClr val="accent1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88559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224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ＭＳ Ｐゴシック"/>
                  <a:cs typeface="Arial"/>
                  <a:sym typeface="Arial"/>
                </a:endParaRPr>
              </a:p>
            </p:txBody>
          </p:sp>
        </p:grpSp>
        <p:grpSp>
          <p:nvGrpSpPr>
            <p:cNvPr id="46" name="MoonLegend4"/>
            <p:cNvGrpSpPr>
              <a:grpSpLocks noChangeAspect="1"/>
            </p:cNvGrpSpPr>
            <p:nvPr>
              <p:custDataLst>
                <p:tags r:id="rId12"/>
              </p:custDataLst>
            </p:nvPr>
          </p:nvGrpSpPr>
          <p:grpSpPr bwMode="auto">
            <a:xfrm>
              <a:off x="7002295" y="2215838"/>
              <a:ext cx="209550" cy="209551"/>
              <a:chOff x="4495" y="1198"/>
              <a:chExt cx="160" cy="160"/>
            </a:xfrm>
          </p:grpSpPr>
          <p:sp>
            <p:nvSpPr>
              <p:cNvPr id="58" name="Oval 47"/>
              <p:cNvSpPr>
                <a:spLocks noChangeAspect="1" noChangeArrowheads="1"/>
              </p:cNvSpPr>
              <p:nvPr>
                <p:custDataLst>
                  <p:tags r:id="rId22"/>
                </p:custDataLst>
              </p:nvPr>
            </p:nvSpPr>
            <p:spPr bwMode="auto">
              <a:xfrm>
                <a:off x="4495" y="1198"/>
                <a:ext cx="160" cy="160"/>
              </a:xfrm>
              <a:prstGeom prst="ellipse">
                <a:avLst/>
              </a:prstGeom>
              <a:solidFill>
                <a:schemeClr val="accent4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88559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224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ＭＳ Ｐゴシック"/>
                  <a:cs typeface="Arial"/>
                  <a:sym typeface="Arial"/>
                </a:endParaRPr>
              </a:p>
            </p:txBody>
          </p:sp>
          <p:sp>
            <p:nvSpPr>
              <p:cNvPr id="59" name="Arc 48"/>
              <p:cNvSpPr>
                <a:spLocks noChangeAspect="1"/>
              </p:cNvSpPr>
              <p:nvPr>
                <p:custDataLst>
                  <p:tags r:id="rId23"/>
                </p:custDataLst>
              </p:nvPr>
            </p:nvSpPr>
            <p:spPr bwMode="auto">
              <a:xfrm>
                <a:off x="4495" y="1198"/>
                <a:ext cx="160" cy="160"/>
              </a:xfrm>
              <a:prstGeom prst="arc">
                <a:avLst>
                  <a:gd name="adj1" fmla="val 16200000"/>
                  <a:gd name="adj2" fmla="val 10800000"/>
                </a:avLst>
              </a:prstGeom>
              <a:solidFill>
                <a:schemeClr val="accent1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88559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224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ＭＳ Ｐゴシック"/>
                  <a:cs typeface="Arial"/>
                  <a:sym typeface="Arial"/>
                </a:endParaRPr>
              </a:p>
            </p:txBody>
          </p:sp>
        </p:grpSp>
        <p:sp>
          <p:nvSpPr>
            <p:cNvPr id="48" name="Legend1"/>
            <p:cNvSpPr>
              <a:spLocks noChangeArrowheads="1"/>
            </p:cNvSpPr>
            <p:nvPr/>
          </p:nvSpPr>
          <p:spPr bwMode="auto">
            <a:xfrm>
              <a:off x="7322970" y="1405815"/>
              <a:ext cx="381753" cy="18463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marL="0" marR="0" lvl="0" indent="0" algn="l" defTabSz="913526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r>
                <a:rPr kumimoji="0" lang="en-GB" sz="1224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ＭＳ Ｐゴシック"/>
                  <a:cs typeface="Arial"/>
                  <a:sym typeface="Arial"/>
                </a:rPr>
                <a:t>Legend</a:t>
              </a:r>
            </a:p>
          </p:txBody>
        </p:sp>
        <p:sp>
          <p:nvSpPr>
            <p:cNvPr id="49" name="Legend2"/>
            <p:cNvSpPr>
              <a:spLocks noChangeArrowheads="1"/>
            </p:cNvSpPr>
            <p:nvPr/>
          </p:nvSpPr>
          <p:spPr bwMode="auto">
            <a:xfrm>
              <a:off x="7322970" y="1680453"/>
              <a:ext cx="381753" cy="18463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marL="0" marR="0" lvl="0" indent="0" algn="l" defTabSz="913526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r>
                <a:rPr kumimoji="0" lang="en-GB" sz="1224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ＭＳ Ｐゴシック"/>
                  <a:cs typeface="Arial"/>
                  <a:sym typeface="Arial"/>
                </a:rPr>
                <a:t>Legend</a:t>
              </a:r>
            </a:p>
          </p:txBody>
        </p:sp>
        <p:sp>
          <p:nvSpPr>
            <p:cNvPr id="50" name="Legend3"/>
            <p:cNvSpPr>
              <a:spLocks noChangeArrowheads="1"/>
            </p:cNvSpPr>
            <p:nvPr/>
          </p:nvSpPr>
          <p:spPr bwMode="auto">
            <a:xfrm>
              <a:off x="7322970" y="1955092"/>
              <a:ext cx="381753" cy="18463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marL="0" marR="0" lvl="0" indent="0" algn="l" defTabSz="913526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r>
                <a:rPr kumimoji="0" lang="en-GB" sz="1224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ＭＳ Ｐゴシック"/>
                  <a:cs typeface="Arial"/>
                  <a:sym typeface="Arial"/>
                </a:rPr>
                <a:t>Legend</a:t>
              </a:r>
            </a:p>
          </p:txBody>
        </p:sp>
        <p:sp>
          <p:nvSpPr>
            <p:cNvPr id="51" name="Legend4"/>
            <p:cNvSpPr>
              <a:spLocks noChangeArrowheads="1"/>
            </p:cNvSpPr>
            <p:nvPr/>
          </p:nvSpPr>
          <p:spPr bwMode="auto">
            <a:xfrm>
              <a:off x="7322970" y="2226555"/>
              <a:ext cx="381753" cy="18463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marL="0" marR="0" lvl="0" indent="0" algn="l" defTabSz="913526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r>
                <a:rPr kumimoji="0" lang="en-GB" sz="1224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ＭＳ Ｐゴシック"/>
                  <a:cs typeface="Arial"/>
                  <a:sym typeface="Arial"/>
                </a:rPr>
                <a:t>Legend</a:t>
              </a:r>
            </a:p>
          </p:txBody>
        </p:sp>
        <p:sp>
          <p:nvSpPr>
            <p:cNvPr id="52" name="Legend5"/>
            <p:cNvSpPr>
              <a:spLocks noChangeArrowheads="1"/>
            </p:cNvSpPr>
            <p:nvPr/>
          </p:nvSpPr>
          <p:spPr bwMode="auto">
            <a:xfrm>
              <a:off x="7322970" y="2502780"/>
              <a:ext cx="381753" cy="18463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marL="0" marR="0" lvl="0" indent="0" algn="l" defTabSz="913526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r>
                <a:rPr kumimoji="0" lang="en-GB" sz="1224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ＭＳ Ｐゴシック"/>
                  <a:cs typeface="Arial"/>
                  <a:sym typeface="Arial"/>
                </a:rPr>
                <a:t>Legend</a:t>
              </a:r>
            </a:p>
          </p:txBody>
        </p:sp>
        <p:grpSp>
          <p:nvGrpSpPr>
            <p:cNvPr id="53" name="MoonLegend3"/>
            <p:cNvGrpSpPr>
              <a:grpSpLocks noChangeAspect="1"/>
            </p:cNvGrpSpPr>
            <p:nvPr>
              <p:custDataLst>
                <p:tags r:id="rId13"/>
              </p:custDataLst>
            </p:nvPr>
          </p:nvGrpSpPr>
          <p:grpSpPr bwMode="auto">
            <a:xfrm>
              <a:off x="7002295" y="1941597"/>
              <a:ext cx="209550" cy="209551"/>
              <a:chOff x="4495" y="1198"/>
              <a:chExt cx="160" cy="160"/>
            </a:xfrm>
          </p:grpSpPr>
          <p:sp>
            <p:nvSpPr>
              <p:cNvPr id="54" name="Oval 47"/>
              <p:cNvSpPr>
                <a:spLocks noChangeAspect="1" noChangeArrowheads="1"/>
              </p:cNvSpPr>
              <p:nvPr>
                <p:custDataLst>
                  <p:tags r:id="rId20"/>
                </p:custDataLst>
              </p:nvPr>
            </p:nvSpPr>
            <p:spPr bwMode="auto">
              <a:xfrm>
                <a:off x="4495" y="1198"/>
                <a:ext cx="160" cy="160"/>
              </a:xfrm>
              <a:prstGeom prst="ellipse">
                <a:avLst/>
              </a:prstGeom>
              <a:solidFill>
                <a:schemeClr val="accent4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88559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224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ＭＳ Ｐゴシック"/>
                  <a:cs typeface="Arial"/>
                  <a:sym typeface="Arial"/>
                </a:endParaRPr>
              </a:p>
            </p:txBody>
          </p:sp>
          <p:sp>
            <p:nvSpPr>
              <p:cNvPr id="55" name="Arc 48"/>
              <p:cNvSpPr>
                <a:spLocks noChangeAspect="1"/>
              </p:cNvSpPr>
              <p:nvPr>
                <p:custDataLst>
                  <p:tags r:id="rId21"/>
                </p:custDataLst>
              </p:nvPr>
            </p:nvSpPr>
            <p:spPr bwMode="auto">
              <a:xfrm>
                <a:off x="4495" y="1198"/>
                <a:ext cx="160" cy="160"/>
              </a:xfrm>
              <a:prstGeom prst="arc">
                <a:avLst>
                  <a:gd name="adj1" fmla="val 16200000"/>
                  <a:gd name="adj2" fmla="val 5400000"/>
                </a:avLst>
              </a:prstGeom>
              <a:solidFill>
                <a:schemeClr val="accent1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88559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224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ＭＳ Ｐゴシック"/>
                  <a:cs typeface="Arial"/>
                  <a:sym typeface="Arial"/>
                </a:endParaRPr>
              </a:p>
            </p:txBody>
          </p:sp>
        </p:grpSp>
        <p:grpSp>
          <p:nvGrpSpPr>
            <p:cNvPr id="64" name="MoonLegend5"/>
            <p:cNvGrpSpPr>
              <a:grpSpLocks noChangeAspect="1"/>
            </p:cNvGrpSpPr>
            <p:nvPr userDrawn="1">
              <p:custDataLst>
                <p:tags r:id="rId14"/>
              </p:custDataLst>
            </p:nvPr>
          </p:nvGrpSpPr>
          <p:grpSpPr bwMode="auto">
            <a:xfrm>
              <a:off x="7002295" y="2490080"/>
              <a:ext cx="209550" cy="209551"/>
              <a:chOff x="4495" y="1198"/>
              <a:chExt cx="160" cy="160"/>
            </a:xfrm>
          </p:grpSpPr>
          <p:sp>
            <p:nvSpPr>
              <p:cNvPr id="65" name="Oval 47"/>
              <p:cNvSpPr>
                <a:spLocks noChangeAspect="1" noChangeArrowheads="1"/>
              </p:cNvSpPr>
              <p:nvPr>
                <p:custDataLst>
                  <p:tags r:id="rId18"/>
                </p:custDataLst>
              </p:nvPr>
            </p:nvSpPr>
            <p:spPr bwMode="auto">
              <a:xfrm>
                <a:off x="4495" y="1198"/>
                <a:ext cx="160" cy="160"/>
              </a:xfrm>
              <a:prstGeom prst="ellipse">
                <a:avLst/>
              </a:prstGeom>
              <a:solidFill>
                <a:schemeClr val="accent4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88559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224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ＭＳ Ｐゴシック"/>
                  <a:cs typeface="Arial"/>
                  <a:sym typeface="Arial"/>
                </a:endParaRPr>
              </a:p>
            </p:txBody>
          </p:sp>
          <p:sp>
            <p:nvSpPr>
              <p:cNvPr id="66" name="Arc 48"/>
              <p:cNvSpPr>
                <a:spLocks noChangeAspect="1"/>
              </p:cNvSpPr>
              <p:nvPr>
                <p:custDataLst>
                  <p:tags r:id="rId19"/>
                </p:custDataLst>
              </p:nvPr>
            </p:nvSpPr>
            <p:spPr bwMode="auto">
              <a:xfrm>
                <a:off x="4495" y="1198"/>
                <a:ext cx="160" cy="160"/>
              </a:xfrm>
              <a:prstGeom prst="arc">
                <a:avLst>
                  <a:gd name="adj1" fmla="val 16200000"/>
                  <a:gd name="adj2" fmla="val 16200000"/>
                </a:avLst>
              </a:prstGeom>
              <a:solidFill>
                <a:schemeClr val="accent1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88559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224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ＭＳ Ｐゴシック"/>
                  <a:cs typeface="Arial"/>
                  <a:sym typeface="Arial"/>
                </a:endParaRPr>
              </a:p>
            </p:txBody>
          </p:sp>
        </p:grpSp>
        <p:grpSp>
          <p:nvGrpSpPr>
            <p:cNvPr id="67" name="MoonLegend1"/>
            <p:cNvGrpSpPr>
              <a:grpSpLocks noChangeAspect="1"/>
            </p:cNvGrpSpPr>
            <p:nvPr userDrawn="1">
              <p:custDataLst>
                <p:tags r:id="rId15"/>
              </p:custDataLst>
            </p:nvPr>
          </p:nvGrpSpPr>
          <p:grpSpPr bwMode="auto">
            <a:xfrm>
              <a:off x="7002295" y="1393115"/>
              <a:ext cx="209550" cy="209551"/>
              <a:chOff x="4495" y="1198"/>
              <a:chExt cx="160" cy="160"/>
            </a:xfrm>
          </p:grpSpPr>
          <p:sp>
            <p:nvSpPr>
              <p:cNvPr id="68" name="Oval 47"/>
              <p:cNvSpPr>
                <a:spLocks noChangeAspect="1" noChangeArrowheads="1"/>
              </p:cNvSpPr>
              <p:nvPr>
                <p:custDataLst>
                  <p:tags r:id="rId16"/>
                </p:custDataLst>
              </p:nvPr>
            </p:nvSpPr>
            <p:spPr bwMode="auto">
              <a:xfrm>
                <a:off x="4495" y="1198"/>
                <a:ext cx="160" cy="160"/>
              </a:xfrm>
              <a:prstGeom prst="ellipse">
                <a:avLst/>
              </a:prstGeom>
              <a:solidFill>
                <a:schemeClr val="accent4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88559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224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ＭＳ Ｐゴシック"/>
                  <a:cs typeface="Arial"/>
                  <a:sym typeface="Arial"/>
                </a:endParaRPr>
              </a:p>
            </p:txBody>
          </p:sp>
          <p:sp>
            <p:nvSpPr>
              <p:cNvPr id="69" name="Arc 48"/>
              <p:cNvSpPr>
                <a:spLocks noChangeAspect="1"/>
              </p:cNvSpPr>
              <p:nvPr>
                <p:custDataLst>
                  <p:tags r:id="rId17"/>
                </p:custDataLst>
              </p:nvPr>
            </p:nvSpPr>
            <p:spPr bwMode="auto">
              <a:xfrm>
                <a:off x="4495" y="1198"/>
                <a:ext cx="160" cy="160"/>
              </a:xfrm>
              <a:prstGeom prst="arc">
                <a:avLst>
                  <a:gd name="adj1" fmla="val 16200000"/>
                  <a:gd name="adj2" fmla="val 5400000"/>
                </a:avLst>
              </a:prstGeom>
              <a:solidFill>
                <a:schemeClr val="accent1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88559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224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ＭＳ Ｐゴシック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56" name="Moon" hidden="1"/>
          <p:cNvGrpSpPr>
            <a:grpSpLocks noChangeAspect="1"/>
          </p:cNvGrpSpPr>
          <p:nvPr>
            <p:custDataLst>
              <p:tags r:id="rId8"/>
            </p:custDataLst>
          </p:nvPr>
        </p:nvGrpSpPr>
        <p:grpSpPr bwMode="auto">
          <a:xfrm>
            <a:off x="9319727" y="839114"/>
            <a:ext cx="345565" cy="259159"/>
            <a:chOff x="1600" y="1600"/>
            <a:chExt cx="160" cy="160"/>
          </a:xfrm>
        </p:grpSpPr>
        <p:sp>
          <p:nvSpPr>
            <p:cNvPr id="62" name="Oval 90"/>
            <p:cNvSpPr>
              <a:spLocks noChangeAspect="1" noChangeArrowheads="1"/>
            </p:cNvSpPr>
            <p:nvPr>
              <p:custDataLst>
                <p:tags r:id="rId9"/>
              </p:custDataLst>
            </p:nvPr>
          </p:nvSpPr>
          <p:spPr bwMode="auto">
            <a:xfrm>
              <a:off x="1600" y="1600"/>
              <a:ext cx="160" cy="160"/>
            </a:xfrm>
            <a:prstGeom prst="ellipse">
              <a:avLst/>
            </a:prstGeom>
            <a:solidFill>
              <a:schemeClr val="accent4"/>
            </a:solidFill>
            <a:ln w="9525">
              <a:solidFill>
                <a:schemeClr val="accent6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88559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632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  <a:cs typeface="Arial"/>
                <a:sym typeface="Arial"/>
              </a:endParaRPr>
            </a:p>
          </p:txBody>
        </p:sp>
        <p:sp>
          <p:nvSpPr>
            <p:cNvPr id="63" name="Arc 91"/>
            <p:cNvSpPr>
              <a:spLocks noChangeAspect="1"/>
            </p:cNvSpPr>
            <p:nvPr>
              <p:custDataLst>
                <p:tags r:id="rId10"/>
              </p:custDataLst>
            </p:nvPr>
          </p:nvSpPr>
          <p:spPr bwMode="auto">
            <a:xfrm>
              <a:off x="1600" y="1600"/>
              <a:ext cx="160" cy="160"/>
            </a:xfrm>
            <a:prstGeom prst="arc">
              <a:avLst/>
            </a:prstGeom>
            <a:solidFill>
              <a:schemeClr val="accent1"/>
            </a:solidFill>
            <a:ln w="9525">
              <a:solidFill>
                <a:schemeClr val="accent6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88559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632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4364387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7" r:id="rId1"/>
    <p:sldLayoutId id="2147483818" r:id="rId2"/>
    <p:sldLayoutId id="2147483819" r:id="rId3"/>
    <p:sldLayoutId id="2147483820" r:id="rId4"/>
    <p:sldLayoutId id="2147483822" r:id="rId5"/>
  </p:sldLayoutIdLst>
  <p:hf hdr="0" ftr="0" dt="0"/>
  <p:txStyles>
    <p:titleStyle>
      <a:lvl1pPr algn="l" defTabSz="913526" rtl="0" eaLnBrk="1" fontAlgn="base" hangingPunct="1">
        <a:spcBef>
          <a:spcPct val="0"/>
        </a:spcBef>
        <a:spcAft>
          <a:spcPct val="0"/>
        </a:spcAft>
        <a:tabLst>
          <a:tab pos="275353" algn="l"/>
        </a:tabLst>
        <a:defRPr sz="2449" b="1" baseline="0">
          <a:solidFill>
            <a:schemeClr val="tx2"/>
          </a:solidFill>
          <a:latin typeface="+mj-lt"/>
          <a:ea typeface="Arial Unicode MS" pitchFamily="34" charset="-128"/>
          <a:cs typeface="Arial Unicode MS" pitchFamily="34" charset="-128"/>
        </a:defRPr>
      </a:lvl1pPr>
      <a:lvl2pPr algn="l" defTabSz="913526" rtl="0" eaLnBrk="1" fontAlgn="base" hangingPunct="1">
        <a:spcBef>
          <a:spcPct val="0"/>
        </a:spcBef>
        <a:spcAft>
          <a:spcPct val="0"/>
        </a:spcAft>
        <a:defRPr sz="1939" b="1">
          <a:solidFill>
            <a:schemeClr val="tx2"/>
          </a:solidFill>
          <a:latin typeface="Arial" charset="0"/>
        </a:defRPr>
      </a:lvl2pPr>
      <a:lvl3pPr algn="l" defTabSz="913526" rtl="0" eaLnBrk="1" fontAlgn="base" hangingPunct="1">
        <a:spcBef>
          <a:spcPct val="0"/>
        </a:spcBef>
        <a:spcAft>
          <a:spcPct val="0"/>
        </a:spcAft>
        <a:defRPr sz="1939" b="1">
          <a:solidFill>
            <a:schemeClr val="tx2"/>
          </a:solidFill>
          <a:latin typeface="Arial" charset="0"/>
        </a:defRPr>
      </a:lvl3pPr>
      <a:lvl4pPr algn="l" defTabSz="913526" rtl="0" eaLnBrk="1" fontAlgn="base" hangingPunct="1">
        <a:spcBef>
          <a:spcPct val="0"/>
        </a:spcBef>
        <a:spcAft>
          <a:spcPct val="0"/>
        </a:spcAft>
        <a:defRPr sz="1939" b="1">
          <a:solidFill>
            <a:schemeClr val="tx2"/>
          </a:solidFill>
          <a:latin typeface="Arial" charset="0"/>
        </a:defRPr>
      </a:lvl4pPr>
      <a:lvl5pPr algn="l" defTabSz="913526" rtl="0" eaLnBrk="1" fontAlgn="base" hangingPunct="1">
        <a:spcBef>
          <a:spcPct val="0"/>
        </a:spcBef>
        <a:spcAft>
          <a:spcPct val="0"/>
        </a:spcAft>
        <a:defRPr sz="1939" b="1">
          <a:solidFill>
            <a:schemeClr val="tx2"/>
          </a:solidFill>
          <a:latin typeface="Arial" charset="0"/>
        </a:defRPr>
      </a:lvl5pPr>
      <a:lvl6pPr marL="466481" algn="l" defTabSz="913526" rtl="0" eaLnBrk="1" fontAlgn="base" hangingPunct="1">
        <a:spcBef>
          <a:spcPct val="0"/>
        </a:spcBef>
        <a:spcAft>
          <a:spcPct val="0"/>
        </a:spcAft>
        <a:defRPr sz="1939" b="1">
          <a:solidFill>
            <a:schemeClr val="tx2"/>
          </a:solidFill>
          <a:latin typeface="Arial" charset="0"/>
        </a:defRPr>
      </a:lvl6pPr>
      <a:lvl7pPr marL="932962" algn="l" defTabSz="913526" rtl="0" eaLnBrk="1" fontAlgn="base" hangingPunct="1">
        <a:spcBef>
          <a:spcPct val="0"/>
        </a:spcBef>
        <a:spcAft>
          <a:spcPct val="0"/>
        </a:spcAft>
        <a:defRPr sz="1939" b="1">
          <a:solidFill>
            <a:schemeClr val="tx2"/>
          </a:solidFill>
          <a:latin typeface="Arial" charset="0"/>
        </a:defRPr>
      </a:lvl7pPr>
      <a:lvl8pPr marL="1399443" algn="l" defTabSz="913526" rtl="0" eaLnBrk="1" fontAlgn="base" hangingPunct="1">
        <a:spcBef>
          <a:spcPct val="0"/>
        </a:spcBef>
        <a:spcAft>
          <a:spcPct val="0"/>
        </a:spcAft>
        <a:defRPr sz="1939" b="1">
          <a:solidFill>
            <a:schemeClr val="tx2"/>
          </a:solidFill>
          <a:latin typeface="Arial" charset="0"/>
        </a:defRPr>
      </a:lvl8pPr>
      <a:lvl9pPr marL="1865925" algn="l" defTabSz="913526" rtl="0" eaLnBrk="1" fontAlgn="base" hangingPunct="1">
        <a:spcBef>
          <a:spcPct val="0"/>
        </a:spcBef>
        <a:spcAft>
          <a:spcPct val="0"/>
        </a:spcAft>
        <a:defRPr sz="1939" b="1">
          <a:solidFill>
            <a:schemeClr val="tx2"/>
          </a:solidFill>
          <a:latin typeface="Arial" charset="0"/>
        </a:defRPr>
      </a:lvl9pPr>
    </p:titleStyle>
    <p:bodyStyle>
      <a:lvl1pPr marL="0" indent="0" algn="l" defTabSz="913526" rtl="0" eaLnBrk="1" fontAlgn="base" hangingPunct="1">
        <a:spcBef>
          <a:spcPct val="0"/>
        </a:spcBef>
        <a:spcAft>
          <a:spcPct val="0"/>
        </a:spcAft>
        <a:buClr>
          <a:schemeClr val="tx2"/>
        </a:buClr>
        <a:defRPr sz="1632" baseline="0">
          <a:solidFill>
            <a:schemeClr val="tx1"/>
          </a:solidFill>
          <a:latin typeface="+mn-lt"/>
          <a:ea typeface="Arial Unicode MS" pitchFamily="34" charset="-128"/>
          <a:cs typeface="Arial Unicode MS" pitchFamily="34" charset="-128"/>
        </a:defRPr>
      </a:lvl1pPr>
      <a:lvl2pPr marL="197607" indent="-195987" algn="l" defTabSz="913526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125000"/>
        <a:buFont typeface="Arial" charset="0"/>
        <a:buChar char="▪"/>
        <a:defRPr sz="1632" baseline="0">
          <a:solidFill>
            <a:schemeClr val="tx1"/>
          </a:solidFill>
          <a:latin typeface="+mn-lt"/>
          <a:ea typeface="Arial Unicode MS" pitchFamily="34" charset="-128"/>
          <a:cs typeface="Arial Unicode MS" pitchFamily="34" charset="-128"/>
        </a:defRPr>
      </a:lvl2pPr>
      <a:lvl3pPr marL="466481" indent="-267255" algn="l" defTabSz="913526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120000"/>
        <a:buFont typeface="Arial" charset="0"/>
        <a:buChar char="–"/>
        <a:defRPr sz="1632" baseline="0">
          <a:solidFill>
            <a:schemeClr val="tx1"/>
          </a:solidFill>
          <a:latin typeface="+mn-lt"/>
          <a:ea typeface="Arial Unicode MS" pitchFamily="34" charset="-128"/>
          <a:cs typeface="Arial Unicode MS" pitchFamily="34" charset="-128"/>
        </a:defRPr>
      </a:lvl3pPr>
      <a:lvl4pPr marL="626835" indent="-158733" algn="l" defTabSz="913526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120000"/>
        <a:buFont typeface="Arial" charset="0"/>
        <a:buChar char="▫"/>
        <a:defRPr sz="1632" baseline="0">
          <a:solidFill>
            <a:schemeClr val="tx1"/>
          </a:solidFill>
          <a:latin typeface="+mn-lt"/>
          <a:ea typeface="Arial Unicode MS" pitchFamily="34" charset="-128"/>
          <a:cs typeface="Arial Unicode MS" pitchFamily="34" charset="-128"/>
        </a:defRPr>
      </a:lvl4pPr>
      <a:lvl5pPr marL="765029" indent="-132818" algn="l" defTabSz="913526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1632" baseline="0">
          <a:solidFill>
            <a:schemeClr val="tx1"/>
          </a:solidFill>
          <a:latin typeface="+mn-lt"/>
          <a:ea typeface="Arial Unicode MS" pitchFamily="34" charset="-128"/>
          <a:cs typeface="Arial Unicode MS" pitchFamily="34" charset="-128"/>
        </a:defRPr>
      </a:lvl5pPr>
      <a:lvl6pPr marL="765029" indent="-132818" algn="l" defTabSz="913526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1632" baseline="0">
          <a:solidFill>
            <a:schemeClr val="tx1"/>
          </a:solidFill>
          <a:latin typeface="+mn-lt"/>
        </a:defRPr>
      </a:lvl6pPr>
      <a:lvl7pPr marL="765029" indent="-132818" algn="l" defTabSz="913526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1632" baseline="0">
          <a:solidFill>
            <a:schemeClr val="tx1"/>
          </a:solidFill>
          <a:latin typeface="+mn-lt"/>
        </a:defRPr>
      </a:lvl7pPr>
      <a:lvl8pPr marL="765029" indent="-132818" algn="l" defTabSz="913526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1632" baseline="0">
          <a:solidFill>
            <a:schemeClr val="tx1"/>
          </a:solidFill>
          <a:latin typeface="+mn-lt"/>
        </a:defRPr>
      </a:lvl8pPr>
      <a:lvl9pPr marL="765029" indent="-132818" algn="l" defTabSz="913526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1632" baseline="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32962" rtl="0" eaLnBrk="1" latinLnBrk="0" hangingPunct="1">
        <a:defRPr sz="1837" kern="1200">
          <a:solidFill>
            <a:schemeClr val="tx1"/>
          </a:solidFill>
          <a:latin typeface="+mn-lt"/>
          <a:ea typeface="+mn-ea"/>
          <a:cs typeface="+mn-cs"/>
        </a:defRPr>
      </a:lvl1pPr>
      <a:lvl2pPr marL="466481" algn="l" defTabSz="932962" rtl="0" eaLnBrk="1" latinLnBrk="0" hangingPunct="1">
        <a:defRPr sz="1837" kern="1200">
          <a:solidFill>
            <a:schemeClr val="tx1"/>
          </a:solidFill>
          <a:latin typeface="+mn-lt"/>
          <a:ea typeface="+mn-ea"/>
          <a:cs typeface="+mn-cs"/>
        </a:defRPr>
      </a:lvl2pPr>
      <a:lvl3pPr marL="932962" algn="l" defTabSz="932962" rtl="0" eaLnBrk="1" latinLnBrk="0" hangingPunct="1">
        <a:defRPr sz="1837" kern="1200">
          <a:solidFill>
            <a:schemeClr val="tx1"/>
          </a:solidFill>
          <a:latin typeface="+mn-lt"/>
          <a:ea typeface="+mn-ea"/>
          <a:cs typeface="+mn-cs"/>
        </a:defRPr>
      </a:lvl3pPr>
      <a:lvl4pPr marL="1399443" algn="l" defTabSz="932962" rtl="0" eaLnBrk="1" latinLnBrk="0" hangingPunct="1">
        <a:defRPr sz="1837" kern="1200">
          <a:solidFill>
            <a:schemeClr val="tx1"/>
          </a:solidFill>
          <a:latin typeface="+mn-lt"/>
          <a:ea typeface="+mn-ea"/>
          <a:cs typeface="+mn-cs"/>
        </a:defRPr>
      </a:lvl4pPr>
      <a:lvl5pPr marL="1865925" algn="l" defTabSz="932962" rtl="0" eaLnBrk="1" latinLnBrk="0" hangingPunct="1">
        <a:defRPr sz="1837" kern="1200">
          <a:solidFill>
            <a:schemeClr val="tx1"/>
          </a:solidFill>
          <a:latin typeface="+mn-lt"/>
          <a:ea typeface="+mn-ea"/>
          <a:cs typeface="+mn-cs"/>
        </a:defRPr>
      </a:lvl5pPr>
      <a:lvl6pPr marL="2332406" algn="l" defTabSz="932962" rtl="0" eaLnBrk="1" latinLnBrk="0" hangingPunct="1">
        <a:defRPr sz="1837" kern="1200">
          <a:solidFill>
            <a:schemeClr val="tx1"/>
          </a:solidFill>
          <a:latin typeface="+mn-lt"/>
          <a:ea typeface="+mn-ea"/>
          <a:cs typeface="+mn-cs"/>
        </a:defRPr>
      </a:lvl6pPr>
      <a:lvl7pPr marL="2798887" algn="l" defTabSz="932962" rtl="0" eaLnBrk="1" latinLnBrk="0" hangingPunct="1">
        <a:defRPr sz="1837" kern="1200">
          <a:solidFill>
            <a:schemeClr val="tx1"/>
          </a:solidFill>
          <a:latin typeface="+mn-lt"/>
          <a:ea typeface="+mn-ea"/>
          <a:cs typeface="+mn-cs"/>
        </a:defRPr>
      </a:lvl7pPr>
      <a:lvl8pPr marL="3265368" algn="l" defTabSz="932962" rtl="0" eaLnBrk="1" latinLnBrk="0" hangingPunct="1">
        <a:defRPr sz="1837" kern="1200">
          <a:solidFill>
            <a:schemeClr val="tx1"/>
          </a:solidFill>
          <a:latin typeface="+mn-lt"/>
          <a:ea typeface="+mn-ea"/>
          <a:cs typeface="+mn-cs"/>
        </a:defRPr>
      </a:lvl8pPr>
      <a:lvl9pPr marL="3731849" algn="l" defTabSz="932962" rtl="0" eaLnBrk="1" latinLnBrk="0" hangingPunct="1">
        <a:defRPr sz="183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gray"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/>
          <p:cNvGraphicFramePr>
            <a:graphicFrameLocks noChangeAspect="1"/>
          </p:cNvGraphicFramePr>
          <p:nvPr>
            <p:custDataLst>
              <p:tags r:id="rId15"/>
            </p:custDataLst>
          </p:nvPr>
        </p:nvGraphicFramePr>
        <p:xfrm>
          <a:off x="1985" y="1490"/>
          <a:ext cx="1983" cy="14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17" imgW="270" imgH="270" progId="TCLayout.ActiveDocument.1">
                  <p:embed/>
                </p:oleObj>
              </mc:Choice>
              <mc:Fallback>
                <p:oleObj name="think-cell Slide" r:id="rId17" imgW="270" imgH="270" progId="TCLayout.ActiveDocument.1">
                  <p:embed/>
                  <p:pic>
                    <p:nvPicPr>
                      <p:cNvPr id="4" name="Object 3" hidden="1"/>
                      <p:cNvPicPr/>
                      <p:nvPr/>
                    </p:nvPicPr>
                    <p:blipFill>
                      <a:blip r:embed="rId18"/>
                      <a:stretch>
                        <a:fillRect/>
                      </a:stretch>
                    </p:blipFill>
                    <p:spPr>
                      <a:xfrm>
                        <a:off x="1985" y="1490"/>
                        <a:ext cx="1983" cy="14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62567" y="649592"/>
            <a:ext cx="10558122" cy="796377"/>
          </a:xfrm>
          <a:prstGeom prst="rect">
            <a:avLst/>
          </a:prstGeom>
        </p:spPr>
        <p:txBody>
          <a:bodyPr vert="horz" lIns="0" tIns="0" rIns="0" bIns="48774" rtlCol="0" anchor="b" anchorCtr="0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62564" y="1699616"/>
            <a:ext cx="10557883" cy="3985618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F5A4943-D4E5-A441-BC92-3A04E086C5ED}"/>
              </a:ext>
            </a:extLst>
          </p:cNvPr>
          <p:cNvPicPr>
            <a:picLocks noChangeAspect="1"/>
          </p:cNvPicPr>
          <p:nvPr/>
        </p:nvPicPr>
        <p:blipFill rotWithShape="1"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605" r="78419"/>
          <a:stretch/>
        </p:blipFill>
        <p:spPr>
          <a:xfrm>
            <a:off x="11601580" y="93067"/>
            <a:ext cx="469698" cy="566492"/>
          </a:xfrm>
          <a:prstGeom prst="rect">
            <a:avLst/>
          </a:prstGeom>
        </p:spPr>
      </p:pic>
      <p:graphicFrame>
        <p:nvGraphicFramePr>
          <p:cNvPr id="7" name="Object 6" hidden="1"/>
          <p:cNvGraphicFramePr>
            <a:graphicFrameLocks noChangeAspect="1"/>
          </p:cNvGraphicFramePr>
          <p:nvPr userDrawn="1">
            <p:custDataLst>
              <p:tags r:id="rId16"/>
            </p:custDataLst>
          </p:nvPr>
        </p:nvGraphicFramePr>
        <p:xfrm>
          <a:off x="1985" y="1490"/>
          <a:ext cx="1983" cy="14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17" imgW="270" imgH="270" progId="TCLayout.ActiveDocument.1">
                  <p:embed/>
                </p:oleObj>
              </mc:Choice>
              <mc:Fallback>
                <p:oleObj name="think-cell Slide" r:id="rId17" imgW="270" imgH="270" progId="TCLayout.ActiveDocument.1">
                  <p:embed/>
                  <p:pic>
                    <p:nvPicPr>
                      <p:cNvPr id="7" name="Object 6" hidden="1"/>
                      <p:cNvPicPr/>
                      <p:nvPr/>
                    </p:nvPicPr>
                    <p:blipFill>
                      <a:blip r:embed="rId18"/>
                      <a:stretch>
                        <a:fillRect/>
                      </a:stretch>
                    </p:blipFill>
                    <p:spPr>
                      <a:xfrm>
                        <a:off x="1985" y="1490"/>
                        <a:ext cx="1983" cy="14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9" name="Picture 8">
            <a:extLst>
              <a:ext uri="{FF2B5EF4-FFF2-40B4-BE49-F238E27FC236}">
                <a16:creationId xmlns:a16="http://schemas.microsoft.com/office/drawing/2014/main" id="{5F5A4943-D4E5-A441-BC92-3A04E086C5E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605" r="78419"/>
          <a:stretch/>
        </p:blipFill>
        <p:spPr>
          <a:xfrm>
            <a:off x="11601580" y="93067"/>
            <a:ext cx="469698" cy="566492"/>
          </a:xfrm>
          <a:prstGeom prst="rect">
            <a:avLst/>
          </a:prstGeom>
        </p:spPr>
      </p:pic>
      <p:sp>
        <p:nvSpPr>
          <p:cNvPr id="10" name="TextBox 9"/>
          <p:cNvSpPr txBox="1"/>
          <p:nvPr userDrawn="1"/>
        </p:nvSpPr>
        <p:spPr>
          <a:xfrm>
            <a:off x="10854274" y="6600518"/>
            <a:ext cx="1200133" cy="144335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spAutoFit/>
          </a:bodyPr>
          <a:lstStyle/>
          <a:p>
            <a:pPr marL="0" marR="0" lvl="0" indent="0" algn="r" defTabSz="9145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E9152CC-DD9B-47F6-8FF2-D87C763F937B}" type="slidenum">
              <a:rPr kumimoji="0" lang="en-US" sz="938" b="1" i="0" u="none" strike="noStrike" kern="1200" cap="none" spc="0" normalizeH="0" baseline="0" noProof="0" smtClean="0">
                <a:ln>
                  <a:noFill/>
                </a:ln>
                <a:solidFill>
                  <a:srgbClr val="7F7F7F">
                    <a:lumMod val="50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5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938" b="1" i="0" u="none" strike="noStrike" kern="1200" cap="none" spc="0" normalizeH="0" baseline="0" noProof="0" dirty="0">
              <a:ln>
                <a:noFill/>
              </a:ln>
              <a:solidFill>
                <a:srgbClr val="7F7F7F">
                  <a:lumMod val="50000"/>
                </a:srgb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107553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4" r:id="rId1"/>
    <p:sldLayoutId id="2147483825" r:id="rId2"/>
    <p:sldLayoutId id="2147483826" r:id="rId3"/>
    <p:sldLayoutId id="2147483827" r:id="rId4"/>
    <p:sldLayoutId id="2147483828" r:id="rId5"/>
    <p:sldLayoutId id="2147483829" r:id="rId6"/>
    <p:sldLayoutId id="2147483830" r:id="rId7"/>
    <p:sldLayoutId id="2147483831" r:id="rId8"/>
    <p:sldLayoutId id="2147483832" r:id="rId9"/>
    <p:sldLayoutId id="2147483833" r:id="rId10"/>
    <p:sldLayoutId id="2147483834" r:id="rId11"/>
    <p:sldLayoutId id="2147483835" r:id="rId12"/>
    <p:sldLayoutId id="2147483836" r:id="rId13"/>
  </p:sldLayoutIdLst>
  <p:hf sldNum="0" hdr="0" ftr="0" dt="0"/>
  <p:txStyles>
    <p:titleStyle>
      <a:lvl1pPr algn="l" defTabSz="914514" rtl="0" eaLnBrk="1" latinLnBrk="0" hangingPunct="1">
        <a:spcBef>
          <a:spcPct val="0"/>
        </a:spcBef>
        <a:buNone/>
        <a:defRPr sz="2438" b="1" kern="1200">
          <a:solidFill>
            <a:srgbClr val="000000"/>
          </a:solidFill>
          <a:latin typeface="Arial" panose="020B0604020202020204" pitchFamily="34" charset="0"/>
          <a:ea typeface="+mj-ea"/>
          <a:cs typeface="+mj-cs"/>
        </a:defRPr>
      </a:lvl1pPr>
    </p:titleStyle>
    <p:bodyStyle>
      <a:lvl1pPr marL="171450" indent="-171450" algn="l" defTabSz="914514" rtl="0" eaLnBrk="1" latinLnBrk="0" hangingPunct="1">
        <a:lnSpc>
          <a:spcPct val="114000"/>
        </a:lnSpc>
        <a:spcBef>
          <a:spcPts val="0"/>
        </a:spcBef>
        <a:buClr>
          <a:schemeClr val="tx1"/>
        </a:buClr>
        <a:buSzPct val="120000"/>
        <a:buFont typeface="Arial" panose="020B0604020202020204" pitchFamily="34" charset="0"/>
        <a:buChar char="•"/>
        <a:defRPr sz="1125" b="0" kern="1200">
          <a:solidFill>
            <a:schemeClr val="bg2"/>
          </a:solidFill>
          <a:latin typeface="Arial" panose="020B0604020202020204" pitchFamily="34" charset="0"/>
          <a:ea typeface="+mn-ea"/>
          <a:cs typeface="+mn-cs"/>
        </a:defRPr>
      </a:lvl1pPr>
      <a:lvl2pPr marL="394335" indent="-214313" algn="l" defTabSz="914514" rtl="0" eaLnBrk="1" latinLnBrk="0" hangingPunct="1">
        <a:lnSpc>
          <a:spcPct val="114000"/>
        </a:lnSpc>
        <a:spcBef>
          <a:spcPts val="0"/>
        </a:spcBef>
        <a:buClr>
          <a:schemeClr val="tx1"/>
        </a:buClr>
        <a:buSzPct val="120000"/>
        <a:buFont typeface="Arial" panose="020B0604020202020204" pitchFamily="34" charset="0"/>
        <a:buChar char="–"/>
        <a:defRPr sz="1125" kern="1200">
          <a:solidFill>
            <a:schemeClr val="bg2"/>
          </a:solidFill>
          <a:latin typeface="Arial" panose="020B0604020202020204" pitchFamily="34" charset="0"/>
          <a:ea typeface="+mn-ea"/>
          <a:cs typeface="+mn-cs"/>
        </a:defRPr>
      </a:lvl2pPr>
      <a:lvl3pPr marL="857250" indent="-214313" algn="l" defTabSz="914514" rtl="0" eaLnBrk="1" latinLnBrk="0" hangingPunct="1">
        <a:lnSpc>
          <a:spcPct val="114000"/>
        </a:lnSpc>
        <a:spcBef>
          <a:spcPts val="0"/>
        </a:spcBef>
        <a:buClr>
          <a:schemeClr val="tx1"/>
        </a:buClr>
        <a:buSzPct val="120000"/>
        <a:buFont typeface="Arial" panose="020B0604020202020204" pitchFamily="34" charset="0"/>
        <a:buChar char="–"/>
        <a:defRPr sz="1500" kern="1200">
          <a:solidFill>
            <a:schemeClr val="bg2">
              <a:lumMod val="50000"/>
            </a:schemeClr>
          </a:solidFill>
          <a:latin typeface="Arial" panose="020B0604020202020204" pitchFamily="34" charset="0"/>
          <a:ea typeface="+mn-ea"/>
          <a:cs typeface="+mn-cs"/>
        </a:defRPr>
      </a:lvl3pPr>
      <a:lvl4pPr marL="1600400" indent="-228628" algn="l" defTabSz="914514" rtl="0" eaLnBrk="1" latinLnBrk="0" hangingPunct="1">
        <a:spcBef>
          <a:spcPct val="20000"/>
        </a:spcBef>
        <a:buFont typeface="Arial" panose="020B0604020202020204" pitchFamily="34" charset="0"/>
        <a:buChar char="–"/>
        <a:defRPr sz="1594" kern="1200">
          <a:solidFill>
            <a:schemeClr val="bg2">
              <a:lumMod val="50000"/>
            </a:schemeClr>
          </a:solidFill>
          <a:latin typeface="Arial" panose="020B0604020202020204" pitchFamily="34" charset="0"/>
          <a:ea typeface="+mn-ea"/>
          <a:cs typeface="+mn-cs"/>
        </a:defRPr>
      </a:lvl4pPr>
      <a:lvl5pPr marL="2057657" indent="-228628" algn="l" defTabSz="914514" rtl="0" eaLnBrk="1" latinLnBrk="0" hangingPunct="1">
        <a:spcBef>
          <a:spcPct val="20000"/>
        </a:spcBef>
        <a:buFont typeface="Arial" panose="020B0604020202020204" pitchFamily="34" charset="0"/>
        <a:buChar char="»"/>
        <a:defRPr sz="1594" kern="1200">
          <a:solidFill>
            <a:schemeClr val="bg2">
              <a:lumMod val="50000"/>
            </a:schemeClr>
          </a:solidFill>
          <a:latin typeface="Arial" panose="020B0604020202020204" pitchFamily="34" charset="0"/>
          <a:ea typeface="+mn-ea"/>
          <a:cs typeface="+mn-cs"/>
        </a:defRPr>
      </a:lvl5pPr>
      <a:lvl6pPr marL="2514914" indent="-228628" algn="l" defTabSz="914514" rtl="0" eaLnBrk="1" latinLnBrk="0" hangingPunct="1">
        <a:spcBef>
          <a:spcPct val="20000"/>
        </a:spcBef>
        <a:buFont typeface="Arial" panose="020B0604020202020204" pitchFamily="34" charset="0"/>
        <a:buChar char="•"/>
        <a:defRPr sz="1969" kern="1200">
          <a:solidFill>
            <a:schemeClr val="tx1"/>
          </a:solidFill>
          <a:latin typeface="+mn-lt"/>
          <a:ea typeface="+mn-ea"/>
          <a:cs typeface="+mn-cs"/>
        </a:defRPr>
      </a:lvl6pPr>
      <a:lvl7pPr marL="2972171" indent="-228628" algn="l" defTabSz="914514" rtl="0" eaLnBrk="1" latinLnBrk="0" hangingPunct="1">
        <a:spcBef>
          <a:spcPct val="20000"/>
        </a:spcBef>
        <a:buFont typeface="Arial" panose="020B0604020202020204" pitchFamily="34" charset="0"/>
        <a:buChar char="•"/>
        <a:defRPr sz="1969" kern="1200">
          <a:solidFill>
            <a:schemeClr val="tx1"/>
          </a:solidFill>
          <a:latin typeface="+mn-lt"/>
          <a:ea typeface="+mn-ea"/>
          <a:cs typeface="+mn-cs"/>
        </a:defRPr>
      </a:lvl7pPr>
      <a:lvl8pPr marL="3429428" indent="-228628" algn="l" defTabSz="914514" rtl="0" eaLnBrk="1" latinLnBrk="0" hangingPunct="1">
        <a:spcBef>
          <a:spcPct val="20000"/>
        </a:spcBef>
        <a:buFont typeface="Arial" panose="020B0604020202020204" pitchFamily="34" charset="0"/>
        <a:buChar char="•"/>
        <a:defRPr sz="1969" kern="1200">
          <a:solidFill>
            <a:schemeClr val="tx1"/>
          </a:solidFill>
          <a:latin typeface="+mn-lt"/>
          <a:ea typeface="+mn-ea"/>
          <a:cs typeface="+mn-cs"/>
        </a:defRPr>
      </a:lvl8pPr>
      <a:lvl9pPr marL="3886686" indent="-228628" algn="l" defTabSz="914514" rtl="0" eaLnBrk="1" latinLnBrk="0" hangingPunct="1">
        <a:spcBef>
          <a:spcPct val="20000"/>
        </a:spcBef>
        <a:buFont typeface="Arial" panose="020B0604020202020204" pitchFamily="34" charset="0"/>
        <a:buChar char="•"/>
        <a:defRPr sz="196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514" rtl="0" eaLnBrk="1" latinLnBrk="0" hangingPunct="1">
        <a:defRPr sz="1781" kern="1200">
          <a:solidFill>
            <a:schemeClr val="tx1"/>
          </a:solidFill>
          <a:latin typeface="+mn-lt"/>
          <a:ea typeface="+mn-ea"/>
          <a:cs typeface="+mn-cs"/>
        </a:defRPr>
      </a:lvl1pPr>
      <a:lvl2pPr marL="457257" algn="l" defTabSz="914514" rtl="0" eaLnBrk="1" latinLnBrk="0" hangingPunct="1">
        <a:defRPr sz="1781" kern="1200">
          <a:solidFill>
            <a:schemeClr val="tx1"/>
          </a:solidFill>
          <a:latin typeface="+mn-lt"/>
          <a:ea typeface="+mn-ea"/>
          <a:cs typeface="+mn-cs"/>
        </a:defRPr>
      </a:lvl2pPr>
      <a:lvl3pPr marL="914514" algn="l" defTabSz="914514" rtl="0" eaLnBrk="1" latinLnBrk="0" hangingPunct="1">
        <a:defRPr sz="1781" kern="1200">
          <a:solidFill>
            <a:schemeClr val="tx1"/>
          </a:solidFill>
          <a:latin typeface="+mn-lt"/>
          <a:ea typeface="+mn-ea"/>
          <a:cs typeface="+mn-cs"/>
        </a:defRPr>
      </a:lvl3pPr>
      <a:lvl4pPr marL="1371772" algn="l" defTabSz="914514" rtl="0" eaLnBrk="1" latinLnBrk="0" hangingPunct="1">
        <a:defRPr sz="1781" kern="1200">
          <a:solidFill>
            <a:schemeClr val="tx1"/>
          </a:solidFill>
          <a:latin typeface="+mn-lt"/>
          <a:ea typeface="+mn-ea"/>
          <a:cs typeface="+mn-cs"/>
        </a:defRPr>
      </a:lvl4pPr>
      <a:lvl5pPr marL="1829029" algn="l" defTabSz="914514" rtl="0" eaLnBrk="1" latinLnBrk="0" hangingPunct="1">
        <a:defRPr sz="1781" kern="1200">
          <a:solidFill>
            <a:schemeClr val="tx1"/>
          </a:solidFill>
          <a:latin typeface="+mn-lt"/>
          <a:ea typeface="+mn-ea"/>
          <a:cs typeface="+mn-cs"/>
        </a:defRPr>
      </a:lvl5pPr>
      <a:lvl6pPr marL="2286286" algn="l" defTabSz="914514" rtl="0" eaLnBrk="1" latinLnBrk="0" hangingPunct="1">
        <a:defRPr sz="1781" kern="1200">
          <a:solidFill>
            <a:schemeClr val="tx1"/>
          </a:solidFill>
          <a:latin typeface="+mn-lt"/>
          <a:ea typeface="+mn-ea"/>
          <a:cs typeface="+mn-cs"/>
        </a:defRPr>
      </a:lvl6pPr>
      <a:lvl7pPr marL="2743543" algn="l" defTabSz="914514" rtl="0" eaLnBrk="1" latinLnBrk="0" hangingPunct="1">
        <a:defRPr sz="1781" kern="1200">
          <a:solidFill>
            <a:schemeClr val="tx1"/>
          </a:solidFill>
          <a:latin typeface="+mn-lt"/>
          <a:ea typeface="+mn-ea"/>
          <a:cs typeface="+mn-cs"/>
        </a:defRPr>
      </a:lvl7pPr>
      <a:lvl8pPr marL="3200800" algn="l" defTabSz="914514" rtl="0" eaLnBrk="1" latinLnBrk="0" hangingPunct="1">
        <a:defRPr sz="1781" kern="1200">
          <a:solidFill>
            <a:schemeClr val="tx1"/>
          </a:solidFill>
          <a:latin typeface="+mn-lt"/>
          <a:ea typeface="+mn-ea"/>
          <a:cs typeface="+mn-cs"/>
        </a:defRPr>
      </a:lvl8pPr>
      <a:lvl9pPr marL="3658058" algn="l" defTabSz="914514" rtl="0" eaLnBrk="1" latinLnBrk="0" hangingPunct="1">
        <a:defRPr sz="1781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6" hidden="1">
            <a:extLst>
              <a:ext uri="{FF2B5EF4-FFF2-40B4-BE49-F238E27FC236}">
                <a16:creationId xmlns:a16="http://schemas.microsoft.com/office/drawing/2014/main" id="{4BC40847-AF8B-4097-9A07-2349A751A051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4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4" imgW="413" imgH="416" progId="TCLayout.ActiveDocument.1">
                  <p:embed/>
                </p:oleObj>
              </mc:Choice>
              <mc:Fallback>
                <p:oleObj name="think-cell Slide" r:id="rId44" imgW="413" imgH="416" progId="TCLayout.ActiveDocument.1">
                  <p:embed/>
                  <p:pic>
                    <p:nvPicPr>
                      <p:cNvPr id="3" name="Object 6" hidden="1">
                        <a:extLst>
                          <a:ext uri="{FF2B5EF4-FFF2-40B4-BE49-F238E27FC236}">
                            <a16:creationId xmlns:a16="http://schemas.microsoft.com/office/drawing/2014/main" id="{4BC40847-AF8B-4097-9A07-2349A751A051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>
            <a:extLst>
              <a:ext uri="{FF2B5EF4-FFF2-40B4-BE49-F238E27FC236}">
                <a16:creationId xmlns:a16="http://schemas.microsoft.com/office/drawing/2014/main" id="{15B28737-798E-48D4-BBDB-8EB35CB9FFFB}"/>
              </a:ext>
            </a:extLst>
          </p:cNvPr>
          <p:cNvSpPr/>
          <p:nvPr userDrawn="1">
            <p:custDataLst>
              <p:tags r:id="rId25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accent1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Tx/>
              <a:buSzTx/>
              <a:buFontTx/>
              <a:buNone/>
              <a:tabLst/>
              <a:defRPr/>
            </a:pPr>
            <a:endParaRPr kumimoji="0" lang="en-US" sz="2500" b="1" i="0" u="none" strike="noStrike" kern="1200" cap="none" spc="0" normalizeH="0" baseline="0" noProof="0" dirty="0" err="1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  <a:sym typeface="Arial" panose="020B0604020202020204" pitchFamily="34" charset="0"/>
            </a:endParaRPr>
          </a:p>
        </p:txBody>
      </p:sp>
      <p:sp>
        <p:nvSpPr>
          <p:cNvPr id="16" name="4. Footnote" hidden="1">
            <a:extLst>
              <a:ext uri="{FF2B5EF4-FFF2-40B4-BE49-F238E27FC236}">
                <a16:creationId xmlns:a16="http://schemas.microsoft.com/office/drawing/2014/main" id="{772E4927-517C-4D61-9929-9FFDE5F31A03}"/>
              </a:ext>
            </a:extLst>
          </p:cNvPr>
          <p:cNvSpPr txBox="1"/>
          <p:nvPr userDrawn="1">
            <p:custDataLst>
              <p:tags r:id="rId26"/>
            </p:custDataLst>
          </p:nvPr>
        </p:nvSpPr>
        <p:spPr>
          <a:xfrm>
            <a:off x="553972" y="6278400"/>
            <a:ext cx="7278624" cy="123111"/>
          </a:xfrm>
          <a:prstGeom prst="rect">
            <a:avLst/>
          </a:prstGeom>
          <a:noFill/>
        </p:spPr>
        <p:txBody>
          <a:bodyPr wrap="square" lIns="0" tIns="0" rIns="0" bIns="0" rtlCol="0" anchor="b">
            <a:noAutofit/>
          </a:bodyPr>
          <a:lstStyle>
            <a:defPPr>
              <a:defRPr lang="en-US"/>
            </a:defPPr>
            <a:lvl1pPr marL="203200" marR="0" lvl="0" indent="-212725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">
                <a:cs typeface="Arial" panose="020B0604020202020204" pitchFamily="34" charset="0"/>
              </a:defRPr>
            </a:lvl1pPr>
          </a:lstStyle>
          <a:p>
            <a:pPr marL="203200" marR="0" lvl="0" indent="-212725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Footnotes</a:t>
            </a:r>
          </a:p>
        </p:txBody>
      </p:sp>
      <p:sp>
        <p:nvSpPr>
          <p:cNvPr id="57" name="2. Slide Title">
            <a:extLst>
              <a:ext uri="{FF2B5EF4-FFF2-40B4-BE49-F238E27FC236}">
                <a16:creationId xmlns:a16="http://schemas.microsoft.com/office/drawing/2014/main" id="{98FF70AE-7EF6-4E5B-9FFE-B44C852C9FBA}"/>
              </a:ext>
            </a:extLst>
          </p:cNvPr>
          <p:cNvSpPr>
            <a:spLocks noGrp="1"/>
          </p:cNvSpPr>
          <p:nvPr>
            <p:ph type="title"/>
            <p:custDataLst>
              <p:tags r:id="rId27"/>
            </p:custDataLst>
          </p:nvPr>
        </p:nvSpPr>
        <p:spPr>
          <a:xfrm>
            <a:off x="554736" y="172212"/>
            <a:ext cx="10160065" cy="731520"/>
          </a:xfrm>
          <a:prstGeom prst="rect">
            <a:avLst/>
          </a:prstGeom>
        </p:spPr>
        <p:txBody>
          <a:bodyPr vert="horz" wrap="square" lIns="0" tIns="0" rIns="0" bIns="0" rtlCol="0" anchor="b" anchorCtr="0">
            <a:noAutofit/>
          </a:bodyPr>
          <a:lstStyle/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grpSp>
        <p:nvGrpSpPr>
          <p:cNvPr id="59" name="Grid" hidden="1">
            <a:extLst>
              <a:ext uri="{FF2B5EF4-FFF2-40B4-BE49-F238E27FC236}">
                <a16:creationId xmlns:a16="http://schemas.microsoft.com/office/drawing/2014/main" id="{D35250B8-D61E-4F1A-9ACD-6E1BB958B78E}"/>
              </a:ext>
            </a:extLst>
          </p:cNvPr>
          <p:cNvGrpSpPr/>
          <p:nvPr userDrawn="1"/>
        </p:nvGrpSpPr>
        <p:grpSpPr>
          <a:xfrm>
            <a:off x="0" y="0"/>
            <a:ext cx="12190476" cy="6858000"/>
            <a:chOff x="0" y="0"/>
            <a:chExt cx="12190476" cy="6858000"/>
          </a:xfrm>
        </p:grpSpPr>
        <p:sp>
          <p:nvSpPr>
            <p:cNvPr id="60" name="slide margin">
              <a:extLst>
                <a:ext uri="{FF2B5EF4-FFF2-40B4-BE49-F238E27FC236}">
                  <a16:creationId xmlns:a16="http://schemas.microsoft.com/office/drawing/2014/main" id="{B96EBE04-E01D-4922-8601-F1AD43DC4DA0}"/>
                </a:ext>
              </a:extLst>
            </p:cNvPr>
            <p:cNvSpPr/>
            <p:nvPr/>
          </p:nvSpPr>
          <p:spPr bwMode="invGray">
            <a:xfrm>
              <a:off x="1524" y="0"/>
              <a:ext cx="12188952" cy="6858000"/>
            </a:xfrm>
            <a:custGeom>
              <a:avLst/>
              <a:gdLst>
                <a:gd name="connsiteX0" fmla="*/ 551868 w 12188952"/>
                <a:gd name="connsiteY0" fmla="*/ 1709928 h 6858000"/>
                <a:gd name="connsiteX1" fmla="*/ 551868 w 12188952"/>
                <a:gd name="connsiteY1" fmla="*/ 6217920 h 6858000"/>
                <a:gd name="connsiteX2" fmla="*/ 11636196 w 12188952"/>
                <a:gd name="connsiteY2" fmla="*/ 6217920 h 6858000"/>
                <a:gd name="connsiteX3" fmla="*/ 11636196 w 12188952"/>
                <a:gd name="connsiteY3" fmla="*/ 1709928 h 6858000"/>
                <a:gd name="connsiteX4" fmla="*/ 0 w 12188952"/>
                <a:gd name="connsiteY4" fmla="*/ 0 h 6858000"/>
                <a:gd name="connsiteX5" fmla="*/ 12188952 w 12188952"/>
                <a:gd name="connsiteY5" fmla="*/ 0 h 6858000"/>
                <a:gd name="connsiteX6" fmla="*/ 12188952 w 12188952"/>
                <a:gd name="connsiteY6" fmla="*/ 6858000 h 6858000"/>
                <a:gd name="connsiteX7" fmla="*/ 0 w 12188952"/>
                <a:gd name="connsiteY7" fmla="*/ 685800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2188952" h="6858000">
                  <a:moveTo>
                    <a:pt x="551868" y="1709928"/>
                  </a:moveTo>
                  <a:lnTo>
                    <a:pt x="551868" y="6217920"/>
                  </a:lnTo>
                  <a:lnTo>
                    <a:pt x="11636196" y="6217920"/>
                  </a:lnTo>
                  <a:lnTo>
                    <a:pt x="11636196" y="1709928"/>
                  </a:lnTo>
                  <a:close/>
                  <a:moveTo>
                    <a:pt x="0" y="0"/>
                  </a:moveTo>
                  <a:lnTo>
                    <a:pt x="12188952" y="0"/>
                  </a:lnTo>
                  <a:lnTo>
                    <a:pt x="12188952" y="6858000"/>
                  </a:lnTo>
                  <a:lnTo>
                    <a:pt x="0" y="6858000"/>
                  </a:lnTo>
                  <a:close/>
                </a:path>
              </a:pathLst>
            </a:custGeom>
            <a:solidFill>
              <a:srgbClr val="FF0000">
                <a:alpha val="3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cxnSp>
          <p:nvCxnSpPr>
            <p:cNvPr id="61" name="Straight Connector 60">
              <a:extLst>
                <a:ext uri="{FF2B5EF4-FFF2-40B4-BE49-F238E27FC236}">
                  <a16:creationId xmlns:a16="http://schemas.microsoft.com/office/drawing/2014/main" id="{5CA037B0-2A91-4357-A969-80F65F949266}"/>
                </a:ext>
              </a:extLst>
            </p:cNvPr>
            <p:cNvCxnSpPr/>
            <p:nvPr/>
          </p:nvCxnSpPr>
          <p:spPr bwMode="invGray">
            <a:xfrm>
              <a:off x="859460" y="0"/>
              <a:ext cx="0" cy="6858000"/>
            </a:xfrm>
            <a:prstGeom prst="line">
              <a:avLst/>
            </a:prstGeom>
            <a:ln>
              <a:solidFill>
                <a:srgbClr val="19D3C5">
                  <a:alpha val="40000"/>
                </a:srgbClr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1">
              <a:extLst>
                <a:ext uri="{FF2B5EF4-FFF2-40B4-BE49-F238E27FC236}">
                  <a16:creationId xmlns:a16="http://schemas.microsoft.com/office/drawing/2014/main" id="{E1BD7C67-EF90-4AA0-BA50-51299E7EEE4C}"/>
                </a:ext>
              </a:extLst>
            </p:cNvPr>
            <p:cNvCxnSpPr/>
            <p:nvPr/>
          </p:nvCxnSpPr>
          <p:spPr bwMode="invGray">
            <a:xfrm>
              <a:off x="11332545" y="0"/>
              <a:ext cx="0" cy="6858000"/>
            </a:xfrm>
            <a:prstGeom prst="line">
              <a:avLst/>
            </a:prstGeom>
            <a:ln>
              <a:solidFill>
                <a:srgbClr val="19D3C5">
                  <a:alpha val="40000"/>
                </a:srgbClr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62">
              <a:extLst>
                <a:ext uri="{FF2B5EF4-FFF2-40B4-BE49-F238E27FC236}">
                  <a16:creationId xmlns:a16="http://schemas.microsoft.com/office/drawing/2014/main" id="{7719564A-5227-44A7-ABC0-4C6BBC1E2D6F}"/>
                </a:ext>
              </a:extLst>
            </p:cNvPr>
            <p:cNvCxnSpPr/>
            <p:nvPr/>
          </p:nvCxnSpPr>
          <p:spPr bwMode="invGray">
            <a:xfrm>
              <a:off x="1811559" y="0"/>
              <a:ext cx="0" cy="6858000"/>
            </a:xfrm>
            <a:prstGeom prst="line">
              <a:avLst/>
            </a:prstGeom>
            <a:ln>
              <a:solidFill>
                <a:srgbClr val="19D3C5">
                  <a:alpha val="40000"/>
                </a:srgbClr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>
              <a:extLst>
                <a:ext uri="{FF2B5EF4-FFF2-40B4-BE49-F238E27FC236}">
                  <a16:creationId xmlns:a16="http://schemas.microsoft.com/office/drawing/2014/main" id="{0FD85D0C-74E8-4603-86B8-FCC481122CE8}"/>
                </a:ext>
              </a:extLst>
            </p:cNvPr>
            <p:cNvCxnSpPr/>
            <p:nvPr/>
          </p:nvCxnSpPr>
          <p:spPr bwMode="invGray">
            <a:xfrm>
              <a:off x="2763658" y="0"/>
              <a:ext cx="0" cy="6858000"/>
            </a:xfrm>
            <a:prstGeom prst="line">
              <a:avLst/>
            </a:prstGeom>
            <a:ln>
              <a:solidFill>
                <a:srgbClr val="19D3C5">
                  <a:alpha val="40000"/>
                </a:srgbClr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>
              <a:extLst>
                <a:ext uri="{FF2B5EF4-FFF2-40B4-BE49-F238E27FC236}">
                  <a16:creationId xmlns:a16="http://schemas.microsoft.com/office/drawing/2014/main" id="{7F8BF8BD-68B4-4717-8162-382FFCC9BC9A}"/>
                </a:ext>
              </a:extLst>
            </p:cNvPr>
            <p:cNvCxnSpPr/>
            <p:nvPr/>
          </p:nvCxnSpPr>
          <p:spPr bwMode="invGray">
            <a:xfrm>
              <a:off x="3715757" y="0"/>
              <a:ext cx="0" cy="6858000"/>
            </a:xfrm>
            <a:prstGeom prst="line">
              <a:avLst/>
            </a:prstGeom>
            <a:ln>
              <a:solidFill>
                <a:srgbClr val="19D3C5">
                  <a:alpha val="40000"/>
                </a:srgbClr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65">
              <a:extLst>
                <a:ext uri="{FF2B5EF4-FFF2-40B4-BE49-F238E27FC236}">
                  <a16:creationId xmlns:a16="http://schemas.microsoft.com/office/drawing/2014/main" id="{89DB0B65-FCD8-4DD7-833A-DEED6A420E2A}"/>
                </a:ext>
              </a:extLst>
            </p:cNvPr>
            <p:cNvCxnSpPr/>
            <p:nvPr/>
          </p:nvCxnSpPr>
          <p:spPr bwMode="invGray">
            <a:xfrm>
              <a:off x="4667856" y="0"/>
              <a:ext cx="0" cy="6858000"/>
            </a:xfrm>
            <a:prstGeom prst="line">
              <a:avLst/>
            </a:prstGeom>
            <a:ln>
              <a:solidFill>
                <a:srgbClr val="19D3C5">
                  <a:alpha val="40000"/>
                </a:srgbClr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66">
              <a:extLst>
                <a:ext uri="{FF2B5EF4-FFF2-40B4-BE49-F238E27FC236}">
                  <a16:creationId xmlns:a16="http://schemas.microsoft.com/office/drawing/2014/main" id="{E18151F3-D51F-4302-95BF-AE8E806F628D}"/>
                </a:ext>
              </a:extLst>
            </p:cNvPr>
            <p:cNvCxnSpPr/>
            <p:nvPr/>
          </p:nvCxnSpPr>
          <p:spPr bwMode="invGray">
            <a:xfrm>
              <a:off x="5619955" y="0"/>
              <a:ext cx="0" cy="6858000"/>
            </a:xfrm>
            <a:prstGeom prst="line">
              <a:avLst/>
            </a:prstGeom>
            <a:ln>
              <a:solidFill>
                <a:srgbClr val="19D3C5">
                  <a:alpha val="40000"/>
                </a:srgbClr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Connector 67">
              <a:extLst>
                <a:ext uri="{FF2B5EF4-FFF2-40B4-BE49-F238E27FC236}">
                  <a16:creationId xmlns:a16="http://schemas.microsoft.com/office/drawing/2014/main" id="{35A6B330-5ACC-486B-8131-B7F5407825B2}"/>
                </a:ext>
              </a:extLst>
            </p:cNvPr>
            <p:cNvCxnSpPr/>
            <p:nvPr/>
          </p:nvCxnSpPr>
          <p:spPr bwMode="invGray">
            <a:xfrm>
              <a:off x="6572054" y="0"/>
              <a:ext cx="0" cy="6858000"/>
            </a:xfrm>
            <a:prstGeom prst="line">
              <a:avLst/>
            </a:prstGeom>
            <a:ln>
              <a:solidFill>
                <a:srgbClr val="19D3C5">
                  <a:alpha val="40000"/>
                </a:srgbClr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Connector 68">
              <a:extLst>
                <a:ext uri="{FF2B5EF4-FFF2-40B4-BE49-F238E27FC236}">
                  <a16:creationId xmlns:a16="http://schemas.microsoft.com/office/drawing/2014/main" id="{DA5DE7AD-CCFE-4A85-9421-C7CEA9F80DEC}"/>
                </a:ext>
              </a:extLst>
            </p:cNvPr>
            <p:cNvCxnSpPr/>
            <p:nvPr/>
          </p:nvCxnSpPr>
          <p:spPr bwMode="invGray">
            <a:xfrm>
              <a:off x="7524153" y="0"/>
              <a:ext cx="0" cy="6858000"/>
            </a:xfrm>
            <a:prstGeom prst="line">
              <a:avLst/>
            </a:prstGeom>
            <a:ln>
              <a:solidFill>
                <a:srgbClr val="19D3C5">
                  <a:alpha val="40000"/>
                </a:srgbClr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Connector 69">
              <a:extLst>
                <a:ext uri="{FF2B5EF4-FFF2-40B4-BE49-F238E27FC236}">
                  <a16:creationId xmlns:a16="http://schemas.microsoft.com/office/drawing/2014/main" id="{6E2A9A81-75D1-41A9-9821-54FC36E753C1}"/>
                </a:ext>
              </a:extLst>
            </p:cNvPr>
            <p:cNvCxnSpPr/>
            <p:nvPr/>
          </p:nvCxnSpPr>
          <p:spPr bwMode="invGray">
            <a:xfrm>
              <a:off x="8476252" y="0"/>
              <a:ext cx="0" cy="6858000"/>
            </a:xfrm>
            <a:prstGeom prst="line">
              <a:avLst/>
            </a:prstGeom>
            <a:ln>
              <a:solidFill>
                <a:srgbClr val="19D3C5">
                  <a:alpha val="40000"/>
                </a:srgbClr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Connector 70">
              <a:extLst>
                <a:ext uri="{FF2B5EF4-FFF2-40B4-BE49-F238E27FC236}">
                  <a16:creationId xmlns:a16="http://schemas.microsoft.com/office/drawing/2014/main" id="{86FE52AA-2DD1-4D00-A984-41CDC38B2D7F}"/>
                </a:ext>
              </a:extLst>
            </p:cNvPr>
            <p:cNvCxnSpPr/>
            <p:nvPr/>
          </p:nvCxnSpPr>
          <p:spPr bwMode="invGray">
            <a:xfrm>
              <a:off x="9428351" y="0"/>
              <a:ext cx="0" cy="6858000"/>
            </a:xfrm>
            <a:prstGeom prst="line">
              <a:avLst/>
            </a:prstGeom>
            <a:ln>
              <a:solidFill>
                <a:srgbClr val="19D3C5">
                  <a:alpha val="40000"/>
                </a:srgbClr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Connector 71">
              <a:extLst>
                <a:ext uri="{FF2B5EF4-FFF2-40B4-BE49-F238E27FC236}">
                  <a16:creationId xmlns:a16="http://schemas.microsoft.com/office/drawing/2014/main" id="{85C9FC50-7177-43E6-9E56-DC9A2E6B7E6E}"/>
                </a:ext>
              </a:extLst>
            </p:cNvPr>
            <p:cNvCxnSpPr/>
            <p:nvPr/>
          </p:nvCxnSpPr>
          <p:spPr bwMode="invGray">
            <a:xfrm>
              <a:off x="10380450" y="0"/>
              <a:ext cx="0" cy="6858000"/>
            </a:xfrm>
            <a:prstGeom prst="line">
              <a:avLst/>
            </a:prstGeom>
            <a:ln>
              <a:solidFill>
                <a:srgbClr val="19D3C5">
                  <a:alpha val="40000"/>
                </a:srgbClr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3" name="Freeform: Shape 72">
              <a:extLst>
                <a:ext uri="{FF2B5EF4-FFF2-40B4-BE49-F238E27FC236}">
                  <a16:creationId xmlns:a16="http://schemas.microsoft.com/office/drawing/2014/main" id="{BC97F85A-62E2-4591-B8D0-4F068B177B5D}"/>
                </a:ext>
              </a:extLst>
            </p:cNvPr>
            <p:cNvSpPr/>
            <p:nvPr/>
          </p:nvSpPr>
          <p:spPr bwMode="invGray">
            <a:xfrm>
              <a:off x="1524" y="0"/>
              <a:ext cx="553212" cy="6858000"/>
            </a:xfrm>
            <a:custGeom>
              <a:avLst/>
              <a:gdLst>
                <a:gd name="connsiteX0" fmla="*/ 0 w 553212"/>
                <a:gd name="connsiteY0" fmla="*/ 0 h 6858000"/>
                <a:gd name="connsiteX1" fmla="*/ 553212 w 553212"/>
                <a:gd name="connsiteY1" fmla="*/ 0 h 6858000"/>
                <a:gd name="connsiteX2" fmla="*/ 553212 w 553212"/>
                <a:gd name="connsiteY2" fmla="*/ 6858000 h 6858000"/>
                <a:gd name="connsiteX3" fmla="*/ 0 w 553212"/>
                <a:gd name="connsiteY3" fmla="*/ 6858000 h 6858000"/>
                <a:gd name="connsiteX4" fmla="*/ 0 w 553212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53212" h="6858000">
                  <a:moveTo>
                    <a:pt x="0" y="0"/>
                  </a:moveTo>
                  <a:lnTo>
                    <a:pt x="553212" y="0"/>
                  </a:lnTo>
                  <a:lnTo>
                    <a:pt x="553212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23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74" name="Freeform: Shape 73">
              <a:extLst>
                <a:ext uri="{FF2B5EF4-FFF2-40B4-BE49-F238E27FC236}">
                  <a16:creationId xmlns:a16="http://schemas.microsoft.com/office/drawing/2014/main" id="{7F4B967A-CF91-473D-8A35-2BE771F9F590}"/>
                </a:ext>
              </a:extLst>
            </p:cNvPr>
            <p:cNvSpPr/>
            <p:nvPr/>
          </p:nvSpPr>
          <p:spPr bwMode="invGray">
            <a:xfrm>
              <a:off x="1167385" y="0"/>
              <a:ext cx="339451" cy="6858000"/>
            </a:xfrm>
            <a:custGeom>
              <a:avLst/>
              <a:gdLst>
                <a:gd name="connsiteX0" fmla="*/ 0 w 339451"/>
                <a:gd name="connsiteY0" fmla="*/ 0 h 6858000"/>
                <a:gd name="connsiteX1" fmla="*/ 339451 w 339451"/>
                <a:gd name="connsiteY1" fmla="*/ 0 h 6858000"/>
                <a:gd name="connsiteX2" fmla="*/ 339451 w 339451"/>
                <a:gd name="connsiteY2" fmla="*/ 6858000 h 6858000"/>
                <a:gd name="connsiteX3" fmla="*/ 0 w 339451"/>
                <a:gd name="connsiteY3" fmla="*/ 6858000 h 6858000"/>
                <a:gd name="connsiteX4" fmla="*/ 0 w 339451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9451" h="6858000">
                  <a:moveTo>
                    <a:pt x="0" y="0"/>
                  </a:moveTo>
                  <a:lnTo>
                    <a:pt x="339451" y="0"/>
                  </a:lnTo>
                  <a:lnTo>
                    <a:pt x="339451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23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75" name="Freeform: Shape 74">
              <a:extLst>
                <a:ext uri="{FF2B5EF4-FFF2-40B4-BE49-F238E27FC236}">
                  <a16:creationId xmlns:a16="http://schemas.microsoft.com/office/drawing/2014/main" id="{5AC41621-77EA-4492-8E68-0BE34108294A}"/>
                </a:ext>
              </a:extLst>
            </p:cNvPr>
            <p:cNvSpPr/>
            <p:nvPr/>
          </p:nvSpPr>
          <p:spPr bwMode="invGray">
            <a:xfrm>
              <a:off x="2119484" y="0"/>
              <a:ext cx="339451" cy="6858000"/>
            </a:xfrm>
            <a:custGeom>
              <a:avLst/>
              <a:gdLst>
                <a:gd name="connsiteX0" fmla="*/ 0 w 339451"/>
                <a:gd name="connsiteY0" fmla="*/ 0 h 6858000"/>
                <a:gd name="connsiteX1" fmla="*/ 339451 w 339451"/>
                <a:gd name="connsiteY1" fmla="*/ 0 h 6858000"/>
                <a:gd name="connsiteX2" fmla="*/ 339451 w 339451"/>
                <a:gd name="connsiteY2" fmla="*/ 6858000 h 6858000"/>
                <a:gd name="connsiteX3" fmla="*/ 0 w 339451"/>
                <a:gd name="connsiteY3" fmla="*/ 6858000 h 6858000"/>
                <a:gd name="connsiteX4" fmla="*/ 0 w 339451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9451" h="6858000">
                  <a:moveTo>
                    <a:pt x="0" y="0"/>
                  </a:moveTo>
                  <a:lnTo>
                    <a:pt x="339451" y="0"/>
                  </a:lnTo>
                  <a:lnTo>
                    <a:pt x="339451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23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76" name="Freeform: Shape 75">
              <a:extLst>
                <a:ext uri="{FF2B5EF4-FFF2-40B4-BE49-F238E27FC236}">
                  <a16:creationId xmlns:a16="http://schemas.microsoft.com/office/drawing/2014/main" id="{31A06AD2-A9EA-45D9-B15C-089884A54107}"/>
                </a:ext>
              </a:extLst>
            </p:cNvPr>
            <p:cNvSpPr/>
            <p:nvPr/>
          </p:nvSpPr>
          <p:spPr bwMode="invGray">
            <a:xfrm>
              <a:off x="3071583" y="0"/>
              <a:ext cx="339451" cy="6858000"/>
            </a:xfrm>
            <a:custGeom>
              <a:avLst/>
              <a:gdLst>
                <a:gd name="connsiteX0" fmla="*/ 0 w 339451"/>
                <a:gd name="connsiteY0" fmla="*/ 0 h 6858000"/>
                <a:gd name="connsiteX1" fmla="*/ 339451 w 339451"/>
                <a:gd name="connsiteY1" fmla="*/ 0 h 6858000"/>
                <a:gd name="connsiteX2" fmla="*/ 339451 w 339451"/>
                <a:gd name="connsiteY2" fmla="*/ 6858000 h 6858000"/>
                <a:gd name="connsiteX3" fmla="*/ 0 w 339451"/>
                <a:gd name="connsiteY3" fmla="*/ 6858000 h 6858000"/>
                <a:gd name="connsiteX4" fmla="*/ 0 w 339451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9451" h="6858000">
                  <a:moveTo>
                    <a:pt x="0" y="0"/>
                  </a:moveTo>
                  <a:lnTo>
                    <a:pt x="339451" y="0"/>
                  </a:lnTo>
                  <a:lnTo>
                    <a:pt x="339451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23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77" name="Freeform: Shape 76">
              <a:extLst>
                <a:ext uri="{FF2B5EF4-FFF2-40B4-BE49-F238E27FC236}">
                  <a16:creationId xmlns:a16="http://schemas.microsoft.com/office/drawing/2014/main" id="{3A7B39CC-379F-4224-9E59-81B1690088A0}"/>
                </a:ext>
              </a:extLst>
            </p:cNvPr>
            <p:cNvSpPr/>
            <p:nvPr/>
          </p:nvSpPr>
          <p:spPr bwMode="invGray">
            <a:xfrm>
              <a:off x="4023681" y="0"/>
              <a:ext cx="339450" cy="6858000"/>
            </a:xfrm>
            <a:custGeom>
              <a:avLst/>
              <a:gdLst>
                <a:gd name="connsiteX0" fmla="*/ 0 w 339450"/>
                <a:gd name="connsiteY0" fmla="*/ 0 h 6858000"/>
                <a:gd name="connsiteX1" fmla="*/ 339450 w 339450"/>
                <a:gd name="connsiteY1" fmla="*/ 0 h 6858000"/>
                <a:gd name="connsiteX2" fmla="*/ 339450 w 339450"/>
                <a:gd name="connsiteY2" fmla="*/ 6858000 h 6858000"/>
                <a:gd name="connsiteX3" fmla="*/ 0 w 339450"/>
                <a:gd name="connsiteY3" fmla="*/ 6858000 h 6858000"/>
                <a:gd name="connsiteX4" fmla="*/ 0 w 339450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9450" h="6858000">
                  <a:moveTo>
                    <a:pt x="0" y="0"/>
                  </a:moveTo>
                  <a:lnTo>
                    <a:pt x="339450" y="0"/>
                  </a:lnTo>
                  <a:lnTo>
                    <a:pt x="339450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23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78" name="Freeform: Shape 77">
              <a:extLst>
                <a:ext uri="{FF2B5EF4-FFF2-40B4-BE49-F238E27FC236}">
                  <a16:creationId xmlns:a16="http://schemas.microsoft.com/office/drawing/2014/main" id="{F8002ACB-1459-4214-B28A-B38E8A1FF8A6}"/>
                </a:ext>
              </a:extLst>
            </p:cNvPr>
            <p:cNvSpPr/>
            <p:nvPr/>
          </p:nvSpPr>
          <p:spPr bwMode="invGray">
            <a:xfrm>
              <a:off x="4975780" y="0"/>
              <a:ext cx="339451" cy="6858000"/>
            </a:xfrm>
            <a:custGeom>
              <a:avLst/>
              <a:gdLst>
                <a:gd name="connsiteX0" fmla="*/ 0 w 339451"/>
                <a:gd name="connsiteY0" fmla="*/ 0 h 6858000"/>
                <a:gd name="connsiteX1" fmla="*/ 339451 w 339451"/>
                <a:gd name="connsiteY1" fmla="*/ 0 h 6858000"/>
                <a:gd name="connsiteX2" fmla="*/ 339451 w 339451"/>
                <a:gd name="connsiteY2" fmla="*/ 6858000 h 6858000"/>
                <a:gd name="connsiteX3" fmla="*/ 0 w 339451"/>
                <a:gd name="connsiteY3" fmla="*/ 6858000 h 6858000"/>
                <a:gd name="connsiteX4" fmla="*/ 0 w 339451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9451" h="6858000">
                  <a:moveTo>
                    <a:pt x="0" y="0"/>
                  </a:moveTo>
                  <a:lnTo>
                    <a:pt x="339451" y="0"/>
                  </a:lnTo>
                  <a:lnTo>
                    <a:pt x="339451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23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79" name="Freeform: Shape 78">
              <a:extLst>
                <a:ext uri="{FF2B5EF4-FFF2-40B4-BE49-F238E27FC236}">
                  <a16:creationId xmlns:a16="http://schemas.microsoft.com/office/drawing/2014/main" id="{71D59E94-AA3C-4DE0-8345-20C71667A205}"/>
                </a:ext>
              </a:extLst>
            </p:cNvPr>
            <p:cNvSpPr/>
            <p:nvPr/>
          </p:nvSpPr>
          <p:spPr bwMode="invGray">
            <a:xfrm>
              <a:off x="5927879" y="0"/>
              <a:ext cx="339451" cy="6858000"/>
            </a:xfrm>
            <a:custGeom>
              <a:avLst/>
              <a:gdLst>
                <a:gd name="connsiteX0" fmla="*/ 0 w 339451"/>
                <a:gd name="connsiteY0" fmla="*/ 0 h 6858000"/>
                <a:gd name="connsiteX1" fmla="*/ 339451 w 339451"/>
                <a:gd name="connsiteY1" fmla="*/ 0 h 6858000"/>
                <a:gd name="connsiteX2" fmla="*/ 339451 w 339451"/>
                <a:gd name="connsiteY2" fmla="*/ 6858000 h 6858000"/>
                <a:gd name="connsiteX3" fmla="*/ 0 w 339451"/>
                <a:gd name="connsiteY3" fmla="*/ 6858000 h 6858000"/>
                <a:gd name="connsiteX4" fmla="*/ 0 w 339451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9451" h="6858000">
                  <a:moveTo>
                    <a:pt x="0" y="0"/>
                  </a:moveTo>
                  <a:lnTo>
                    <a:pt x="339451" y="0"/>
                  </a:lnTo>
                  <a:lnTo>
                    <a:pt x="339451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23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80" name="Freeform: Shape 79">
              <a:extLst>
                <a:ext uri="{FF2B5EF4-FFF2-40B4-BE49-F238E27FC236}">
                  <a16:creationId xmlns:a16="http://schemas.microsoft.com/office/drawing/2014/main" id="{5805F09B-786C-43E4-8288-B1AAF94C8ADE}"/>
                </a:ext>
              </a:extLst>
            </p:cNvPr>
            <p:cNvSpPr/>
            <p:nvPr/>
          </p:nvSpPr>
          <p:spPr bwMode="invGray">
            <a:xfrm>
              <a:off x="6879978" y="0"/>
              <a:ext cx="339451" cy="6858000"/>
            </a:xfrm>
            <a:custGeom>
              <a:avLst/>
              <a:gdLst>
                <a:gd name="connsiteX0" fmla="*/ 0 w 339451"/>
                <a:gd name="connsiteY0" fmla="*/ 0 h 6858000"/>
                <a:gd name="connsiteX1" fmla="*/ 339451 w 339451"/>
                <a:gd name="connsiteY1" fmla="*/ 0 h 6858000"/>
                <a:gd name="connsiteX2" fmla="*/ 339451 w 339451"/>
                <a:gd name="connsiteY2" fmla="*/ 6858000 h 6858000"/>
                <a:gd name="connsiteX3" fmla="*/ 0 w 339451"/>
                <a:gd name="connsiteY3" fmla="*/ 6858000 h 6858000"/>
                <a:gd name="connsiteX4" fmla="*/ 0 w 339451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9451" h="6858000">
                  <a:moveTo>
                    <a:pt x="0" y="0"/>
                  </a:moveTo>
                  <a:lnTo>
                    <a:pt x="339451" y="0"/>
                  </a:lnTo>
                  <a:lnTo>
                    <a:pt x="339451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23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81" name="Freeform: Shape 80">
              <a:extLst>
                <a:ext uri="{FF2B5EF4-FFF2-40B4-BE49-F238E27FC236}">
                  <a16:creationId xmlns:a16="http://schemas.microsoft.com/office/drawing/2014/main" id="{5FB23B6E-567C-4896-8B32-DA4C452B4AE7}"/>
                </a:ext>
              </a:extLst>
            </p:cNvPr>
            <p:cNvSpPr/>
            <p:nvPr/>
          </p:nvSpPr>
          <p:spPr bwMode="invGray">
            <a:xfrm>
              <a:off x="7832077" y="0"/>
              <a:ext cx="339451" cy="6858000"/>
            </a:xfrm>
            <a:custGeom>
              <a:avLst/>
              <a:gdLst>
                <a:gd name="connsiteX0" fmla="*/ 0 w 339451"/>
                <a:gd name="connsiteY0" fmla="*/ 0 h 6858000"/>
                <a:gd name="connsiteX1" fmla="*/ 339451 w 339451"/>
                <a:gd name="connsiteY1" fmla="*/ 0 h 6858000"/>
                <a:gd name="connsiteX2" fmla="*/ 339451 w 339451"/>
                <a:gd name="connsiteY2" fmla="*/ 6858000 h 6858000"/>
                <a:gd name="connsiteX3" fmla="*/ 0 w 339451"/>
                <a:gd name="connsiteY3" fmla="*/ 6858000 h 6858000"/>
                <a:gd name="connsiteX4" fmla="*/ 0 w 339451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9451" h="6858000">
                  <a:moveTo>
                    <a:pt x="0" y="0"/>
                  </a:moveTo>
                  <a:lnTo>
                    <a:pt x="339451" y="0"/>
                  </a:lnTo>
                  <a:lnTo>
                    <a:pt x="339451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23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82" name="Freeform: Shape 81">
              <a:extLst>
                <a:ext uri="{FF2B5EF4-FFF2-40B4-BE49-F238E27FC236}">
                  <a16:creationId xmlns:a16="http://schemas.microsoft.com/office/drawing/2014/main" id="{9B792231-972E-4476-BAF2-761E10463BA8}"/>
                </a:ext>
              </a:extLst>
            </p:cNvPr>
            <p:cNvSpPr/>
            <p:nvPr/>
          </p:nvSpPr>
          <p:spPr bwMode="invGray">
            <a:xfrm>
              <a:off x="8784176" y="0"/>
              <a:ext cx="339451" cy="6858000"/>
            </a:xfrm>
            <a:custGeom>
              <a:avLst/>
              <a:gdLst>
                <a:gd name="connsiteX0" fmla="*/ 0 w 339451"/>
                <a:gd name="connsiteY0" fmla="*/ 0 h 6858000"/>
                <a:gd name="connsiteX1" fmla="*/ 339451 w 339451"/>
                <a:gd name="connsiteY1" fmla="*/ 0 h 6858000"/>
                <a:gd name="connsiteX2" fmla="*/ 339451 w 339451"/>
                <a:gd name="connsiteY2" fmla="*/ 6858000 h 6858000"/>
                <a:gd name="connsiteX3" fmla="*/ 0 w 339451"/>
                <a:gd name="connsiteY3" fmla="*/ 6858000 h 6858000"/>
                <a:gd name="connsiteX4" fmla="*/ 0 w 339451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9451" h="6858000">
                  <a:moveTo>
                    <a:pt x="0" y="0"/>
                  </a:moveTo>
                  <a:lnTo>
                    <a:pt x="339451" y="0"/>
                  </a:lnTo>
                  <a:lnTo>
                    <a:pt x="339451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23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83" name="Freeform: Shape 82">
              <a:extLst>
                <a:ext uri="{FF2B5EF4-FFF2-40B4-BE49-F238E27FC236}">
                  <a16:creationId xmlns:a16="http://schemas.microsoft.com/office/drawing/2014/main" id="{908370B7-3D11-4F78-B977-D8F0DE2694ED}"/>
                </a:ext>
              </a:extLst>
            </p:cNvPr>
            <p:cNvSpPr/>
            <p:nvPr/>
          </p:nvSpPr>
          <p:spPr bwMode="invGray">
            <a:xfrm>
              <a:off x="9736274" y="0"/>
              <a:ext cx="339450" cy="6858000"/>
            </a:xfrm>
            <a:custGeom>
              <a:avLst/>
              <a:gdLst>
                <a:gd name="connsiteX0" fmla="*/ 0 w 339450"/>
                <a:gd name="connsiteY0" fmla="*/ 0 h 6858000"/>
                <a:gd name="connsiteX1" fmla="*/ 339450 w 339450"/>
                <a:gd name="connsiteY1" fmla="*/ 0 h 6858000"/>
                <a:gd name="connsiteX2" fmla="*/ 339450 w 339450"/>
                <a:gd name="connsiteY2" fmla="*/ 6858000 h 6858000"/>
                <a:gd name="connsiteX3" fmla="*/ 0 w 339450"/>
                <a:gd name="connsiteY3" fmla="*/ 6858000 h 6858000"/>
                <a:gd name="connsiteX4" fmla="*/ 0 w 339450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9450" h="6858000">
                  <a:moveTo>
                    <a:pt x="0" y="0"/>
                  </a:moveTo>
                  <a:lnTo>
                    <a:pt x="339450" y="0"/>
                  </a:lnTo>
                  <a:lnTo>
                    <a:pt x="339450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23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84" name="Freeform: Shape 83">
              <a:extLst>
                <a:ext uri="{FF2B5EF4-FFF2-40B4-BE49-F238E27FC236}">
                  <a16:creationId xmlns:a16="http://schemas.microsoft.com/office/drawing/2014/main" id="{C11EA99D-D15D-43C2-BF4E-36554B346AB6}"/>
                </a:ext>
              </a:extLst>
            </p:cNvPr>
            <p:cNvSpPr/>
            <p:nvPr/>
          </p:nvSpPr>
          <p:spPr bwMode="invGray">
            <a:xfrm>
              <a:off x="10688372" y="0"/>
              <a:ext cx="336244" cy="6858000"/>
            </a:xfrm>
            <a:custGeom>
              <a:avLst/>
              <a:gdLst>
                <a:gd name="connsiteX0" fmla="*/ 0 w 336244"/>
                <a:gd name="connsiteY0" fmla="*/ 0 h 6858000"/>
                <a:gd name="connsiteX1" fmla="*/ 336244 w 336244"/>
                <a:gd name="connsiteY1" fmla="*/ 0 h 6858000"/>
                <a:gd name="connsiteX2" fmla="*/ 336244 w 336244"/>
                <a:gd name="connsiteY2" fmla="*/ 6858000 h 6858000"/>
                <a:gd name="connsiteX3" fmla="*/ 0 w 336244"/>
                <a:gd name="connsiteY3" fmla="*/ 6858000 h 6858000"/>
                <a:gd name="connsiteX4" fmla="*/ 0 w 336244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6244" h="6858000">
                  <a:moveTo>
                    <a:pt x="0" y="0"/>
                  </a:moveTo>
                  <a:lnTo>
                    <a:pt x="336244" y="0"/>
                  </a:lnTo>
                  <a:lnTo>
                    <a:pt x="336244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23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85" name="Freeform: Shape 84">
              <a:extLst>
                <a:ext uri="{FF2B5EF4-FFF2-40B4-BE49-F238E27FC236}">
                  <a16:creationId xmlns:a16="http://schemas.microsoft.com/office/drawing/2014/main" id="{3A72B2F6-0AFF-4E6E-AFFF-60767DB3FA63}"/>
                </a:ext>
              </a:extLst>
            </p:cNvPr>
            <p:cNvSpPr/>
            <p:nvPr/>
          </p:nvSpPr>
          <p:spPr bwMode="invGray">
            <a:xfrm>
              <a:off x="11637264" y="0"/>
              <a:ext cx="553212" cy="6858000"/>
            </a:xfrm>
            <a:custGeom>
              <a:avLst/>
              <a:gdLst>
                <a:gd name="connsiteX0" fmla="*/ 0 w 553212"/>
                <a:gd name="connsiteY0" fmla="*/ 0 h 6858000"/>
                <a:gd name="connsiteX1" fmla="*/ 553212 w 553212"/>
                <a:gd name="connsiteY1" fmla="*/ 0 h 6858000"/>
                <a:gd name="connsiteX2" fmla="*/ 553212 w 553212"/>
                <a:gd name="connsiteY2" fmla="*/ 6858000 h 6858000"/>
                <a:gd name="connsiteX3" fmla="*/ 0 w 553212"/>
                <a:gd name="connsiteY3" fmla="*/ 6858000 h 6858000"/>
                <a:gd name="connsiteX4" fmla="*/ 0 w 553212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53212" h="6858000">
                  <a:moveTo>
                    <a:pt x="0" y="0"/>
                  </a:moveTo>
                  <a:lnTo>
                    <a:pt x="553212" y="0"/>
                  </a:lnTo>
                  <a:lnTo>
                    <a:pt x="553212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23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86" name="Freeform: Shape 85">
              <a:extLst>
                <a:ext uri="{FF2B5EF4-FFF2-40B4-BE49-F238E27FC236}">
                  <a16:creationId xmlns:a16="http://schemas.microsoft.com/office/drawing/2014/main" id="{A68F8E74-3AE4-4AF9-9F36-63344C9076D2}"/>
                </a:ext>
              </a:extLst>
            </p:cNvPr>
            <p:cNvSpPr/>
            <p:nvPr/>
          </p:nvSpPr>
          <p:spPr bwMode="invGray">
            <a:xfrm>
              <a:off x="7219428" y="0"/>
              <a:ext cx="609448" cy="6858000"/>
            </a:xfrm>
            <a:custGeom>
              <a:avLst/>
              <a:gdLst>
                <a:gd name="connsiteX0" fmla="*/ 0 w 609448"/>
                <a:gd name="connsiteY0" fmla="*/ 0 h 6858000"/>
                <a:gd name="connsiteX1" fmla="*/ 609448 w 609448"/>
                <a:gd name="connsiteY1" fmla="*/ 0 h 6858000"/>
                <a:gd name="connsiteX2" fmla="*/ 609448 w 609448"/>
                <a:gd name="connsiteY2" fmla="*/ 6858000 h 6858000"/>
                <a:gd name="connsiteX3" fmla="*/ 0 w 609448"/>
                <a:gd name="connsiteY3" fmla="*/ 6858000 h 6858000"/>
                <a:gd name="connsiteX4" fmla="*/ 0 w 609448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9448" h="6858000">
                  <a:moveTo>
                    <a:pt x="0" y="0"/>
                  </a:moveTo>
                  <a:lnTo>
                    <a:pt x="609448" y="0"/>
                  </a:lnTo>
                  <a:lnTo>
                    <a:pt x="609448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23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87" name="Freeform: Shape 86">
              <a:extLst>
                <a:ext uri="{FF2B5EF4-FFF2-40B4-BE49-F238E27FC236}">
                  <a16:creationId xmlns:a16="http://schemas.microsoft.com/office/drawing/2014/main" id="{31D5F169-E1D4-48A3-AE5B-F5F1BEF2E7CF}"/>
                </a:ext>
              </a:extLst>
            </p:cNvPr>
            <p:cNvSpPr/>
            <p:nvPr userDrawn="1"/>
          </p:nvSpPr>
          <p:spPr bwMode="invGray">
            <a:xfrm>
              <a:off x="1506835" y="0"/>
              <a:ext cx="609448" cy="6858000"/>
            </a:xfrm>
            <a:custGeom>
              <a:avLst/>
              <a:gdLst>
                <a:gd name="connsiteX0" fmla="*/ 0 w 609448"/>
                <a:gd name="connsiteY0" fmla="*/ 0 h 6858000"/>
                <a:gd name="connsiteX1" fmla="*/ 609448 w 609448"/>
                <a:gd name="connsiteY1" fmla="*/ 0 h 6858000"/>
                <a:gd name="connsiteX2" fmla="*/ 609448 w 609448"/>
                <a:gd name="connsiteY2" fmla="*/ 6858000 h 6858000"/>
                <a:gd name="connsiteX3" fmla="*/ 0 w 609448"/>
                <a:gd name="connsiteY3" fmla="*/ 6858000 h 6858000"/>
                <a:gd name="connsiteX4" fmla="*/ 0 w 609448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9448" h="6858000">
                  <a:moveTo>
                    <a:pt x="0" y="0"/>
                  </a:moveTo>
                  <a:lnTo>
                    <a:pt x="609448" y="0"/>
                  </a:lnTo>
                  <a:lnTo>
                    <a:pt x="609448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23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88" name="Freeform: Shape 87">
              <a:extLst>
                <a:ext uri="{FF2B5EF4-FFF2-40B4-BE49-F238E27FC236}">
                  <a16:creationId xmlns:a16="http://schemas.microsoft.com/office/drawing/2014/main" id="{4230F928-F9B2-4955-9800-74DE09DCE6F2}"/>
                </a:ext>
              </a:extLst>
            </p:cNvPr>
            <p:cNvSpPr/>
            <p:nvPr userDrawn="1"/>
          </p:nvSpPr>
          <p:spPr bwMode="invGray">
            <a:xfrm>
              <a:off x="2458934" y="0"/>
              <a:ext cx="609448" cy="6858000"/>
            </a:xfrm>
            <a:custGeom>
              <a:avLst/>
              <a:gdLst>
                <a:gd name="connsiteX0" fmla="*/ 0 w 609448"/>
                <a:gd name="connsiteY0" fmla="*/ 0 h 6858000"/>
                <a:gd name="connsiteX1" fmla="*/ 609448 w 609448"/>
                <a:gd name="connsiteY1" fmla="*/ 0 h 6858000"/>
                <a:gd name="connsiteX2" fmla="*/ 609448 w 609448"/>
                <a:gd name="connsiteY2" fmla="*/ 6858000 h 6858000"/>
                <a:gd name="connsiteX3" fmla="*/ 0 w 609448"/>
                <a:gd name="connsiteY3" fmla="*/ 6858000 h 6858000"/>
                <a:gd name="connsiteX4" fmla="*/ 0 w 609448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9448" h="6858000">
                  <a:moveTo>
                    <a:pt x="0" y="0"/>
                  </a:moveTo>
                  <a:lnTo>
                    <a:pt x="609448" y="0"/>
                  </a:lnTo>
                  <a:lnTo>
                    <a:pt x="609448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23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89" name="Freeform: Shape 88">
              <a:extLst>
                <a:ext uri="{FF2B5EF4-FFF2-40B4-BE49-F238E27FC236}">
                  <a16:creationId xmlns:a16="http://schemas.microsoft.com/office/drawing/2014/main" id="{37C829A9-6808-4531-8C12-A84988E6DEE1}"/>
                </a:ext>
              </a:extLst>
            </p:cNvPr>
            <p:cNvSpPr/>
            <p:nvPr userDrawn="1"/>
          </p:nvSpPr>
          <p:spPr bwMode="invGray">
            <a:xfrm>
              <a:off x="3411033" y="0"/>
              <a:ext cx="609448" cy="6858000"/>
            </a:xfrm>
            <a:custGeom>
              <a:avLst/>
              <a:gdLst>
                <a:gd name="connsiteX0" fmla="*/ 0 w 609448"/>
                <a:gd name="connsiteY0" fmla="*/ 0 h 6858000"/>
                <a:gd name="connsiteX1" fmla="*/ 609448 w 609448"/>
                <a:gd name="connsiteY1" fmla="*/ 0 h 6858000"/>
                <a:gd name="connsiteX2" fmla="*/ 609448 w 609448"/>
                <a:gd name="connsiteY2" fmla="*/ 6858000 h 6858000"/>
                <a:gd name="connsiteX3" fmla="*/ 0 w 609448"/>
                <a:gd name="connsiteY3" fmla="*/ 6858000 h 6858000"/>
                <a:gd name="connsiteX4" fmla="*/ 0 w 609448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9448" h="6858000">
                  <a:moveTo>
                    <a:pt x="0" y="0"/>
                  </a:moveTo>
                  <a:lnTo>
                    <a:pt x="609448" y="0"/>
                  </a:lnTo>
                  <a:lnTo>
                    <a:pt x="609448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23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90" name="Freeform: Shape 89">
              <a:extLst>
                <a:ext uri="{FF2B5EF4-FFF2-40B4-BE49-F238E27FC236}">
                  <a16:creationId xmlns:a16="http://schemas.microsoft.com/office/drawing/2014/main" id="{7FA5964C-E9C5-4C2F-BD6E-47BAFB5B6D17}"/>
                </a:ext>
              </a:extLst>
            </p:cNvPr>
            <p:cNvSpPr/>
            <p:nvPr userDrawn="1"/>
          </p:nvSpPr>
          <p:spPr bwMode="invGray">
            <a:xfrm>
              <a:off x="4363132" y="0"/>
              <a:ext cx="609447" cy="6858000"/>
            </a:xfrm>
            <a:custGeom>
              <a:avLst/>
              <a:gdLst>
                <a:gd name="connsiteX0" fmla="*/ 0 w 609447"/>
                <a:gd name="connsiteY0" fmla="*/ 0 h 6858000"/>
                <a:gd name="connsiteX1" fmla="*/ 609447 w 609447"/>
                <a:gd name="connsiteY1" fmla="*/ 0 h 6858000"/>
                <a:gd name="connsiteX2" fmla="*/ 609447 w 609447"/>
                <a:gd name="connsiteY2" fmla="*/ 6858000 h 6858000"/>
                <a:gd name="connsiteX3" fmla="*/ 0 w 609447"/>
                <a:gd name="connsiteY3" fmla="*/ 6858000 h 6858000"/>
                <a:gd name="connsiteX4" fmla="*/ 0 w 609447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9447" h="6858000">
                  <a:moveTo>
                    <a:pt x="0" y="0"/>
                  </a:moveTo>
                  <a:lnTo>
                    <a:pt x="609447" y="0"/>
                  </a:lnTo>
                  <a:lnTo>
                    <a:pt x="609447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23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91" name="Freeform: Shape 90">
              <a:extLst>
                <a:ext uri="{FF2B5EF4-FFF2-40B4-BE49-F238E27FC236}">
                  <a16:creationId xmlns:a16="http://schemas.microsoft.com/office/drawing/2014/main" id="{3C168D8D-76CE-4BE5-BE95-79B96300EA3F}"/>
                </a:ext>
              </a:extLst>
            </p:cNvPr>
            <p:cNvSpPr/>
            <p:nvPr userDrawn="1"/>
          </p:nvSpPr>
          <p:spPr bwMode="invGray">
            <a:xfrm>
              <a:off x="5315230" y="0"/>
              <a:ext cx="609448" cy="6858000"/>
            </a:xfrm>
            <a:custGeom>
              <a:avLst/>
              <a:gdLst>
                <a:gd name="connsiteX0" fmla="*/ 0 w 609448"/>
                <a:gd name="connsiteY0" fmla="*/ 0 h 6858000"/>
                <a:gd name="connsiteX1" fmla="*/ 609448 w 609448"/>
                <a:gd name="connsiteY1" fmla="*/ 0 h 6858000"/>
                <a:gd name="connsiteX2" fmla="*/ 609448 w 609448"/>
                <a:gd name="connsiteY2" fmla="*/ 6858000 h 6858000"/>
                <a:gd name="connsiteX3" fmla="*/ 0 w 609448"/>
                <a:gd name="connsiteY3" fmla="*/ 6858000 h 6858000"/>
                <a:gd name="connsiteX4" fmla="*/ 0 w 609448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9448" h="6858000">
                  <a:moveTo>
                    <a:pt x="0" y="0"/>
                  </a:moveTo>
                  <a:lnTo>
                    <a:pt x="609448" y="0"/>
                  </a:lnTo>
                  <a:lnTo>
                    <a:pt x="609448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23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92" name="Freeform: Shape 91">
              <a:extLst>
                <a:ext uri="{FF2B5EF4-FFF2-40B4-BE49-F238E27FC236}">
                  <a16:creationId xmlns:a16="http://schemas.microsoft.com/office/drawing/2014/main" id="{6749465C-813A-45F9-8C3E-5D06C8584929}"/>
                </a:ext>
              </a:extLst>
            </p:cNvPr>
            <p:cNvSpPr/>
            <p:nvPr userDrawn="1"/>
          </p:nvSpPr>
          <p:spPr bwMode="invGray">
            <a:xfrm>
              <a:off x="6267329" y="0"/>
              <a:ext cx="609448" cy="6858000"/>
            </a:xfrm>
            <a:custGeom>
              <a:avLst/>
              <a:gdLst>
                <a:gd name="connsiteX0" fmla="*/ 0 w 609448"/>
                <a:gd name="connsiteY0" fmla="*/ 0 h 6858000"/>
                <a:gd name="connsiteX1" fmla="*/ 609448 w 609448"/>
                <a:gd name="connsiteY1" fmla="*/ 0 h 6858000"/>
                <a:gd name="connsiteX2" fmla="*/ 609448 w 609448"/>
                <a:gd name="connsiteY2" fmla="*/ 6858000 h 6858000"/>
                <a:gd name="connsiteX3" fmla="*/ 0 w 609448"/>
                <a:gd name="connsiteY3" fmla="*/ 6858000 h 6858000"/>
                <a:gd name="connsiteX4" fmla="*/ 0 w 609448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9448" h="6858000">
                  <a:moveTo>
                    <a:pt x="0" y="0"/>
                  </a:moveTo>
                  <a:lnTo>
                    <a:pt x="609448" y="0"/>
                  </a:lnTo>
                  <a:lnTo>
                    <a:pt x="609448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23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93" name="Freeform: Shape 92">
              <a:extLst>
                <a:ext uri="{FF2B5EF4-FFF2-40B4-BE49-F238E27FC236}">
                  <a16:creationId xmlns:a16="http://schemas.microsoft.com/office/drawing/2014/main" id="{53894C26-2473-4C24-B082-48DD1E92241C}"/>
                </a:ext>
              </a:extLst>
            </p:cNvPr>
            <p:cNvSpPr/>
            <p:nvPr userDrawn="1"/>
          </p:nvSpPr>
          <p:spPr bwMode="invGray">
            <a:xfrm>
              <a:off x="8171527" y="0"/>
              <a:ext cx="609448" cy="6858000"/>
            </a:xfrm>
            <a:custGeom>
              <a:avLst/>
              <a:gdLst>
                <a:gd name="connsiteX0" fmla="*/ 0 w 609448"/>
                <a:gd name="connsiteY0" fmla="*/ 0 h 6858000"/>
                <a:gd name="connsiteX1" fmla="*/ 609448 w 609448"/>
                <a:gd name="connsiteY1" fmla="*/ 0 h 6858000"/>
                <a:gd name="connsiteX2" fmla="*/ 609448 w 609448"/>
                <a:gd name="connsiteY2" fmla="*/ 6858000 h 6858000"/>
                <a:gd name="connsiteX3" fmla="*/ 0 w 609448"/>
                <a:gd name="connsiteY3" fmla="*/ 6858000 h 6858000"/>
                <a:gd name="connsiteX4" fmla="*/ 0 w 609448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9448" h="6858000">
                  <a:moveTo>
                    <a:pt x="0" y="0"/>
                  </a:moveTo>
                  <a:lnTo>
                    <a:pt x="609448" y="0"/>
                  </a:lnTo>
                  <a:lnTo>
                    <a:pt x="609448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23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94" name="Freeform: Shape 93">
              <a:extLst>
                <a:ext uri="{FF2B5EF4-FFF2-40B4-BE49-F238E27FC236}">
                  <a16:creationId xmlns:a16="http://schemas.microsoft.com/office/drawing/2014/main" id="{BFDA0320-8435-46CA-B1B3-5203F54A419F}"/>
                </a:ext>
              </a:extLst>
            </p:cNvPr>
            <p:cNvSpPr/>
            <p:nvPr userDrawn="1"/>
          </p:nvSpPr>
          <p:spPr bwMode="invGray">
            <a:xfrm>
              <a:off x="9123626" y="0"/>
              <a:ext cx="609448" cy="6858000"/>
            </a:xfrm>
            <a:custGeom>
              <a:avLst/>
              <a:gdLst>
                <a:gd name="connsiteX0" fmla="*/ 0 w 609448"/>
                <a:gd name="connsiteY0" fmla="*/ 0 h 6858000"/>
                <a:gd name="connsiteX1" fmla="*/ 609448 w 609448"/>
                <a:gd name="connsiteY1" fmla="*/ 0 h 6858000"/>
                <a:gd name="connsiteX2" fmla="*/ 609448 w 609448"/>
                <a:gd name="connsiteY2" fmla="*/ 6858000 h 6858000"/>
                <a:gd name="connsiteX3" fmla="*/ 0 w 609448"/>
                <a:gd name="connsiteY3" fmla="*/ 6858000 h 6858000"/>
                <a:gd name="connsiteX4" fmla="*/ 0 w 609448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9448" h="6858000">
                  <a:moveTo>
                    <a:pt x="0" y="0"/>
                  </a:moveTo>
                  <a:lnTo>
                    <a:pt x="609448" y="0"/>
                  </a:lnTo>
                  <a:lnTo>
                    <a:pt x="609448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23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95" name="Freeform: Shape 94">
              <a:extLst>
                <a:ext uri="{FF2B5EF4-FFF2-40B4-BE49-F238E27FC236}">
                  <a16:creationId xmlns:a16="http://schemas.microsoft.com/office/drawing/2014/main" id="{A42721E4-5D12-459C-AC2E-7CE148AF9062}"/>
                </a:ext>
              </a:extLst>
            </p:cNvPr>
            <p:cNvSpPr/>
            <p:nvPr userDrawn="1"/>
          </p:nvSpPr>
          <p:spPr bwMode="invGray">
            <a:xfrm>
              <a:off x="10075725" y="0"/>
              <a:ext cx="609447" cy="6858000"/>
            </a:xfrm>
            <a:custGeom>
              <a:avLst/>
              <a:gdLst>
                <a:gd name="connsiteX0" fmla="*/ 0 w 609447"/>
                <a:gd name="connsiteY0" fmla="*/ 0 h 6858000"/>
                <a:gd name="connsiteX1" fmla="*/ 609447 w 609447"/>
                <a:gd name="connsiteY1" fmla="*/ 0 h 6858000"/>
                <a:gd name="connsiteX2" fmla="*/ 609447 w 609447"/>
                <a:gd name="connsiteY2" fmla="*/ 6858000 h 6858000"/>
                <a:gd name="connsiteX3" fmla="*/ 0 w 609447"/>
                <a:gd name="connsiteY3" fmla="*/ 6858000 h 6858000"/>
                <a:gd name="connsiteX4" fmla="*/ 0 w 609447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9447" h="6858000">
                  <a:moveTo>
                    <a:pt x="0" y="0"/>
                  </a:moveTo>
                  <a:lnTo>
                    <a:pt x="609447" y="0"/>
                  </a:lnTo>
                  <a:lnTo>
                    <a:pt x="609447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23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96" name="Freeform: Shape 95">
              <a:extLst>
                <a:ext uri="{FF2B5EF4-FFF2-40B4-BE49-F238E27FC236}">
                  <a16:creationId xmlns:a16="http://schemas.microsoft.com/office/drawing/2014/main" id="{8BF7D46B-3779-49D0-BCB4-F2DCE091958D}"/>
                </a:ext>
              </a:extLst>
            </p:cNvPr>
            <p:cNvSpPr/>
            <p:nvPr userDrawn="1"/>
          </p:nvSpPr>
          <p:spPr bwMode="invGray">
            <a:xfrm>
              <a:off x="11027826" y="0"/>
              <a:ext cx="609438" cy="6858000"/>
            </a:xfrm>
            <a:custGeom>
              <a:avLst/>
              <a:gdLst>
                <a:gd name="connsiteX0" fmla="*/ 0 w 609438"/>
                <a:gd name="connsiteY0" fmla="*/ 0 h 6858000"/>
                <a:gd name="connsiteX1" fmla="*/ 609438 w 609438"/>
                <a:gd name="connsiteY1" fmla="*/ 0 h 6858000"/>
                <a:gd name="connsiteX2" fmla="*/ 609438 w 609438"/>
                <a:gd name="connsiteY2" fmla="*/ 6858000 h 6858000"/>
                <a:gd name="connsiteX3" fmla="*/ 0 w 609438"/>
                <a:gd name="connsiteY3" fmla="*/ 6858000 h 6858000"/>
                <a:gd name="connsiteX4" fmla="*/ 0 w 609438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9438" h="6858000">
                  <a:moveTo>
                    <a:pt x="0" y="0"/>
                  </a:moveTo>
                  <a:lnTo>
                    <a:pt x="609438" y="0"/>
                  </a:lnTo>
                  <a:lnTo>
                    <a:pt x="609438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23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97" name="Freeform: Shape 96">
              <a:extLst>
                <a:ext uri="{FF2B5EF4-FFF2-40B4-BE49-F238E27FC236}">
                  <a16:creationId xmlns:a16="http://schemas.microsoft.com/office/drawing/2014/main" id="{634464F0-BD7F-4488-85F0-EC20C24BECAA}"/>
                </a:ext>
              </a:extLst>
            </p:cNvPr>
            <p:cNvSpPr/>
            <p:nvPr userDrawn="1"/>
          </p:nvSpPr>
          <p:spPr bwMode="invGray">
            <a:xfrm>
              <a:off x="554736" y="0"/>
              <a:ext cx="609448" cy="6858000"/>
            </a:xfrm>
            <a:custGeom>
              <a:avLst/>
              <a:gdLst>
                <a:gd name="connsiteX0" fmla="*/ 0 w 609448"/>
                <a:gd name="connsiteY0" fmla="*/ 0 h 6858000"/>
                <a:gd name="connsiteX1" fmla="*/ 609448 w 609448"/>
                <a:gd name="connsiteY1" fmla="*/ 0 h 6858000"/>
                <a:gd name="connsiteX2" fmla="*/ 609448 w 609448"/>
                <a:gd name="connsiteY2" fmla="*/ 6858000 h 6858000"/>
                <a:gd name="connsiteX3" fmla="*/ 0 w 609448"/>
                <a:gd name="connsiteY3" fmla="*/ 6858000 h 6858000"/>
                <a:gd name="connsiteX4" fmla="*/ 0 w 609448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9448" h="6858000">
                  <a:moveTo>
                    <a:pt x="0" y="0"/>
                  </a:moveTo>
                  <a:lnTo>
                    <a:pt x="609448" y="0"/>
                  </a:lnTo>
                  <a:lnTo>
                    <a:pt x="609448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23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cxnSp>
          <p:nvCxnSpPr>
            <p:cNvPr id="98" name="Straight Connector 97">
              <a:extLst>
                <a:ext uri="{FF2B5EF4-FFF2-40B4-BE49-F238E27FC236}">
                  <a16:creationId xmlns:a16="http://schemas.microsoft.com/office/drawing/2014/main" id="{82B54541-0CDD-4724-8101-AABFF1207033}"/>
                </a:ext>
              </a:extLst>
            </p:cNvPr>
            <p:cNvCxnSpPr/>
            <p:nvPr userDrawn="1"/>
          </p:nvCxnSpPr>
          <p:spPr bwMode="invGray">
            <a:xfrm>
              <a:off x="0" y="621792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9" name="Straight Connector 98">
              <a:extLst>
                <a:ext uri="{FF2B5EF4-FFF2-40B4-BE49-F238E27FC236}">
                  <a16:creationId xmlns:a16="http://schemas.microsoft.com/office/drawing/2014/main" id="{45070398-8D55-4EE2-8CA4-47428E2AF03F}"/>
                </a:ext>
              </a:extLst>
            </p:cNvPr>
            <p:cNvCxnSpPr/>
            <p:nvPr userDrawn="1"/>
          </p:nvCxnSpPr>
          <p:spPr bwMode="invGray">
            <a:xfrm>
              <a:off x="0" y="310896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0" name="Straight Connector 99">
              <a:extLst>
                <a:ext uri="{FF2B5EF4-FFF2-40B4-BE49-F238E27FC236}">
                  <a16:creationId xmlns:a16="http://schemas.microsoft.com/office/drawing/2014/main" id="{42166891-56D0-4EBC-B681-501401DEF9D4}"/>
                </a:ext>
              </a:extLst>
            </p:cNvPr>
            <p:cNvCxnSpPr/>
            <p:nvPr userDrawn="1"/>
          </p:nvCxnSpPr>
          <p:spPr bwMode="invGray">
            <a:xfrm>
              <a:off x="0" y="0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1" name="Straight Connector 100">
              <a:extLst>
                <a:ext uri="{FF2B5EF4-FFF2-40B4-BE49-F238E27FC236}">
                  <a16:creationId xmlns:a16="http://schemas.microsoft.com/office/drawing/2014/main" id="{C13A87E3-D106-41FF-A8CD-C27DABF0103D}"/>
                </a:ext>
              </a:extLst>
            </p:cNvPr>
            <p:cNvCxnSpPr/>
            <p:nvPr userDrawn="1"/>
          </p:nvCxnSpPr>
          <p:spPr bwMode="invGray">
            <a:xfrm>
              <a:off x="0" y="1243584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2" name="Straight Connector 101">
              <a:extLst>
                <a:ext uri="{FF2B5EF4-FFF2-40B4-BE49-F238E27FC236}">
                  <a16:creationId xmlns:a16="http://schemas.microsoft.com/office/drawing/2014/main" id="{2164477D-838D-4C70-ADD7-37AD79A844AA}"/>
                </a:ext>
              </a:extLst>
            </p:cNvPr>
            <p:cNvCxnSpPr/>
            <p:nvPr userDrawn="1"/>
          </p:nvCxnSpPr>
          <p:spPr bwMode="invGray">
            <a:xfrm>
              <a:off x="0" y="932688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5" name="Straight Connector 104">
              <a:extLst>
                <a:ext uri="{FF2B5EF4-FFF2-40B4-BE49-F238E27FC236}">
                  <a16:creationId xmlns:a16="http://schemas.microsoft.com/office/drawing/2014/main" id="{72B193C0-8980-4BB2-8E91-7A1C9ABE0B6C}"/>
                </a:ext>
              </a:extLst>
            </p:cNvPr>
            <p:cNvCxnSpPr/>
            <p:nvPr userDrawn="1"/>
          </p:nvCxnSpPr>
          <p:spPr bwMode="invGray">
            <a:xfrm>
              <a:off x="0" y="1865376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7" name="Straight Connector 106">
              <a:extLst>
                <a:ext uri="{FF2B5EF4-FFF2-40B4-BE49-F238E27FC236}">
                  <a16:creationId xmlns:a16="http://schemas.microsoft.com/office/drawing/2014/main" id="{C1A94AAA-1D98-4233-842E-2A2F52812358}"/>
                </a:ext>
              </a:extLst>
            </p:cNvPr>
            <p:cNvCxnSpPr/>
            <p:nvPr userDrawn="1"/>
          </p:nvCxnSpPr>
          <p:spPr bwMode="invGray">
            <a:xfrm>
              <a:off x="0" y="1554480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" name="Straight Connector 107">
              <a:extLst>
                <a:ext uri="{FF2B5EF4-FFF2-40B4-BE49-F238E27FC236}">
                  <a16:creationId xmlns:a16="http://schemas.microsoft.com/office/drawing/2014/main" id="{E21F2B43-A2DC-42F4-8EA4-A8A4DA6D6FA7}"/>
                </a:ext>
              </a:extLst>
            </p:cNvPr>
            <p:cNvCxnSpPr/>
            <p:nvPr userDrawn="1"/>
          </p:nvCxnSpPr>
          <p:spPr bwMode="invGray">
            <a:xfrm>
              <a:off x="0" y="2487168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9" name="Straight Connector 108">
              <a:extLst>
                <a:ext uri="{FF2B5EF4-FFF2-40B4-BE49-F238E27FC236}">
                  <a16:creationId xmlns:a16="http://schemas.microsoft.com/office/drawing/2014/main" id="{A60F0923-6896-405D-AD16-F097448F3E3D}"/>
                </a:ext>
              </a:extLst>
            </p:cNvPr>
            <p:cNvCxnSpPr/>
            <p:nvPr userDrawn="1"/>
          </p:nvCxnSpPr>
          <p:spPr bwMode="invGray">
            <a:xfrm>
              <a:off x="0" y="2176272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0" name="Straight Connector 109">
              <a:extLst>
                <a:ext uri="{FF2B5EF4-FFF2-40B4-BE49-F238E27FC236}">
                  <a16:creationId xmlns:a16="http://schemas.microsoft.com/office/drawing/2014/main" id="{BC70D5B1-47D7-451F-B83A-973A26731A22}"/>
                </a:ext>
              </a:extLst>
            </p:cNvPr>
            <p:cNvCxnSpPr/>
            <p:nvPr userDrawn="1"/>
          </p:nvCxnSpPr>
          <p:spPr bwMode="invGray">
            <a:xfrm>
              <a:off x="0" y="3108960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1" name="Straight Connector 110">
              <a:extLst>
                <a:ext uri="{FF2B5EF4-FFF2-40B4-BE49-F238E27FC236}">
                  <a16:creationId xmlns:a16="http://schemas.microsoft.com/office/drawing/2014/main" id="{3FD9A464-81FE-4829-A1C5-5CCEE42448B3}"/>
                </a:ext>
              </a:extLst>
            </p:cNvPr>
            <p:cNvCxnSpPr/>
            <p:nvPr userDrawn="1"/>
          </p:nvCxnSpPr>
          <p:spPr bwMode="invGray">
            <a:xfrm>
              <a:off x="0" y="2798064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2" name="Straight Connector 111">
              <a:extLst>
                <a:ext uri="{FF2B5EF4-FFF2-40B4-BE49-F238E27FC236}">
                  <a16:creationId xmlns:a16="http://schemas.microsoft.com/office/drawing/2014/main" id="{8F55CAB0-53A2-417F-9F66-C0437933E98B}"/>
                </a:ext>
              </a:extLst>
            </p:cNvPr>
            <p:cNvCxnSpPr/>
            <p:nvPr userDrawn="1"/>
          </p:nvCxnSpPr>
          <p:spPr bwMode="invGray">
            <a:xfrm>
              <a:off x="0" y="3730752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3" name="Straight Connector 112">
              <a:extLst>
                <a:ext uri="{FF2B5EF4-FFF2-40B4-BE49-F238E27FC236}">
                  <a16:creationId xmlns:a16="http://schemas.microsoft.com/office/drawing/2014/main" id="{1547EE77-7495-47CB-BEC9-D5C742DF2B2C}"/>
                </a:ext>
              </a:extLst>
            </p:cNvPr>
            <p:cNvCxnSpPr/>
            <p:nvPr userDrawn="1"/>
          </p:nvCxnSpPr>
          <p:spPr bwMode="invGray">
            <a:xfrm>
              <a:off x="0" y="3419856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4" name="Straight Connector 113">
              <a:extLst>
                <a:ext uri="{FF2B5EF4-FFF2-40B4-BE49-F238E27FC236}">
                  <a16:creationId xmlns:a16="http://schemas.microsoft.com/office/drawing/2014/main" id="{CA942184-696A-4A78-BB9D-3D619B990987}"/>
                </a:ext>
              </a:extLst>
            </p:cNvPr>
            <p:cNvCxnSpPr/>
            <p:nvPr userDrawn="1"/>
          </p:nvCxnSpPr>
          <p:spPr bwMode="invGray">
            <a:xfrm>
              <a:off x="0" y="4352544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5" name="Straight Connector 114">
              <a:extLst>
                <a:ext uri="{FF2B5EF4-FFF2-40B4-BE49-F238E27FC236}">
                  <a16:creationId xmlns:a16="http://schemas.microsoft.com/office/drawing/2014/main" id="{1B5F4EE6-4D4C-4488-80DE-36C83D540765}"/>
                </a:ext>
              </a:extLst>
            </p:cNvPr>
            <p:cNvCxnSpPr/>
            <p:nvPr userDrawn="1"/>
          </p:nvCxnSpPr>
          <p:spPr bwMode="invGray">
            <a:xfrm>
              <a:off x="0" y="4041648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6" name="Straight Connector 115">
              <a:extLst>
                <a:ext uri="{FF2B5EF4-FFF2-40B4-BE49-F238E27FC236}">
                  <a16:creationId xmlns:a16="http://schemas.microsoft.com/office/drawing/2014/main" id="{CD3A42E3-1ED2-4BBE-8B0B-CEA491522F0A}"/>
                </a:ext>
              </a:extLst>
            </p:cNvPr>
            <p:cNvCxnSpPr/>
            <p:nvPr userDrawn="1"/>
          </p:nvCxnSpPr>
          <p:spPr bwMode="invGray">
            <a:xfrm>
              <a:off x="0" y="4974336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7" name="Straight Connector 116">
              <a:extLst>
                <a:ext uri="{FF2B5EF4-FFF2-40B4-BE49-F238E27FC236}">
                  <a16:creationId xmlns:a16="http://schemas.microsoft.com/office/drawing/2014/main" id="{94162AD8-9037-4220-B19F-7B3A0F44E941}"/>
                </a:ext>
              </a:extLst>
            </p:cNvPr>
            <p:cNvCxnSpPr/>
            <p:nvPr userDrawn="1"/>
          </p:nvCxnSpPr>
          <p:spPr bwMode="invGray">
            <a:xfrm>
              <a:off x="0" y="4663440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8" name="Straight Connector 117">
              <a:extLst>
                <a:ext uri="{FF2B5EF4-FFF2-40B4-BE49-F238E27FC236}">
                  <a16:creationId xmlns:a16="http://schemas.microsoft.com/office/drawing/2014/main" id="{4C20FB70-03E4-4D7E-BA41-546EAAB33089}"/>
                </a:ext>
              </a:extLst>
            </p:cNvPr>
            <p:cNvCxnSpPr/>
            <p:nvPr userDrawn="1"/>
          </p:nvCxnSpPr>
          <p:spPr bwMode="invGray">
            <a:xfrm>
              <a:off x="0" y="5596128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9" name="Straight Connector 118">
              <a:extLst>
                <a:ext uri="{FF2B5EF4-FFF2-40B4-BE49-F238E27FC236}">
                  <a16:creationId xmlns:a16="http://schemas.microsoft.com/office/drawing/2014/main" id="{A84D3C92-FDAE-47DB-9457-A9B216922E98}"/>
                </a:ext>
              </a:extLst>
            </p:cNvPr>
            <p:cNvCxnSpPr/>
            <p:nvPr userDrawn="1"/>
          </p:nvCxnSpPr>
          <p:spPr bwMode="invGray">
            <a:xfrm>
              <a:off x="0" y="5285232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0" name="Straight Connector 119">
              <a:extLst>
                <a:ext uri="{FF2B5EF4-FFF2-40B4-BE49-F238E27FC236}">
                  <a16:creationId xmlns:a16="http://schemas.microsoft.com/office/drawing/2014/main" id="{B5DF0860-265F-4ABC-9F65-0C1D385DAA19}"/>
                </a:ext>
              </a:extLst>
            </p:cNvPr>
            <p:cNvCxnSpPr/>
            <p:nvPr userDrawn="1"/>
          </p:nvCxnSpPr>
          <p:spPr bwMode="invGray">
            <a:xfrm>
              <a:off x="0" y="6217920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1" name="Straight Connector 120">
              <a:extLst>
                <a:ext uri="{FF2B5EF4-FFF2-40B4-BE49-F238E27FC236}">
                  <a16:creationId xmlns:a16="http://schemas.microsoft.com/office/drawing/2014/main" id="{D878D1D5-E6E5-4FA6-AF6E-95E8AF796777}"/>
                </a:ext>
              </a:extLst>
            </p:cNvPr>
            <p:cNvCxnSpPr/>
            <p:nvPr userDrawn="1"/>
          </p:nvCxnSpPr>
          <p:spPr bwMode="invGray">
            <a:xfrm>
              <a:off x="0" y="5907024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2" name="Straight Connector 121">
              <a:extLst>
                <a:ext uri="{FF2B5EF4-FFF2-40B4-BE49-F238E27FC236}">
                  <a16:creationId xmlns:a16="http://schemas.microsoft.com/office/drawing/2014/main" id="{E11FF29A-4B39-4335-9BD5-ED902309BF79}"/>
                </a:ext>
              </a:extLst>
            </p:cNvPr>
            <p:cNvCxnSpPr/>
            <p:nvPr userDrawn="1"/>
          </p:nvCxnSpPr>
          <p:spPr bwMode="invGray">
            <a:xfrm>
              <a:off x="0" y="6528816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3" name="Straight Connector 122">
              <a:extLst>
                <a:ext uri="{FF2B5EF4-FFF2-40B4-BE49-F238E27FC236}">
                  <a16:creationId xmlns:a16="http://schemas.microsoft.com/office/drawing/2014/main" id="{3A82A803-5E70-4523-9F20-67F308765C7E}"/>
                </a:ext>
              </a:extLst>
            </p:cNvPr>
            <p:cNvCxnSpPr/>
            <p:nvPr userDrawn="1"/>
          </p:nvCxnSpPr>
          <p:spPr bwMode="invGray">
            <a:xfrm>
              <a:off x="0" y="777240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4" name="Straight Connector 123">
              <a:extLst>
                <a:ext uri="{FF2B5EF4-FFF2-40B4-BE49-F238E27FC236}">
                  <a16:creationId xmlns:a16="http://schemas.microsoft.com/office/drawing/2014/main" id="{B4208CB2-5882-4416-87C9-284BDAF3367A}"/>
                </a:ext>
              </a:extLst>
            </p:cNvPr>
            <p:cNvCxnSpPr/>
            <p:nvPr userDrawn="1"/>
          </p:nvCxnSpPr>
          <p:spPr bwMode="invGray">
            <a:xfrm>
              <a:off x="0" y="466344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5" name="Straight Connector 124">
              <a:extLst>
                <a:ext uri="{FF2B5EF4-FFF2-40B4-BE49-F238E27FC236}">
                  <a16:creationId xmlns:a16="http://schemas.microsoft.com/office/drawing/2014/main" id="{BD4116CD-6422-4E26-9703-D3F7C10FCD56}"/>
                </a:ext>
              </a:extLst>
            </p:cNvPr>
            <p:cNvCxnSpPr/>
            <p:nvPr userDrawn="1"/>
          </p:nvCxnSpPr>
          <p:spPr bwMode="invGray">
            <a:xfrm>
              <a:off x="0" y="155448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6" name="Straight Connector 125">
              <a:extLst>
                <a:ext uri="{FF2B5EF4-FFF2-40B4-BE49-F238E27FC236}">
                  <a16:creationId xmlns:a16="http://schemas.microsoft.com/office/drawing/2014/main" id="{31AB3A35-E2FF-4178-896B-F08E77092825}"/>
                </a:ext>
              </a:extLst>
            </p:cNvPr>
            <p:cNvCxnSpPr/>
            <p:nvPr userDrawn="1"/>
          </p:nvCxnSpPr>
          <p:spPr bwMode="invGray">
            <a:xfrm>
              <a:off x="0" y="1399032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7" name="Straight Connector 126">
              <a:extLst>
                <a:ext uri="{FF2B5EF4-FFF2-40B4-BE49-F238E27FC236}">
                  <a16:creationId xmlns:a16="http://schemas.microsoft.com/office/drawing/2014/main" id="{2179C539-DD6F-48AA-8F80-27BC682014AF}"/>
                </a:ext>
              </a:extLst>
            </p:cNvPr>
            <p:cNvCxnSpPr/>
            <p:nvPr userDrawn="1"/>
          </p:nvCxnSpPr>
          <p:spPr bwMode="invGray">
            <a:xfrm>
              <a:off x="0" y="1088136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8" name="Straight Connector 127">
              <a:extLst>
                <a:ext uri="{FF2B5EF4-FFF2-40B4-BE49-F238E27FC236}">
                  <a16:creationId xmlns:a16="http://schemas.microsoft.com/office/drawing/2014/main" id="{2784004E-3271-4D1C-B1EA-CA1E334E0D03}"/>
                </a:ext>
              </a:extLst>
            </p:cNvPr>
            <p:cNvCxnSpPr/>
            <p:nvPr userDrawn="1"/>
          </p:nvCxnSpPr>
          <p:spPr bwMode="invGray">
            <a:xfrm>
              <a:off x="0" y="2020824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9" name="Straight Connector 128">
              <a:extLst>
                <a:ext uri="{FF2B5EF4-FFF2-40B4-BE49-F238E27FC236}">
                  <a16:creationId xmlns:a16="http://schemas.microsoft.com/office/drawing/2014/main" id="{3657725E-FBF6-491D-9BA1-E6A9727F4F2D}"/>
                </a:ext>
              </a:extLst>
            </p:cNvPr>
            <p:cNvCxnSpPr/>
            <p:nvPr userDrawn="1"/>
          </p:nvCxnSpPr>
          <p:spPr bwMode="invGray">
            <a:xfrm>
              <a:off x="0" y="1709928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0" name="Straight Connector 129">
              <a:extLst>
                <a:ext uri="{FF2B5EF4-FFF2-40B4-BE49-F238E27FC236}">
                  <a16:creationId xmlns:a16="http://schemas.microsoft.com/office/drawing/2014/main" id="{31244567-76A7-47AF-9353-403D05D533F0}"/>
                </a:ext>
              </a:extLst>
            </p:cNvPr>
            <p:cNvCxnSpPr/>
            <p:nvPr userDrawn="1"/>
          </p:nvCxnSpPr>
          <p:spPr bwMode="invGray">
            <a:xfrm>
              <a:off x="0" y="2642616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1" name="Straight Connector 130">
              <a:extLst>
                <a:ext uri="{FF2B5EF4-FFF2-40B4-BE49-F238E27FC236}">
                  <a16:creationId xmlns:a16="http://schemas.microsoft.com/office/drawing/2014/main" id="{EEC47A2A-ED3B-4AD0-ACD5-F8ED92644229}"/>
                </a:ext>
              </a:extLst>
            </p:cNvPr>
            <p:cNvCxnSpPr/>
            <p:nvPr userDrawn="1"/>
          </p:nvCxnSpPr>
          <p:spPr bwMode="invGray">
            <a:xfrm>
              <a:off x="0" y="2331720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2" name="Straight Connector 131">
              <a:extLst>
                <a:ext uri="{FF2B5EF4-FFF2-40B4-BE49-F238E27FC236}">
                  <a16:creationId xmlns:a16="http://schemas.microsoft.com/office/drawing/2014/main" id="{0F3E01E5-F569-4020-BCB0-083537701AB0}"/>
                </a:ext>
              </a:extLst>
            </p:cNvPr>
            <p:cNvCxnSpPr/>
            <p:nvPr userDrawn="1"/>
          </p:nvCxnSpPr>
          <p:spPr bwMode="invGray">
            <a:xfrm>
              <a:off x="0" y="3264408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3" name="Straight Connector 132">
              <a:extLst>
                <a:ext uri="{FF2B5EF4-FFF2-40B4-BE49-F238E27FC236}">
                  <a16:creationId xmlns:a16="http://schemas.microsoft.com/office/drawing/2014/main" id="{71121A42-5912-44C8-B9A3-FDEC8EA70284}"/>
                </a:ext>
              </a:extLst>
            </p:cNvPr>
            <p:cNvCxnSpPr/>
            <p:nvPr userDrawn="1"/>
          </p:nvCxnSpPr>
          <p:spPr bwMode="invGray">
            <a:xfrm>
              <a:off x="0" y="2953512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4" name="Straight Connector 133">
              <a:extLst>
                <a:ext uri="{FF2B5EF4-FFF2-40B4-BE49-F238E27FC236}">
                  <a16:creationId xmlns:a16="http://schemas.microsoft.com/office/drawing/2014/main" id="{659B1DE7-25C8-4743-8284-FA656D339F55}"/>
                </a:ext>
              </a:extLst>
            </p:cNvPr>
            <p:cNvCxnSpPr/>
            <p:nvPr userDrawn="1"/>
          </p:nvCxnSpPr>
          <p:spPr bwMode="invGray">
            <a:xfrm>
              <a:off x="0" y="3886200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5" name="Straight Connector 134">
              <a:extLst>
                <a:ext uri="{FF2B5EF4-FFF2-40B4-BE49-F238E27FC236}">
                  <a16:creationId xmlns:a16="http://schemas.microsoft.com/office/drawing/2014/main" id="{526249F1-59FB-44FC-8AF9-D7F90AFBEE2C}"/>
                </a:ext>
              </a:extLst>
            </p:cNvPr>
            <p:cNvCxnSpPr/>
            <p:nvPr userDrawn="1"/>
          </p:nvCxnSpPr>
          <p:spPr bwMode="invGray">
            <a:xfrm>
              <a:off x="0" y="3575304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6" name="Straight Connector 135">
              <a:extLst>
                <a:ext uri="{FF2B5EF4-FFF2-40B4-BE49-F238E27FC236}">
                  <a16:creationId xmlns:a16="http://schemas.microsoft.com/office/drawing/2014/main" id="{E6D42779-D977-4405-A149-D8DE5B52134A}"/>
                </a:ext>
              </a:extLst>
            </p:cNvPr>
            <p:cNvCxnSpPr/>
            <p:nvPr userDrawn="1"/>
          </p:nvCxnSpPr>
          <p:spPr bwMode="invGray">
            <a:xfrm>
              <a:off x="0" y="4507992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7" name="Straight Connector 136">
              <a:extLst>
                <a:ext uri="{FF2B5EF4-FFF2-40B4-BE49-F238E27FC236}">
                  <a16:creationId xmlns:a16="http://schemas.microsoft.com/office/drawing/2014/main" id="{27EE8A2F-6AD9-4AE7-B04B-7892891F84AC}"/>
                </a:ext>
              </a:extLst>
            </p:cNvPr>
            <p:cNvCxnSpPr/>
            <p:nvPr userDrawn="1"/>
          </p:nvCxnSpPr>
          <p:spPr bwMode="invGray">
            <a:xfrm>
              <a:off x="0" y="4197096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8" name="Straight Connector 137">
              <a:extLst>
                <a:ext uri="{FF2B5EF4-FFF2-40B4-BE49-F238E27FC236}">
                  <a16:creationId xmlns:a16="http://schemas.microsoft.com/office/drawing/2014/main" id="{B8F4A59A-16C3-4C3A-AB79-FE22721EA641}"/>
                </a:ext>
              </a:extLst>
            </p:cNvPr>
            <p:cNvCxnSpPr/>
            <p:nvPr userDrawn="1"/>
          </p:nvCxnSpPr>
          <p:spPr bwMode="invGray">
            <a:xfrm>
              <a:off x="0" y="5129784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9" name="Straight Connector 138">
              <a:extLst>
                <a:ext uri="{FF2B5EF4-FFF2-40B4-BE49-F238E27FC236}">
                  <a16:creationId xmlns:a16="http://schemas.microsoft.com/office/drawing/2014/main" id="{5CA3A6CC-1A49-42F6-A318-99D9224BDC91}"/>
                </a:ext>
              </a:extLst>
            </p:cNvPr>
            <p:cNvCxnSpPr/>
            <p:nvPr userDrawn="1"/>
          </p:nvCxnSpPr>
          <p:spPr bwMode="invGray">
            <a:xfrm>
              <a:off x="0" y="4818888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0" name="Straight Connector 139">
              <a:extLst>
                <a:ext uri="{FF2B5EF4-FFF2-40B4-BE49-F238E27FC236}">
                  <a16:creationId xmlns:a16="http://schemas.microsoft.com/office/drawing/2014/main" id="{2DC3484E-5EF8-49C4-B1F6-75C854D50C80}"/>
                </a:ext>
              </a:extLst>
            </p:cNvPr>
            <p:cNvCxnSpPr/>
            <p:nvPr userDrawn="1"/>
          </p:nvCxnSpPr>
          <p:spPr bwMode="invGray">
            <a:xfrm>
              <a:off x="0" y="5751576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1" name="Straight Connector 140">
              <a:extLst>
                <a:ext uri="{FF2B5EF4-FFF2-40B4-BE49-F238E27FC236}">
                  <a16:creationId xmlns:a16="http://schemas.microsoft.com/office/drawing/2014/main" id="{33461A54-E77E-414D-B7E0-7364070D9566}"/>
                </a:ext>
              </a:extLst>
            </p:cNvPr>
            <p:cNvCxnSpPr/>
            <p:nvPr userDrawn="1"/>
          </p:nvCxnSpPr>
          <p:spPr bwMode="invGray">
            <a:xfrm>
              <a:off x="0" y="5440680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2" name="Straight Connector 141">
              <a:extLst>
                <a:ext uri="{FF2B5EF4-FFF2-40B4-BE49-F238E27FC236}">
                  <a16:creationId xmlns:a16="http://schemas.microsoft.com/office/drawing/2014/main" id="{29C48517-171B-43FD-A41C-58C9B531BDB5}"/>
                </a:ext>
              </a:extLst>
            </p:cNvPr>
            <p:cNvCxnSpPr/>
            <p:nvPr userDrawn="1"/>
          </p:nvCxnSpPr>
          <p:spPr bwMode="invGray">
            <a:xfrm>
              <a:off x="0" y="6373368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3" name="Straight Connector 142">
              <a:extLst>
                <a:ext uri="{FF2B5EF4-FFF2-40B4-BE49-F238E27FC236}">
                  <a16:creationId xmlns:a16="http://schemas.microsoft.com/office/drawing/2014/main" id="{F429932A-1238-48FC-B171-20A3AA531D40}"/>
                </a:ext>
              </a:extLst>
            </p:cNvPr>
            <p:cNvCxnSpPr/>
            <p:nvPr userDrawn="1"/>
          </p:nvCxnSpPr>
          <p:spPr bwMode="invGray">
            <a:xfrm>
              <a:off x="0" y="6062472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4" name="Straight Connector 143">
              <a:extLst>
                <a:ext uri="{FF2B5EF4-FFF2-40B4-BE49-F238E27FC236}">
                  <a16:creationId xmlns:a16="http://schemas.microsoft.com/office/drawing/2014/main" id="{7BED7651-AF04-41D4-9476-5A43476D85BB}"/>
                </a:ext>
              </a:extLst>
            </p:cNvPr>
            <p:cNvCxnSpPr/>
            <p:nvPr userDrawn="1"/>
          </p:nvCxnSpPr>
          <p:spPr bwMode="invGray">
            <a:xfrm>
              <a:off x="0" y="6684264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5" name="main body box">
              <a:extLst>
                <a:ext uri="{FF2B5EF4-FFF2-40B4-BE49-F238E27FC236}">
                  <a16:creationId xmlns:a16="http://schemas.microsoft.com/office/drawing/2014/main" id="{100DE417-9DB9-4840-8370-B716FFA27760}"/>
                </a:ext>
              </a:extLst>
            </p:cNvPr>
            <p:cNvSpPr/>
            <p:nvPr userDrawn="1"/>
          </p:nvSpPr>
          <p:spPr bwMode="invGray">
            <a:xfrm>
              <a:off x="554736" y="1709928"/>
              <a:ext cx="11082528" cy="4507992"/>
            </a:xfrm>
            <a:prstGeom prst="rect">
              <a:avLst/>
            </a:prstGeom>
            <a:noFill/>
            <a:ln w="12700">
              <a:solidFill>
                <a:srgbClr val="19D3C5">
                  <a:alpha val="50000"/>
                </a:srgbClr>
              </a:solidFill>
            </a:ln>
          </p:spPr>
          <p:txBody>
            <a:bodyPr vert="horz" wrap="square" lIns="68572" tIns="34286" rIns="68572" bIns="34286" numCol="1" anchor="t" anchorCtr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23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cxnSp>
          <p:nvCxnSpPr>
            <p:cNvPr id="146" name="Straight Connector 145">
              <a:extLst>
                <a:ext uri="{FF2B5EF4-FFF2-40B4-BE49-F238E27FC236}">
                  <a16:creationId xmlns:a16="http://schemas.microsoft.com/office/drawing/2014/main" id="{B93A1E2B-8C80-482F-83BE-384344D09839}"/>
                </a:ext>
              </a:extLst>
            </p:cNvPr>
            <p:cNvCxnSpPr/>
            <p:nvPr userDrawn="1"/>
          </p:nvCxnSpPr>
          <p:spPr bwMode="invGray">
            <a:xfrm>
              <a:off x="554736" y="2177796"/>
              <a:ext cx="11082528" cy="0"/>
            </a:xfrm>
            <a:prstGeom prst="line">
              <a:avLst/>
            </a:prstGeom>
            <a:noFill/>
            <a:ln w="12700">
              <a:solidFill>
                <a:srgbClr val="19D3C5">
                  <a:alpha val="50000"/>
                </a:srgbClr>
              </a:solidFill>
            </a:ln>
          </p:spPr>
        </p:cxnSp>
        <p:cxnSp>
          <p:nvCxnSpPr>
            <p:cNvPr id="147" name="Straight Connector 146">
              <a:extLst>
                <a:ext uri="{FF2B5EF4-FFF2-40B4-BE49-F238E27FC236}">
                  <a16:creationId xmlns:a16="http://schemas.microsoft.com/office/drawing/2014/main" id="{BEAB22C5-0A46-4041-9158-6DC76EA2F350}"/>
                </a:ext>
              </a:extLst>
            </p:cNvPr>
            <p:cNvCxnSpPr/>
            <p:nvPr userDrawn="1"/>
          </p:nvCxnSpPr>
          <p:spPr bwMode="invGray">
            <a:xfrm>
              <a:off x="554736" y="1711453"/>
              <a:ext cx="11082528" cy="0"/>
            </a:xfrm>
            <a:prstGeom prst="line">
              <a:avLst/>
            </a:prstGeom>
            <a:noFill/>
            <a:ln w="12700">
              <a:solidFill>
                <a:srgbClr val="19D3C5">
                  <a:alpha val="50000"/>
                </a:srgbClr>
              </a:solidFill>
            </a:ln>
          </p:spPr>
        </p:cxnSp>
      </p:grpSp>
      <p:sp>
        <p:nvSpPr>
          <p:cNvPr id="4" name="Sticker" hidden="1">
            <a:extLst>
              <a:ext uri="{FF2B5EF4-FFF2-40B4-BE49-F238E27FC236}">
                <a16:creationId xmlns:a16="http://schemas.microsoft.com/office/drawing/2014/main" id="{F9BB011A-568C-4B05-AE57-EB000B2FD8BB}"/>
              </a:ext>
            </a:extLst>
          </p:cNvPr>
          <p:cNvSpPr txBox="1"/>
          <p:nvPr userDrawn="1"/>
        </p:nvSpPr>
        <p:spPr>
          <a:xfrm>
            <a:off x="554736" y="1289273"/>
            <a:ext cx="450444" cy="123111"/>
          </a:xfrm>
          <a:prstGeom prst="rect">
            <a:avLst/>
          </a:prstGeom>
          <a:noFill/>
          <a:ln w="6350">
            <a:noFill/>
            <a:miter lim="800000"/>
          </a:ln>
        </p:spPr>
        <p:txBody>
          <a:bodyPr vert="horz" wrap="none" lIns="0" tIns="0" rIns="0" bIns="0" rtlCol="0">
            <a:spAutoFit/>
          </a:bodyPr>
          <a:lstStyle>
            <a:defPPr>
              <a:defRPr lang="en-US"/>
            </a:defPPr>
            <a:lvl1pPr>
              <a:spcBef>
                <a:spcPts val="300"/>
              </a:spcBef>
              <a:spcAft>
                <a:spcPts val="300"/>
              </a:spcAft>
              <a:buNone/>
              <a:defRPr sz="800" b="1" cap="all" baseline="0"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none" strike="noStrike" kern="1200" cap="all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STICKER</a:t>
            </a:r>
          </a:p>
        </p:txBody>
      </p:sp>
      <p:sp>
        <p:nvSpPr>
          <p:cNvPr id="169" name="ACET" hidden="1">
            <a:extLst>
              <a:ext uri="{FF2B5EF4-FFF2-40B4-BE49-F238E27FC236}">
                <a16:creationId xmlns:a16="http://schemas.microsoft.com/office/drawing/2014/main" id="{62CF7362-20CB-4908-AFFE-D4E2B9A5DF3B}"/>
              </a:ext>
            </a:extLst>
          </p:cNvPr>
          <p:cNvSpPr txBox="1"/>
          <p:nvPr userDrawn="1">
            <p:custDataLst>
              <p:tags r:id="rId28"/>
            </p:custDataLst>
          </p:nvPr>
        </p:nvSpPr>
        <p:spPr>
          <a:xfrm>
            <a:off x="5987738" y="2170800"/>
            <a:ext cx="3049253" cy="56938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lang="en-US"/>
            </a:defPPr>
            <a:lvl1pPr lv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Segoe UI" panose="020B0502040204020203" pitchFamily="34" charset="0"/>
              <a:buChar char="​"/>
              <a:defRPr sz="1600" b="1">
                <a:cs typeface="Arial" panose="020B0604020202020204" pitchFamily="34" charset="0"/>
              </a:defRPr>
            </a:lvl1pPr>
            <a:lvl2pPr marL="228600" lvl="1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10000"/>
              <a:buFont typeface="Wingdings" panose="05000000000000000000" pitchFamily="2" charset="2"/>
              <a:buChar char=""/>
              <a:defRPr sz="1600"/>
            </a:lvl2pPr>
            <a:lvl3pPr marL="442913" lvl="2" indent="-21431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10000"/>
              <a:buFont typeface="Arial" panose="020B0604020202020204" pitchFamily="34" charset="0"/>
              <a:buChar char="‒"/>
              <a:defRPr sz="1600"/>
            </a:lvl3pPr>
            <a:lvl4pPr marL="598488" lvl="3" indent="-15240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sz="1600"/>
            </a:lvl4pPr>
            <a:lvl5pPr marL="817563" lvl="4" indent="-1476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̶"/>
              <a:defRPr sz="1600"/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Segoe UI" panose="020B0502040204020203" pitchFamily="34" charset="0"/>
              <a:buChar char="​"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Above Chart Exhibit Title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Segoe UI" panose="020B0502040204020203" pitchFamily="34" charset="0"/>
              <a:buChar char="​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Unit of Measure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C1F3293-4EFE-461D-940D-7EE66BAE31C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54736" y="2170800"/>
            <a:ext cx="2484655" cy="163121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grpSp>
        <p:nvGrpSpPr>
          <p:cNvPr id="170" name="LegendLines" hidden="1">
            <a:extLst>
              <a:ext uri="{FF2B5EF4-FFF2-40B4-BE49-F238E27FC236}">
                <a16:creationId xmlns:a16="http://schemas.microsoft.com/office/drawing/2014/main" id="{6017DE47-4B7E-4602-A5D8-84F1D054B685}"/>
              </a:ext>
            </a:extLst>
          </p:cNvPr>
          <p:cNvGrpSpPr/>
          <p:nvPr userDrawn="1"/>
        </p:nvGrpSpPr>
        <p:grpSpPr>
          <a:xfrm>
            <a:off x="10317304" y="3150223"/>
            <a:ext cx="1319960" cy="958286"/>
            <a:chOff x="10162879" y="3243772"/>
            <a:chExt cx="1319960" cy="958286"/>
          </a:xfrm>
        </p:grpSpPr>
        <p:sp>
          <p:nvSpPr>
            <p:cNvPr id="171" name="Legend1">
              <a:extLst>
                <a:ext uri="{FF2B5EF4-FFF2-40B4-BE49-F238E27FC236}">
                  <a16:creationId xmlns:a16="http://schemas.microsoft.com/office/drawing/2014/main" id="{0E773DEB-38A3-4D4F-8F3A-7DED71AB991A}"/>
                </a:ext>
              </a:extLst>
            </p:cNvPr>
            <p:cNvSpPr txBox="1"/>
            <p:nvPr/>
          </p:nvSpPr>
          <p:spPr>
            <a:xfrm>
              <a:off x="10886522" y="3243772"/>
              <a:ext cx="596317" cy="215444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wrap="none" lIns="0" tIns="0" rIns="0" bIns="0" rtlCol="0" anchor="ctr" anchorCtr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Legend</a:t>
              </a:r>
              <a:endPara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2" name="Legend2">
              <a:extLst>
                <a:ext uri="{FF2B5EF4-FFF2-40B4-BE49-F238E27FC236}">
                  <a16:creationId xmlns:a16="http://schemas.microsoft.com/office/drawing/2014/main" id="{0BBD940B-C7B3-42F9-A317-3A6409A75F43}"/>
                </a:ext>
              </a:extLst>
            </p:cNvPr>
            <p:cNvSpPr txBox="1"/>
            <p:nvPr/>
          </p:nvSpPr>
          <p:spPr>
            <a:xfrm>
              <a:off x="10886522" y="3615193"/>
              <a:ext cx="596317" cy="215444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wrap="none" lIns="0" tIns="0" rIns="0" bIns="0" rtlCol="0" anchor="ctr" anchorCtr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Legend</a:t>
              </a:r>
            </a:p>
          </p:txBody>
        </p:sp>
        <p:sp>
          <p:nvSpPr>
            <p:cNvPr id="173" name="Legend3">
              <a:extLst>
                <a:ext uri="{FF2B5EF4-FFF2-40B4-BE49-F238E27FC236}">
                  <a16:creationId xmlns:a16="http://schemas.microsoft.com/office/drawing/2014/main" id="{C26E9D6E-D5B2-4063-BC7C-9B64A65F12D6}"/>
                </a:ext>
              </a:extLst>
            </p:cNvPr>
            <p:cNvSpPr txBox="1"/>
            <p:nvPr/>
          </p:nvSpPr>
          <p:spPr>
            <a:xfrm>
              <a:off x="10886522" y="3986614"/>
              <a:ext cx="596317" cy="215444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wrap="none" lIns="0" tIns="0" rIns="0" bIns="0" rtlCol="0" anchor="ctr" anchorCtr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Legend</a:t>
              </a:r>
            </a:p>
          </p:txBody>
        </p:sp>
        <p:sp>
          <p:nvSpPr>
            <p:cNvPr id="174" name="LineLegend3">
              <a:extLst>
                <a:ext uri="{FF2B5EF4-FFF2-40B4-BE49-F238E27FC236}">
                  <a16:creationId xmlns:a16="http://schemas.microsoft.com/office/drawing/2014/main" id="{D75199AB-4672-4D43-A550-E0AD095E38D9}"/>
                </a:ext>
              </a:extLst>
            </p:cNvPr>
            <p:cNvSpPr>
              <a:spLocks noChangeShapeType="1"/>
            </p:cNvSpPr>
            <p:nvPr/>
          </p:nvSpPr>
          <p:spPr bwMode="gray">
            <a:xfrm>
              <a:off x="10162879" y="4092784"/>
              <a:ext cx="457200" cy="0"/>
            </a:xfrm>
            <a:prstGeom prst="line">
              <a:avLst/>
            </a:prstGeom>
            <a:noFill/>
            <a:ln w="28575">
              <a:solidFill>
                <a:schemeClr val="accent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5" name="LineLegend2">
              <a:extLst>
                <a:ext uri="{FF2B5EF4-FFF2-40B4-BE49-F238E27FC236}">
                  <a16:creationId xmlns:a16="http://schemas.microsoft.com/office/drawing/2014/main" id="{C54E0345-E77E-4F4E-A6DE-370FD26C5833}"/>
                </a:ext>
              </a:extLst>
            </p:cNvPr>
            <p:cNvSpPr>
              <a:spLocks noChangeShapeType="1"/>
            </p:cNvSpPr>
            <p:nvPr/>
          </p:nvSpPr>
          <p:spPr bwMode="gray">
            <a:xfrm>
              <a:off x="10162879" y="3719425"/>
              <a:ext cx="457200" cy="0"/>
            </a:xfrm>
            <a:prstGeom prst="line">
              <a:avLst/>
            </a:prstGeom>
            <a:noFill/>
            <a:ln w="28575">
              <a:solidFill>
                <a:schemeClr val="accent1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6" name="LineLegend1">
              <a:extLst>
                <a:ext uri="{FF2B5EF4-FFF2-40B4-BE49-F238E27FC236}">
                  <a16:creationId xmlns:a16="http://schemas.microsoft.com/office/drawing/2014/main" id="{6EF73E9A-1D4C-4C71-AC42-915A9A82D8EE}"/>
                </a:ext>
              </a:extLst>
            </p:cNvPr>
            <p:cNvSpPr>
              <a:spLocks noChangeShapeType="1"/>
            </p:cNvSpPr>
            <p:nvPr/>
          </p:nvSpPr>
          <p:spPr bwMode="gray">
            <a:xfrm>
              <a:off x="10162879" y="3351494"/>
              <a:ext cx="457200" cy="0"/>
            </a:xfrm>
            <a:prstGeom prst="line">
              <a:avLst/>
            </a:prstGeom>
            <a:noFill/>
            <a:ln w="28575">
              <a:solidFill>
                <a:schemeClr val="accent1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177" name="LegendMoons" hidden="1">
            <a:extLst>
              <a:ext uri="{FF2B5EF4-FFF2-40B4-BE49-F238E27FC236}">
                <a16:creationId xmlns:a16="http://schemas.microsoft.com/office/drawing/2014/main" id="{293BE944-4FB1-49E4-A46A-DFB832FADF2D}"/>
              </a:ext>
            </a:extLst>
          </p:cNvPr>
          <p:cNvGrpSpPr/>
          <p:nvPr userDrawn="1"/>
        </p:nvGrpSpPr>
        <p:grpSpPr>
          <a:xfrm>
            <a:off x="10688315" y="1145373"/>
            <a:ext cx="948949" cy="1731859"/>
            <a:chOff x="7723680" y="1702457"/>
            <a:chExt cx="948949" cy="1731859"/>
          </a:xfrm>
        </p:grpSpPr>
        <p:sp>
          <p:nvSpPr>
            <p:cNvPr id="178" name="Legend1">
              <a:extLst>
                <a:ext uri="{FF2B5EF4-FFF2-40B4-BE49-F238E27FC236}">
                  <a16:creationId xmlns:a16="http://schemas.microsoft.com/office/drawing/2014/main" id="{7C824262-8989-4B2D-8DBF-135E9E168DBC}"/>
                </a:ext>
              </a:extLst>
            </p:cNvPr>
            <p:cNvSpPr txBox="1"/>
            <p:nvPr/>
          </p:nvSpPr>
          <p:spPr>
            <a:xfrm>
              <a:off x="8076312" y="1709816"/>
              <a:ext cx="596317" cy="215444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wrap="none" lIns="0" tIns="0" rIns="0" bIns="0" rtlCol="0" anchor="ctr" anchorCtr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Legend</a:t>
              </a:r>
              <a:endPara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6" name="Legend2">
              <a:extLst>
                <a:ext uri="{FF2B5EF4-FFF2-40B4-BE49-F238E27FC236}">
                  <a16:creationId xmlns:a16="http://schemas.microsoft.com/office/drawing/2014/main" id="{F6423FB4-50F6-480B-81B0-87D1466FC3D9}"/>
                </a:ext>
              </a:extLst>
            </p:cNvPr>
            <p:cNvSpPr txBox="1"/>
            <p:nvPr/>
          </p:nvSpPr>
          <p:spPr>
            <a:xfrm>
              <a:off x="8076312" y="2085275"/>
              <a:ext cx="596317" cy="215444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wrap="none" lIns="0" tIns="0" rIns="0" bIns="0" rtlCol="0" anchor="ctr" anchorCtr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Legend</a:t>
              </a:r>
              <a:endPara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8" name="Legend3">
              <a:extLst>
                <a:ext uri="{FF2B5EF4-FFF2-40B4-BE49-F238E27FC236}">
                  <a16:creationId xmlns:a16="http://schemas.microsoft.com/office/drawing/2014/main" id="{F5CAFF64-59BF-4FFA-A7EC-6C6AB587CFFB}"/>
                </a:ext>
              </a:extLst>
            </p:cNvPr>
            <p:cNvSpPr txBox="1"/>
            <p:nvPr/>
          </p:nvSpPr>
          <p:spPr>
            <a:xfrm>
              <a:off x="8076312" y="2460734"/>
              <a:ext cx="596317" cy="215444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wrap="none" lIns="0" tIns="0" rIns="0" bIns="0" rtlCol="0" anchor="ctr" anchorCtr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Legend</a:t>
              </a:r>
              <a:endPara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9" name="Legend4">
              <a:extLst>
                <a:ext uri="{FF2B5EF4-FFF2-40B4-BE49-F238E27FC236}">
                  <a16:creationId xmlns:a16="http://schemas.microsoft.com/office/drawing/2014/main" id="{16DCA56E-1BE7-44F5-B451-C39F813FE2B6}"/>
                </a:ext>
              </a:extLst>
            </p:cNvPr>
            <p:cNvSpPr txBox="1"/>
            <p:nvPr/>
          </p:nvSpPr>
          <p:spPr>
            <a:xfrm>
              <a:off x="8076312" y="2836193"/>
              <a:ext cx="596317" cy="215444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wrap="none" lIns="0" tIns="0" rIns="0" bIns="0" rtlCol="0" anchor="ctr" anchorCtr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Legend</a:t>
              </a:r>
              <a:endPara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00" name="Legend5">
              <a:extLst>
                <a:ext uri="{FF2B5EF4-FFF2-40B4-BE49-F238E27FC236}">
                  <a16:creationId xmlns:a16="http://schemas.microsoft.com/office/drawing/2014/main" id="{115CD1D8-A840-4C47-8BAE-4755ADB1023C}"/>
                </a:ext>
              </a:extLst>
            </p:cNvPr>
            <p:cNvSpPr txBox="1"/>
            <p:nvPr/>
          </p:nvSpPr>
          <p:spPr>
            <a:xfrm>
              <a:off x="8076312" y="3211654"/>
              <a:ext cx="596317" cy="215444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wrap="none" lIns="0" tIns="0" rIns="0" bIns="0" rtlCol="0" anchor="ctr" anchorCtr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Legend</a:t>
              </a:r>
              <a:endPara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grpSp>
          <p:nvGrpSpPr>
            <p:cNvPr id="201" name="MoonLegend1">
              <a:extLst>
                <a:ext uri="{FF2B5EF4-FFF2-40B4-BE49-F238E27FC236}">
                  <a16:creationId xmlns:a16="http://schemas.microsoft.com/office/drawing/2014/main" id="{98251E0D-E6AA-48B7-9F7E-F065654B0419}"/>
                </a:ext>
              </a:extLst>
            </p:cNvPr>
            <p:cNvGrpSpPr>
              <a:grpSpLocks noChangeAspect="1"/>
            </p:cNvGrpSpPr>
            <p:nvPr>
              <p:custDataLst>
                <p:tags r:id="rId29"/>
              </p:custDataLst>
            </p:nvPr>
          </p:nvGrpSpPr>
          <p:grpSpPr>
            <a:xfrm>
              <a:off x="7723680" y="1702457"/>
              <a:ext cx="228600" cy="228600"/>
              <a:chOff x="762000" y="1270000"/>
              <a:chExt cx="254000" cy="254000"/>
            </a:xfrm>
          </p:grpSpPr>
          <p:sp>
            <p:nvSpPr>
              <p:cNvPr id="214" name="Oval 213">
                <a:extLst>
                  <a:ext uri="{FF2B5EF4-FFF2-40B4-BE49-F238E27FC236}">
                    <a16:creationId xmlns:a16="http://schemas.microsoft.com/office/drawing/2014/main" id="{2BCBBD5C-74E4-49E5-AB9C-046CC11FD95D}"/>
                  </a:ext>
                </a:extLst>
              </p:cNvPr>
              <p:cNvSpPr/>
              <p:nvPr>
                <p:custDataLst>
                  <p:tags r:id="rId42"/>
                </p:custDataLst>
              </p:nvPr>
            </p:nvSpPr>
            <p:spPr>
              <a:xfrm>
                <a:off x="762000" y="1270000"/>
                <a:ext cx="254000" cy="254000"/>
              </a:xfrm>
              <a:prstGeom prst="ellipse">
                <a:avLst/>
              </a:prstGeom>
              <a:solidFill>
                <a:srgbClr val="D0D0D0"/>
              </a:solidFill>
              <a:ln w="9525" cap="flat" cmpd="sng" algn="ctr">
                <a:noFill/>
                <a:prstDash val="solid"/>
              </a:ln>
              <a:effectLst/>
              <a:extLst>
                <a:ext uri="{91240B29-F687-4F45-9708-019B960494DF}">
                  <a14:hiddenLine xmlns:a14="http://schemas.microsoft.com/office/drawing/2010/main" w="0" cap="flat" cmpd="sng" algn="ctr">
                    <a:solidFill>
                      <a:schemeClr val="bg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4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15" name="Arc 214">
                <a:extLst>
                  <a:ext uri="{FF2B5EF4-FFF2-40B4-BE49-F238E27FC236}">
                    <a16:creationId xmlns:a16="http://schemas.microsoft.com/office/drawing/2014/main" id="{FA7671A9-71DB-43E2-9D83-DE6CB521F4F4}"/>
                  </a:ext>
                </a:extLst>
              </p:cNvPr>
              <p:cNvSpPr/>
              <p:nvPr>
                <p:custDataLst>
                  <p:tags r:id="rId43"/>
                </p:custDataLst>
              </p:nvPr>
            </p:nvSpPr>
            <p:spPr>
              <a:xfrm>
                <a:off x="762000" y="1270000"/>
                <a:ext cx="254000" cy="254000"/>
              </a:xfrm>
              <a:prstGeom prst="arc">
                <a:avLst>
                  <a:gd name="adj1" fmla="val 16200000"/>
                  <a:gd name="adj2" fmla="val 5400000"/>
                </a:avLst>
              </a:prstGeom>
              <a:solidFill>
                <a:schemeClr val="accent1"/>
              </a:solidFill>
              <a:ln w="9525" cap="flat" cmpd="sng" algn="ctr">
                <a:noFill/>
                <a:prstDash val="solid"/>
              </a:ln>
              <a:effectLst/>
              <a:extLst>
                <a:ext uri="{91240B29-F687-4F45-9708-019B960494DF}">
                  <a14:hiddenLine xmlns:a14="http://schemas.microsoft.com/office/drawing/2010/main" w="0" cap="flat" cmpd="sng" algn="ctr">
                    <a:solidFill>
                      <a:schemeClr val="bg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202" name="MoonLegend2">
              <a:extLst>
                <a:ext uri="{FF2B5EF4-FFF2-40B4-BE49-F238E27FC236}">
                  <a16:creationId xmlns:a16="http://schemas.microsoft.com/office/drawing/2014/main" id="{E4E3E41D-ACEE-448A-9712-FCB4DC84E263}"/>
                </a:ext>
              </a:extLst>
            </p:cNvPr>
            <p:cNvGrpSpPr>
              <a:grpSpLocks noChangeAspect="1"/>
            </p:cNvGrpSpPr>
            <p:nvPr>
              <p:custDataLst>
                <p:tags r:id="rId30"/>
              </p:custDataLst>
            </p:nvPr>
          </p:nvGrpSpPr>
          <p:grpSpPr>
            <a:xfrm>
              <a:off x="7723680" y="2078270"/>
              <a:ext cx="228600" cy="228600"/>
              <a:chOff x="762000" y="1270000"/>
              <a:chExt cx="254000" cy="254000"/>
            </a:xfrm>
          </p:grpSpPr>
          <p:sp>
            <p:nvSpPr>
              <p:cNvPr id="212" name="Oval 211">
                <a:extLst>
                  <a:ext uri="{FF2B5EF4-FFF2-40B4-BE49-F238E27FC236}">
                    <a16:creationId xmlns:a16="http://schemas.microsoft.com/office/drawing/2014/main" id="{3A14524F-36B3-4640-BB23-FC3334384374}"/>
                  </a:ext>
                </a:extLst>
              </p:cNvPr>
              <p:cNvSpPr/>
              <p:nvPr>
                <p:custDataLst>
                  <p:tags r:id="rId40"/>
                </p:custDataLst>
              </p:nvPr>
            </p:nvSpPr>
            <p:spPr>
              <a:xfrm>
                <a:off x="762000" y="1270000"/>
                <a:ext cx="254000" cy="254000"/>
              </a:xfrm>
              <a:prstGeom prst="ellipse">
                <a:avLst/>
              </a:prstGeom>
              <a:solidFill>
                <a:srgbClr val="D0D0D0"/>
              </a:solidFill>
              <a:ln w="9525" cap="flat" cmpd="sng" algn="ctr">
                <a:noFill/>
                <a:prstDash val="solid"/>
              </a:ln>
              <a:effectLst/>
              <a:extLst>
                <a:ext uri="{91240B29-F687-4F45-9708-019B960494DF}">
                  <a14:hiddenLine xmlns:a14="http://schemas.microsoft.com/office/drawing/2010/main" w="0" cap="flat" cmpd="sng" algn="ctr">
                    <a:solidFill>
                      <a:schemeClr val="bg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4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13" name="Arc 212">
                <a:extLst>
                  <a:ext uri="{FF2B5EF4-FFF2-40B4-BE49-F238E27FC236}">
                    <a16:creationId xmlns:a16="http://schemas.microsoft.com/office/drawing/2014/main" id="{6B313E13-C478-43A9-8722-8D490DFC9F2B}"/>
                  </a:ext>
                </a:extLst>
              </p:cNvPr>
              <p:cNvSpPr/>
              <p:nvPr>
                <p:custDataLst>
                  <p:tags r:id="rId41"/>
                </p:custDataLst>
              </p:nvPr>
            </p:nvSpPr>
            <p:spPr>
              <a:xfrm>
                <a:off x="762000" y="1270000"/>
                <a:ext cx="254000" cy="254000"/>
              </a:xfrm>
              <a:prstGeom prst="arc">
                <a:avLst>
                  <a:gd name="adj1" fmla="val 16200000"/>
                  <a:gd name="adj2" fmla="val 0"/>
                </a:avLst>
              </a:prstGeom>
              <a:solidFill>
                <a:schemeClr val="accent1"/>
              </a:solidFill>
              <a:ln w="9525" cap="flat" cmpd="sng" algn="ctr">
                <a:noFill/>
                <a:prstDash val="solid"/>
              </a:ln>
              <a:effectLst/>
              <a:extLst>
                <a:ext uri="{91240B29-F687-4F45-9708-019B960494DF}">
                  <a14:hiddenLine xmlns:a14="http://schemas.microsoft.com/office/drawing/2010/main" w="0" cap="flat" cmpd="sng" algn="ctr">
                    <a:solidFill>
                      <a:schemeClr val="bg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203" name="MoonLegend3">
              <a:extLst>
                <a:ext uri="{FF2B5EF4-FFF2-40B4-BE49-F238E27FC236}">
                  <a16:creationId xmlns:a16="http://schemas.microsoft.com/office/drawing/2014/main" id="{346CEEAD-EB0F-4654-9B74-E9B88E15E92E}"/>
                </a:ext>
              </a:extLst>
            </p:cNvPr>
            <p:cNvGrpSpPr>
              <a:grpSpLocks noChangeAspect="1"/>
            </p:cNvGrpSpPr>
            <p:nvPr>
              <p:custDataLst>
                <p:tags r:id="rId31"/>
              </p:custDataLst>
            </p:nvPr>
          </p:nvGrpSpPr>
          <p:grpSpPr>
            <a:xfrm>
              <a:off x="7723680" y="2454085"/>
              <a:ext cx="228600" cy="228600"/>
              <a:chOff x="762000" y="1270000"/>
              <a:chExt cx="254000" cy="254000"/>
            </a:xfrm>
          </p:grpSpPr>
          <p:sp>
            <p:nvSpPr>
              <p:cNvPr id="210" name="Oval 209">
                <a:extLst>
                  <a:ext uri="{FF2B5EF4-FFF2-40B4-BE49-F238E27FC236}">
                    <a16:creationId xmlns:a16="http://schemas.microsoft.com/office/drawing/2014/main" id="{F1CCE464-A935-45D5-9DD2-6FD002E2E10F}"/>
                  </a:ext>
                </a:extLst>
              </p:cNvPr>
              <p:cNvSpPr/>
              <p:nvPr>
                <p:custDataLst>
                  <p:tags r:id="rId38"/>
                </p:custDataLst>
              </p:nvPr>
            </p:nvSpPr>
            <p:spPr>
              <a:xfrm>
                <a:off x="762000" y="1270000"/>
                <a:ext cx="254000" cy="254000"/>
              </a:xfrm>
              <a:prstGeom prst="ellipse">
                <a:avLst/>
              </a:prstGeom>
              <a:solidFill>
                <a:srgbClr val="D0D0D0"/>
              </a:solidFill>
              <a:ln w="9525" cap="flat" cmpd="sng" algn="ctr">
                <a:noFill/>
                <a:prstDash val="solid"/>
              </a:ln>
              <a:effectLst/>
              <a:extLst>
                <a:ext uri="{91240B29-F687-4F45-9708-019B960494DF}">
                  <a14:hiddenLine xmlns:a14="http://schemas.microsoft.com/office/drawing/2010/main" w="0" cap="flat" cmpd="sng" algn="ctr">
                    <a:solidFill>
                      <a:schemeClr val="bg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4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11" name="Arc 210">
                <a:extLst>
                  <a:ext uri="{FF2B5EF4-FFF2-40B4-BE49-F238E27FC236}">
                    <a16:creationId xmlns:a16="http://schemas.microsoft.com/office/drawing/2014/main" id="{F06CB200-3A1A-467F-8166-1307ABD2F9DA}"/>
                  </a:ext>
                </a:extLst>
              </p:cNvPr>
              <p:cNvSpPr/>
              <p:nvPr>
                <p:custDataLst>
                  <p:tags r:id="rId39"/>
                </p:custDataLst>
              </p:nvPr>
            </p:nvSpPr>
            <p:spPr>
              <a:xfrm>
                <a:off x="762000" y="1270000"/>
                <a:ext cx="254000" cy="254000"/>
              </a:xfrm>
              <a:prstGeom prst="arc">
                <a:avLst>
                  <a:gd name="adj1" fmla="val 16200000"/>
                  <a:gd name="adj2" fmla="val 5400000"/>
                </a:avLst>
              </a:prstGeom>
              <a:solidFill>
                <a:schemeClr val="accent1"/>
              </a:solidFill>
              <a:ln w="9525" cap="flat" cmpd="sng" algn="ctr">
                <a:noFill/>
                <a:prstDash val="solid"/>
              </a:ln>
              <a:effectLst/>
              <a:extLst>
                <a:ext uri="{91240B29-F687-4F45-9708-019B960494DF}">
                  <a14:hiddenLine xmlns:a14="http://schemas.microsoft.com/office/drawing/2010/main" w="0" cap="flat" cmpd="sng" algn="ctr">
                    <a:solidFill>
                      <a:schemeClr val="bg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204" name="MoonLegend4">
              <a:extLst>
                <a:ext uri="{FF2B5EF4-FFF2-40B4-BE49-F238E27FC236}">
                  <a16:creationId xmlns:a16="http://schemas.microsoft.com/office/drawing/2014/main" id="{A3F57F0F-CFB6-4459-98C3-704A188C1688}"/>
                </a:ext>
              </a:extLst>
            </p:cNvPr>
            <p:cNvGrpSpPr>
              <a:grpSpLocks noChangeAspect="1"/>
            </p:cNvGrpSpPr>
            <p:nvPr>
              <p:custDataLst>
                <p:tags r:id="rId32"/>
              </p:custDataLst>
            </p:nvPr>
          </p:nvGrpSpPr>
          <p:grpSpPr>
            <a:xfrm>
              <a:off x="7723680" y="2829900"/>
              <a:ext cx="228600" cy="228600"/>
              <a:chOff x="762000" y="1270000"/>
              <a:chExt cx="254000" cy="254000"/>
            </a:xfrm>
          </p:grpSpPr>
          <p:sp>
            <p:nvSpPr>
              <p:cNvPr id="208" name="Oval 207">
                <a:extLst>
                  <a:ext uri="{FF2B5EF4-FFF2-40B4-BE49-F238E27FC236}">
                    <a16:creationId xmlns:a16="http://schemas.microsoft.com/office/drawing/2014/main" id="{36A70474-5B3B-4D05-B276-92201F90794C}"/>
                  </a:ext>
                </a:extLst>
              </p:cNvPr>
              <p:cNvSpPr/>
              <p:nvPr>
                <p:custDataLst>
                  <p:tags r:id="rId36"/>
                </p:custDataLst>
              </p:nvPr>
            </p:nvSpPr>
            <p:spPr>
              <a:xfrm>
                <a:off x="762000" y="1270000"/>
                <a:ext cx="254000" cy="254000"/>
              </a:xfrm>
              <a:prstGeom prst="ellipse">
                <a:avLst/>
              </a:prstGeom>
              <a:solidFill>
                <a:srgbClr val="D0D0D0"/>
              </a:solidFill>
              <a:ln w="9525" cap="flat" cmpd="sng" algn="ctr">
                <a:noFill/>
                <a:prstDash val="solid"/>
              </a:ln>
              <a:effectLst/>
              <a:extLst>
                <a:ext uri="{91240B29-F687-4F45-9708-019B960494DF}">
                  <a14:hiddenLine xmlns:a14="http://schemas.microsoft.com/office/drawing/2010/main" w="0" cap="flat" cmpd="sng" algn="ctr">
                    <a:solidFill>
                      <a:schemeClr val="bg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4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09" name="Arc 208">
                <a:extLst>
                  <a:ext uri="{FF2B5EF4-FFF2-40B4-BE49-F238E27FC236}">
                    <a16:creationId xmlns:a16="http://schemas.microsoft.com/office/drawing/2014/main" id="{4E47F3DF-D57B-42D9-97F5-DF93588DD451}"/>
                  </a:ext>
                </a:extLst>
              </p:cNvPr>
              <p:cNvSpPr/>
              <p:nvPr>
                <p:custDataLst>
                  <p:tags r:id="rId37"/>
                </p:custDataLst>
              </p:nvPr>
            </p:nvSpPr>
            <p:spPr>
              <a:xfrm>
                <a:off x="762000" y="1270000"/>
                <a:ext cx="254000" cy="254000"/>
              </a:xfrm>
              <a:prstGeom prst="arc">
                <a:avLst>
                  <a:gd name="adj1" fmla="val 16200000"/>
                  <a:gd name="adj2" fmla="val 10800000"/>
                </a:avLst>
              </a:prstGeom>
              <a:solidFill>
                <a:schemeClr val="accent1"/>
              </a:solidFill>
              <a:ln w="9525" cap="flat" cmpd="sng" algn="ctr">
                <a:noFill/>
                <a:prstDash val="solid"/>
              </a:ln>
              <a:effectLst/>
              <a:extLst>
                <a:ext uri="{91240B29-F687-4F45-9708-019B960494DF}">
                  <a14:hiddenLine xmlns:a14="http://schemas.microsoft.com/office/drawing/2010/main" w="0" cap="flat" cmpd="sng" algn="ctr">
                    <a:solidFill>
                      <a:schemeClr val="bg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205" name="MoonLegend5">
              <a:extLst>
                <a:ext uri="{FF2B5EF4-FFF2-40B4-BE49-F238E27FC236}">
                  <a16:creationId xmlns:a16="http://schemas.microsoft.com/office/drawing/2014/main" id="{B7E58BBA-E347-43CE-AC2B-53B1091EB4FF}"/>
                </a:ext>
              </a:extLst>
            </p:cNvPr>
            <p:cNvGrpSpPr>
              <a:grpSpLocks noChangeAspect="1"/>
            </p:cNvGrpSpPr>
            <p:nvPr>
              <p:custDataLst>
                <p:tags r:id="rId33"/>
              </p:custDataLst>
            </p:nvPr>
          </p:nvGrpSpPr>
          <p:grpSpPr>
            <a:xfrm>
              <a:off x="7723680" y="3205716"/>
              <a:ext cx="228600" cy="228600"/>
              <a:chOff x="762000" y="1270000"/>
              <a:chExt cx="254000" cy="254000"/>
            </a:xfrm>
          </p:grpSpPr>
          <p:sp>
            <p:nvSpPr>
              <p:cNvPr id="206" name="Oval 205">
                <a:extLst>
                  <a:ext uri="{FF2B5EF4-FFF2-40B4-BE49-F238E27FC236}">
                    <a16:creationId xmlns:a16="http://schemas.microsoft.com/office/drawing/2014/main" id="{08C970BA-BB1D-41DF-BB7E-F37715E023C2}"/>
                  </a:ext>
                </a:extLst>
              </p:cNvPr>
              <p:cNvSpPr/>
              <p:nvPr>
                <p:custDataLst>
                  <p:tags r:id="rId34"/>
                </p:custDataLst>
              </p:nvPr>
            </p:nvSpPr>
            <p:spPr>
              <a:xfrm>
                <a:off x="762000" y="1270000"/>
                <a:ext cx="254000" cy="254000"/>
              </a:xfrm>
              <a:prstGeom prst="ellipse">
                <a:avLst/>
              </a:prstGeom>
              <a:solidFill>
                <a:srgbClr val="D0D0D0"/>
              </a:solidFill>
              <a:ln w="9525" cap="flat" cmpd="sng" algn="ctr">
                <a:noFill/>
                <a:prstDash val="solid"/>
              </a:ln>
              <a:effectLst/>
              <a:extLst>
                <a:ext uri="{91240B29-F687-4F45-9708-019B960494DF}">
                  <a14:hiddenLine xmlns:a14="http://schemas.microsoft.com/office/drawing/2010/main" w="0" cap="flat" cmpd="sng" algn="ctr">
                    <a:solidFill>
                      <a:schemeClr val="bg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4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07" name="Arc 206">
                <a:extLst>
                  <a:ext uri="{FF2B5EF4-FFF2-40B4-BE49-F238E27FC236}">
                    <a16:creationId xmlns:a16="http://schemas.microsoft.com/office/drawing/2014/main" id="{BB43699A-A93F-40F4-B94F-5ACC3FC7A2B3}"/>
                  </a:ext>
                </a:extLst>
              </p:cNvPr>
              <p:cNvSpPr/>
              <p:nvPr>
                <p:custDataLst>
                  <p:tags r:id="rId35"/>
                </p:custDataLst>
              </p:nvPr>
            </p:nvSpPr>
            <p:spPr>
              <a:xfrm>
                <a:off x="762000" y="1270000"/>
                <a:ext cx="254000" cy="254000"/>
              </a:xfrm>
              <a:prstGeom prst="arc">
                <a:avLst>
                  <a:gd name="adj1" fmla="val 16200000"/>
                  <a:gd name="adj2" fmla="val 16200000"/>
                </a:avLst>
              </a:prstGeom>
              <a:solidFill>
                <a:schemeClr val="accent1"/>
              </a:solidFill>
              <a:ln w="9525" cap="flat" cmpd="sng" algn="ctr">
                <a:noFill/>
                <a:prstDash val="solid"/>
              </a:ln>
              <a:effectLst/>
              <a:extLst>
                <a:ext uri="{91240B29-F687-4F45-9708-019B960494DF}">
                  <a14:hiddenLine xmlns:a14="http://schemas.microsoft.com/office/drawing/2010/main" w="0" cap="flat" cmpd="sng" algn="ctr">
                    <a:solidFill>
                      <a:schemeClr val="bg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216" name="LegendBoxes" hidden="1">
            <a:extLst>
              <a:ext uri="{FF2B5EF4-FFF2-40B4-BE49-F238E27FC236}">
                <a16:creationId xmlns:a16="http://schemas.microsoft.com/office/drawing/2014/main" id="{9AAAA3D2-18E4-48C0-BE83-DB21A10DD202}"/>
              </a:ext>
            </a:extLst>
          </p:cNvPr>
          <p:cNvGrpSpPr/>
          <p:nvPr userDrawn="1"/>
        </p:nvGrpSpPr>
        <p:grpSpPr>
          <a:xfrm>
            <a:off x="10714801" y="4381500"/>
            <a:ext cx="922463" cy="1717282"/>
            <a:chOff x="10652400" y="4322824"/>
            <a:chExt cx="922463" cy="1717282"/>
          </a:xfrm>
        </p:grpSpPr>
        <p:sp>
          <p:nvSpPr>
            <p:cNvPr id="217" name="RectangleLegend1">
              <a:extLst>
                <a:ext uri="{FF2B5EF4-FFF2-40B4-BE49-F238E27FC236}">
                  <a16:creationId xmlns:a16="http://schemas.microsoft.com/office/drawing/2014/main" id="{7F691D58-858A-4AA0-AF95-9DAF892CEC93}"/>
                </a:ext>
              </a:extLst>
            </p:cNvPr>
            <p:cNvSpPr/>
            <p:nvPr/>
          </p:nvSpPr>
          <p:spPr>
            <a:xfrm>
              <a:off x="10652400" y="4344182"/>
              <a:ext cx="172729" cy="172729"/>
            </a:xfrm>
            <a:prstGeom prst="rect">
              <a:avLst/>
            </a:prstGeom>
            <a:solidFill>
              <a:schemeClr val="accent1"/>
            </a:solidFill>
            <a:ln w="6350" cap="sq">
              <a:noFill/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1200" cap="none" spc="0" normalizeH="0" baseline="0" noProof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18" name="RectangleLegend2">
              <a:extLst>
                <a:ext uri="{FF2B5EF4-FFF2-40B4-BE49-F238E27FC236}">
                  <a16:creationId xmlns:a16="http://schemas.microsoft.com/office/drawing/2014/main" id="{6DACF4A1-1081-4AC1-9D47-12E01E2521AD}"/>
                </a:ext>
              </a:extLst>
            </p:cNvPr>
            <p:cNvSpPr/>
            <p:nvPr/>
          </p:nvSpPr>
          <p:spPr>
            <a:xfrm>
              <a:off x="10652400" y="4723680"/>
              <a:ext cx="172729" cy="172729"/>
            </a:xfrm>
            <a:prstGeom prst="rect">
              <a:avLst/>
            </a:prstGeom>
            <a:solidFill>
              <a:schemeClr val="accent2"/>
            </a:solidFill>
            <a:ln w="6350" cap="sq">
              <a:noFill/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1200" cap="none" spc="0" normalizeH="0" baseline="0" noProof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19" name="RectangleLegend3">
              <a:extLst>
                <a:ext uri="{FF2B5EF4-FFF2-40B4-BE49-F238E27FC236}">
                  <a16:creationId xmlns:a16="http://schemas.microsoft.com/office/drawing/2014/main" id="{D1B52631-B18F-4E3B-9E20-D5DE506756B1}"/>
                </a:ext>
              </a:extLst>
            </p:cNvPr>
            <p:cNvSpPr/>
            <p:nvPr/>
          </p:nvSpPr>
          <p:spPr>
            <a:xfrm>
              <a:off x="10652400" y="5097276"/>
              <a:ext cx="172729" cy="172729"/>
            </a:xfrm>
            <a:prstGeom prst="rect">
              <a:avLst/>
            </a:prstGeom>
            <a:solidFill>
              <a:schemeClr val="accent3"/>
            </a:solidFill>
            <a:ln w="6350" cap="sq">
              <a:noFill/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1200" cap="none" spc="0" normalizeH="0" baseline="0" noProof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20" name="RectangleLegend4">
              <a:extLst>
                <a:ext uri="{FF2B5EF4-FFF2-40B4-BE49-F238E27FC236}">
                  <a16:creationId xmlns:a16="http://schemas.microsoft.com/office/drawing/2014/main" id="{0074E8A9-58EF-400E-9311-7E77FC619AA5}"/>
                </a:ext>
              </a:extLst>
            </p:cNvPr>
            <p:cNvSpPr/>
            <p:nvPr/>
          </p:nvSpPr>
          <p:spPr>
            <a:xfrm>
              <a:off x="10652400" y="5470872"/>
              <a:ext cx="172729" cy="172729"/>
            </a:xfrm>
            <a:prstGeom prst="rect">
              <a:avLst/>
            </a:prstGeom>
            <a:solidFill>
              <a:schemeClr val="accent4"/>
            </a:solidFill>
            <a:ln w="6350" cap="sq">
              <a:noFill/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1200" cap="none" spc="0" normalizeH="0" baseline="0" noProof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21" name="RectangleLegend5">
              <a:extLst>
                <a:ext uri="{FF2B5EF4-FFF2-40B4-BE49-F238E27FC236}">
                  <a16:creationId xmlns:a16="http://schemas.microsoft.com/office/drawing/2014/main" id="{CAB53C7B-2604-409C-ACAB-B85D0279EDA6}"/>
                </a:ext>
              </a:extLst>
            </p:cNvPr>
            <p:cNvSpPr/>
            <p:nvPr/>
          </p:nvSpPr>
          <p:spPr>
            <a:xfrm>
              <a:off x="10652400" y="5844468"/>
              <a:ext cx="172729" cy="172729"/>
            </a:xfrm>
            <a:prstGeom prst="rect">
              <a:avLst/>
            </a:prstGeom>
            <a:solidFill>
              <a:schemeClr val="accent5"/>
            </a:solidFill>
            <a:ln w="6350" cap="sq">
              <a:noFill/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1200" cap="none" spc="0" normalizeH="0" baseline="0" noProof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22" name="Legend1">
              <a:extLst>
                <a:ext uri="{FF2B5EF4-FFF2-40B4-BE49-F238E27FC236}">
                  <a16:creationId xmlns:a16="http://schemas.microsoft.com/office/drawing/2014/main" id="{DABF097C-99AD-454B-88C9-800E21992926}"/>
                </a:ext>
              </a:extLst>
            </p:cNvPr>
            <p:cNvSpPr txBox="1"/>
            <p:nvPr/>
          </p:nvSpPr>
          <p:spPr>
            <a:xfrm>
              <a:off x="10978546" y="4322824"/>
              <a:ext cx="596317" cy="215444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wrap="none" lIns="0" tIns="0" rIns="0" bIns="0" rtlCol="0" anchor="ctr" anchorCtr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Legend</a:t>
              </a:r>
              <a:endPara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23" name="Legend2">
              <a:extLst>
                <a:ext uri="{FF2B5EF4-FFF2-40B4-BE49-F238E27FC236}">
                  <a16:creationId xmlns:a16="http://schemas.microsoft.com/office/drawing/2014/main" id="{04348013-5D9A-49E0-853F-523527ACCE23}"/>
                </a:ext>
              </a:extLst>
            </p:cNvPr>
            <p:cNvSpPr txBox="1"/>
            <p:nvPr/>
          </p:nvSpPr>
          <p:spPr>
            <a:xfrm>
              <a:off x="10978546" y="4702322"/>
              <a:ext cx="596317" cy="215444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wrap="none" lIns="0" tIns="0" rIns="0" bIns="0" rtlCol="0" anchor="ctr" anchorCtr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Legend</a:t>
              </a:r>
              <a:endPara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24" name="Legend3">
              <a:extLst>
                <a:ext uri="{FF2B5EF4-FFF2-40B4-BE49-F238E27FC236}">
                  <a16:creationId xmlns:a16="http://schemas.microsoft.com/office/drawing/2014/main" id="{2F54CB71-C033-4B3C-B037-1A95FC3C56A9}"/>
                </a:ext>
              </a:extLst>
            </p:cNvPr>
            <p:cNvSpPr txBox="1"/>
            <p:nvPr/>
          </p:nvSpPr>
          <p:spPr>
            <a:xfrm>
              <a:off x="10978546" y="5081820"/>
              <a:ext cx="596317" cy="215444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wrap="none" lIns="0" tIns="0" rIns="0" bIns="0" rtlCol="0" anchor="ctr" anchorCtr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Legend</a:t>
              </a:r>
              <a:endPara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25" name="Legend4">
              <a:extLst>
                <a:ext uri="{FF2B5EF4-FFF2-40B4-BE49-F238E27FC236}">
                  <a16:creationId xmlns:a16="http://schemas.microsoft.com/office/drawing/2014/main" id="{A9A3FC63-A72C-490E-BC2F-EB378B726610}"/>
                </a:ext>
              </a:extLst>
            </p:cNvPr>
            <p:cNvSpPr txBox="1"/>
            <p:nvPr/>
          </p:nvSpPr>
          <p:spPr>
            <a:xfrm>
              <a:off x="10978546" y="5453241"/>
              <a:ext cx="596317" cy="215444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wrap="none" lIns="0" tIns="0" rIns="0" bIns="0" rtlCol="0" anchor="ctr" anchorCtr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Legend</a:t>
              </a:r>
              <a:endPara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26" name="Legend5">
              <a:extLst>
                <a:ext uri="{FF2B5EF4-FFF2-40B4-BE49-F238E27FC236}">
                  <a16:creationId xmlns:a16="http://schemas.microsoft.com/office/drawing/2014/main" id="{8ABE5E40-BFBB-4D07-A6EF-7D8CAAAD21BC}"/>
                </a:ext>
              </a:extLst>
            </p:cNvPr>
            <p:cNvSpPr txBox="1"/>
            <p:nvPr/>
          </p:nvSpPr>
          <p:spPr>
            <a:xfrm>
              <a:off x="10978545" y="5824662"/>
              <a:ext cx="596317" cy="215444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wrap="none" lIns="0" tIns="0" rIns="0" bIns="0" rtlCol="0" anchor="ctr" anchorCtr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Legend</a:t>
              </a:r>
              <a:endPara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pic>
        <p:nvPicPr>
          <p:cNvPr id="149" name="Picture 288">
            <a:extLst>
              <a:ext uri="{FF2B5EF4-FFF2-40B4-BE49-F238E27FC236}">
                <a16:creationId xmlns:a16="http://schemas.microsoft.com/office/drawing/2014/main" id="{E74F3545-FC3A-4A17-BFE1-5F2694672721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4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56494" y="74067"/>
            <a:ext cx="837450" cy="8601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0" name="Footer Placeholder 5">
            <a:extLst>
              <a:ext uri="{FF2B5EF4-FFF2-40B4-BE49-F238E27FC236}">
                <a16:creationId xmlns:a16="http://schemas.microsoft.com/office/drawing/2014/main" id="{6BBE091D-712C-4217-8ACC-0D726A9E4244}"/>
              </a:ext>
            </a:extLst>
          </p:cNvPr>
          <p:cNvSpPr txBox="1">
            <a:spLocks/>
          </p:cNvSpPr>
          <p:nvPr userDrawn="1"/>
        </p:nvSpPr>
        <p:spPr>
          <a:xfrm>
            <a:off x="9283474" y="6498753"/>
            <a:ext cx="1885131" cy="138499"/>
          </a:xfrm>
          <a:prstGeom prst="rect">
            <a:avLst/>
          </a:prstGeom>
        </p:spPr>
        <p:txBody>
          <a:bodyPr vert="horz" wrap="none" lIns="0" tIns="0" rIns="0" bIns="0" rtlCol="0" anchor="ctr">
            <a:spAutoFit/>
          </a:bodyPr>
          <a:lstStyle>
            <a:defPPr>
              <a:defRPr lang="en-US"/>
            </a:defPPr>
            <a:lvl1pPr marL="0" algn="ctr" defTabSz="914400" rtl="0" eaLnBrk="1" latinLnBrk="0" hangingPunct="1">
              <a:defRPr sz="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Government of Khyber Pakhtunkhwa</a:t>
            </a:r>
          </a:p>
        </p:txBody>
      </p:sp>
      <p:cxnSp>
        <p:nvCxnSpPr>
          <p:cNvPr id="148" name="Straight Connector 147">
            <a:extLst>
              <a:ext uri="{FF2B5EF4-FFF2-40B4-BE49-F238E27FC236}">
                <a16:creationId xmlns:a16="http://schemas.microsoft.com/office/drawing/2014/main" id="{7F9993B8-5743-4B3A-9BEF-DD9C57A04F7F}"/>
              </a:ext>
            </a:extLst>
          </p:cNvPr>
          <p:cNvCxnSpPr>
            <a:cxnSpLocks/>
          </p:cNvCxnSpPr>
          <p:nvPr userDrawn="1"/>
        </p:nvCxnSpPr>
        <p:spPr>
          <a:xfrm>
            <a:off x="554736" y="1001545"/>
            <a:ext cx="11089576" cy="0"/>
          </a:xfrm>
          <a:prstGeom prst="line">
            <a:avLst/>
          </a:prstGeom>
          <a:ln w="6350" cap="flat">
            <a:solidFill>
              <a:schemeClr val="tx1"/>
            </a:solidFill>
            <a:miter lim="800000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220733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8" r:id="rId1"/>
    <p:sldLayoutId id="2147483839" r:id="rId2"/>
    <p:sldLayoutId id="2147483840" r:id="rId3"/>
    <p:sldLayoutId id="2147483841" r:id="rId4"/>
    <p:sldLayoutId id="2147483842" r:id="rId5"/>
    <p:sldLayoutId id="2147483843" r:id="rId6"/>
    <p:sldLayoutId id="2147483844" r:id="rId7"/>
    <p:sldLayoutId id="2147483845" r:id="rId8"/>
    <p:sldLayoutId id="2147483846" r:id="rId9"/>
    <p:sldLayoutId id="2147483847" r:id="rId10"/>
    <p:sldLayoutId id="2147483848" r:id="rId11"/>
    <p:sldLayoutId id="2147483849" r:id="rId12"/>
    <p:sldLayoutId id="2147483850" r:id="rId13"/>
    <p:sldLayoutId id="2147483851" r:id="rId14"/>
    <p:sldLayoutId id="2147483852" r:id="rId15"/>
    <p:sldLayoutId id="2147483853" r:id="rId16"/>
    <p:sldLayoutId id="2147483854" r:id="rId17"/>
    <p:sldLayoutId id="2147483855" r:id="rId18"/>
    <p:sldLayoutId id="2147483856" r:id="rId19"/>
    <p:sldLayoutId id="2147483857" r:id="rId20"/>
    <p:sldLayoutId id="2147483858" r:id="rId21"/>
    <p:sldLayoutId id="2147483859" r:id="rId22"/>
  </p:sldLayoutIdLst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lang="en-US" sz="2500" b="1" kern="1200" spc="0" baseline="0" dirty="0">
          <a:ln w="6350" cap="flat">
            <a:noFill/>
            <a:miter lim="800000"/>
          </a:ln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00000"/>
        </a:lnSpc>
        <a:spcBef>
          <a:spcPts val="300"/>
        </a:spcBef>
        <a:spcAft>
          <a:spcPts val="300"/>
        </a:spcAft>
        <a:buClr>
          <a:schemeClr val="tx1"/>
        </a:buClr>
        <a:buSzPct val="100000"/>
        <a:buFont typeface="Segoe UI" panose="020B0502040204020203" pitchFamily="34" charset="0"/>
        <a:buChar char="​"/>
        <a:defRPr lang="en-US" sz="1600" kern="1200" dirty="0">
          <a:solidFill>
            <a:schemeClr val="tx1"/>
          </a:solidFill>
          <a:latin typeface="+mn-lt"/>
          <a:ea typeface="+mn-ea"/>
          <a:cs typeface="Arial" panose="020B0604020202020204" pitchFamily="34" charset="0"/>
        </a:defRPr>
      </a:lvl1pPr>
      <a:lvl2pPr marL="2286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300"/>
        </a:spcAft>
        <a:buClr>
          <a:schemeClr val="tx1"/>
        </a:buClr>
        <a:buSzPct val="110000"/>
        <a:buFont typeface="Wingdings" panose="05000000000000000000" pitchFamily="2" charset="2"/>
        <a:buChar char=""/>
        <a:defRPr lang="en-US" sz="1600" kern="1200" dirty="0">
          <a:solidFill>
            <a:schemeClr val="tx1"/>
          </a:solidFill>
          <a:latin typeface="+mn-lt"/>
          <a:ea typeface="+mn-ea"/>
          <a:cs typeface="+mn-cs"/>
        </a:defRPr>
      </a:lvl2pPr>
      <a:lvl3pPr marL="438912" indent="-210312" algn="l" defTabSz="914400" rtl="0" eaLnBrk="1" latinLnBrk="0" hangingPunct="1">
        <a:lnSpc>
          <a:spcPct val="100000"/>
        </a:lnSpc>
        <a:spcBef>
          <a:spcPts val="0"/>
        </a:spcBef>
        <a:spcAft>
          <a:spcPts val="300"/>
        </a:spcAft>
        <a:buClr>
          <a:schemeClr val="tx1"/>
        </a:buClr>
        <a:buSzPct val="110000"/>
        <a:buFont typeface="Arial" panose="020B0604020202020204" pitchFamily="34" charset="0"/>
        <a:buChar char="‒"/>
        <a:defRPr lang="en-US" sz="1600" kern="1200" dirty="0">
          <a:solidFill>
            <a:schemeClr val="tx1"/>
          </a:solidFill>
          <a:latin typeface="+mn-lt"/>
          <a:ea typeface="+mn-ea"/>
          <a:cs typeface="+mn-cs"/>
        </a:defRPr>
      </a:lvl3pPr>
      <a:lvl4pPr marL="594360" indent="-155448" algn="l" defTabSz="914400" rtl="0" eaLnBrk="1" latinLnBrk="0" hangingPunct="1">
        <a:lnSpc>
          <a:spcPct val="100000"/>
        </a:lnSpc>
        <a:spcBef>
          <a:spcPts val="0"/>
        </a:spcBef>
        <a:spcAft>
          <a:spcPts val="300"/>
        </a:spcAft>
        <a:buClr>
          <a:schemeClr val="tx1"/>
        </a:buClr>
        <a:buSzPct val="100000"/>
        <a:buFont typeface="Arial" panose="020B0604020202020204" pitchFamily="34" charset="0"/>
        <a:buChar char="•"/>
        <a:defRPr lang="en-US" sz="1600" kern="1200" dirty="0">
          <a:solidFill>
            <a:schemeClr val="tx1"/>
          </a:solidFill>
          <a:latin typeface="+mn-lt"/>
          <a:ea typeface="+mn-ea"/>
          <a:cs typeface="+mn-cs"/>
        </a:defRPr>
      </a:lvl4pPr>
      <a:lvl5pPr marL="813816" indent="-146304" algn="l" defTabSz="914400" rtl="0" eaLnBrk="1" latinLnBrk="0" hangingPunct="1">
        <a:lnSpc>
          <a:spcPct val="100000"/>
        </a:lnSpc>
        <a:spcBef>
          <a:spcPts val="0"/>
        </a:spcBef>
        <a:spcAft>
          <a:spcPts val="300"/>
        </a:spcAft>
        <a:buClr>
          <a:schemeClr val="tx1"/>
        </a:buClr>
        <a:buSzPct val="100000"/>
        <a:buFont typeface="Arial" panose="020B0604020202020204" pitchFamily="34" charset="0"/>
        <a:buChar char="̶"/>
        <a:defRPr lang="en-US" sz="1600" kern="1200" dirty="0">
          <a:solidFill>
            <a:schemeClr val="tx1"/>
          </a:solidFill>
          <a:latin typeface="+mn-lt"/>
          <a:ea typeface="+mn-ea"/>
          <a:cs typeface="+mn-cs"/>
        </a:defRPr>
      </a:lvl5pPr>
      <a:lvl6pPr marL="1085850" indent="-171450" algn="l" defTabSz="914400" rtl="0" eaLnBrk="1" latinLnBrk="0" hangingPunct="1">
        <a:lnSpc>
          <a:spcPct val="100000"/>
        </a:lnSpc>
        <a:spcBef>
          <a:spcPts val="0"/>
        </a:spcBef>
        <a:spcAft>
          <a:spcPts val="300"/>
        </a:spcAft>
        <a:buSzPct val="100000"/>
        <a:buFont typeface="Arial" panose="020B0604020202020204" pitchFamily="34" charset="0"/>
        <a:buChar char="▫"/>
        <a:defRPr sz="1600" kern="1200">
          <a:solidFill>
            <a:schemeClr val="tx1"/>
          </a:solidFill>
          <a:latin typeface="+mn-lt"/>
          <a:ea typeface="+mn-ea"/>
          <a:cs typeface="Arial" panose="020B0604020202020204" pitchFamily="34" charset="0"/>
        </a:defRPr>
      </a:lvl6pPr>
      <a:lvl7pPr marL="1085850" indent="-171450" algn="l" defTabSz="914400" rtl="0" eaLnBrk="1" latinLnBrk="0" hangingPunct="1">
        <a:lnSpc>
          <a:spcPct val="100000"/>
        </a:lnSpc>
        <a:spcBef>
          <a:spcPts val="0"/>
        </a:spcBef>
        <a:spcAft>
          <a:spcPts val="300"/>
        </a:spcAft>
        <a:buSzPct val="100000"/>
        <a:buFont typeface="Arial" panose="020B0604020202020204" pitchFamily="34" charset="0"/>
        <a:buChar char="▫"/>
        <a:defRPr sz="1600" kern="1200">
          <a:solidFill>
            <a:schemeClr val="tx1"/>
          </a:solidFill>
          <a:latin typeface="+mn-lt"/>
          <a:ea typeface="+mn-ea"/>
          <a:cs typeface="Arial" panose="020B0604020202020204" pitchFamily="34" charset="0"/>
        </a:defRPr>
      </a:lvl7pPr>
      <a:lvl8pPr marL="1085850" indent="-171450" algn="l" defTabSz="914400" rtl="0" eaLnBrk="1" latinLnBrk="0" hangingPunct="1">
        <a:lnSpc>
          <a:spcPct val="100000"/>
        </a:lnSpc>
        <a:spcBef>
          <a:spcPts val="0"/>
        </a:spcBef>
        <a:spcAft>
          <a:spcPts val="300"/>
        </a:spcAft>
        <a:buSzPct val="100000"/>
        <a:buFont typeface="Arial" panose="020B0604020202020204" pitchFamily="34" charset="0"/>
        <a:buChar char="▫"/>
        <a:defRPr sz="1600" kern="1200">
          <a:solidFill>
            <a:schemeClr val="tx1"/>
          </a:solidFill>
          <a:latin typeface="+mn-lt"/>
          <a:ea typeface="+mn-ea"/>
          <a:cs typeface="Arial" panose="020B0604020202020204" pitchFamily="34" charset="0"/>
        </a:defRPr>
      </a:lvl8pPr>
      <a:lvl9pPr marL="1085850" indent="-171450" algn="l" defTabSz="914400" rtl="0" eaLnBrk="1" latinLnBrk="0" hangingPunct="1">
        <a:lnSpc>
          <a:spcPct val="100000"/>
        </a:lnSpc>
        <a:spcBef>
          <a:spcPts val="0"/>
        </a:spcBef>
        <a:spcAft>
          <a:spcPts val="300"/>
        </a:spcAft>
        <a:buSzPct val="100000"/>
        <a:buFont typeface="Arial" panose="020B0604020202020204" pitchFamily="34" charset="0"/>
        <a:buChar char="▫"/>
        <a:defRPr sz="1600" kern="1200">
          <a:solidFill>
            <a:schemeClr val="tx1"/>
          </a:solidFill>
          <a:latin typeface="+mn-lt"/>
          <a:ea typeface="+mn-ea"/>
          <a:cs typeface="Arial" panose="020B0604020202020204" pitchFamily="34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1368">
          <p15:clr>
            <a:srgbClr val="5ACBF0"/>
          </p15:clr>
        </p15:guide>
        <p15:guide id="3" orient="horz" pos="3912">
          <p15:clr>
            <a:srgbClr val="5ACBF0"/>
          </p15:clr>
        </p15:guide>
        <p15:guide id="4" orient="horz" pos="1075">
          <p15:clr>
            <a:srgbClr val="F26B43"/>
          </p15:clr>
        </p15:guide>
        <p15:guide id="5" pos="7329">
          <p15:clr>
            <a:srgbClr val="F26B43"/>
          </p15:clr>
        </p15:guide>
        <p15:guide id="6" pos="345">
          <p15:clr>
            <a:srgbClr val="F26B43"/>
          </p15:clr>
        </p15:guide>
        <p15:guide id="8" orient="horz" pos="4063">
          <p15:clr>
            <a:srgbClr val="F26B43"/>
          </p15:clr>
        </p15:guide>
      </p15:sldGuideLst>
    </p:ext>
  </p:extLst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91DC555-4885-9E4F-86C0-A80499405E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PK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6DDFEF9-5EF0-7B4F-B163-1709953C41A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PK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B37D52D-8651-1747-8E3D-5F8889C450B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5715BCD-AD48-2742-AC15-671E61DEDAD1}" type="datetimeFigureOut">
              <a:rPr kumimoji="0" lang="en-PK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05/31/2025</a:t>
            </a:fld>
            <a:endParaRPr kumimoji="0" lang="en-PK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CC6DAFB-63D7-FC47-B0EE-36427765A75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PK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292B273-18F7-404F-A1BF-37396800B89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636449F-D3AD-5A45-9B10-51943849B92B}" type="slidenum">
              <a:rPr kumimoji="0" lang="en-PK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PK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039777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62" r:id="rId1"/>
    <p:sldLayoutId id="2147483863" r:id="rId2"/>
    <p:sldLayoutId id="2147483864" r:id="rId3"/>
    <p:sldLayoutId id="2147483865" r:id="rId4"/>
    <p:sldLayoutId id="2147483866" r:id="rId5"/>
    <p:sldLayoutId id="2147483867" r:id="rId6"/>
    <p:sldLayoutId id="2147483868" r:id="rId7"/>
    <p:sldLayoutId id="2147483869" r:id="rId8"/>
    <p:sldLayoutId id="2147483870" r:id="rId9"/>
    <p:sldLayoutId id="2147483871" r:id="rId10"/>
    <p:sldLayoutId id="2147483872" r:id="rId11"/>
    <p:sldLayoutId id="2147483887" r:id="rId12"/>
    <p:sldLayoutId id="2147483888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P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gray"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/>
          <p:cNvGraphicFramePr>
            <a:graphicFrameLocks noChangeAspect="1"/>
          </p:cNvGraphicFramePr>
          <p:nvPr>
            <p:custDataLst>
              <p:tags r:id="rId15"/>
            </p:custDataLst>
          </p:nvPr>
        </p:nvGraphicFramePr>
        <p:xfrm>
          <a:off x="1985" y="1490"/>
          <a:ext cx="1983" cy="14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17" imgW="270" imgH="270" progId="TCLayout.ActiveDocument.1">
                  <p:embed/>
                </p:oleObj>
              </mc:Choice>
              <mc:Fallback>
                <p:oleObj name="think-cell Slide" r:id="rId17" imgW="270" imgH="270" progId="TCLayout.ActiveDocument.1">
                  <p:embed/>
                  <p:pic>
                    <p:nvPicPr>
                      <p:cNvPr id="4" name="Object 3" hidden="1"/>
                      <p:cNvPicPr/>
                      <p:nvPr/>
                    </p:nvPicPr>
                    <p:blipFill>
                      <a:blip r:embed="rId18"/>
                      <a:stretch>
                        <a:fillRect/>
                      </a:stretch>
                    </p:blipFill>
                    <p:spPr>
                      <a:xfrm>
                        <a:off x="1985" y="1490"/>
                        <a:ext cx="1983" cy="14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62567" y="649592"/>
            <a:ext cx="10558122" cy="796377"/>
          </a:xfrm>
          <a:prstGeom prst="rect">
            <a:avLst/>
          </a:prstGeom>
        </p:spPr>
        <p:txBody>
          <a:bodyPr vert="horz" lIns="0" tIns="0" rIns="0" bIns="48774" rtlCol="0" anchor="b" anchorCtr="0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62564" y="1699616"/>
            <a:ext cx="10557883" cy="3985618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F5A4943-D4E5-A441-BC92-3A04E086C5ED}"/>
              </a:ext>
            </a:extLst>
          </p:cNvPr>
          <p:cNvPicPr>
            <a:picLocks noChangeAspect="1"/>
          </p:cNvPicPr>
          <p:nvPr/>
        </p:nvPicPr>
        <p:blipFill rotWithShape="1"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605" r="78419"/>
          <a:stretch/>
        </p:blipFill>
        <p:spPr>
          <a:xfrm>
            <a:off x="11601580" y="93067"/>
            <a:ext cx="469698" cy="566492"/>
          </a:xfrm>
          <a:prstGeom prst="rect">
            <a:avLst/>
          </a:prstGeom>
        </p:spPr>
      </p:pic>
      <p:graphicFrame>
        <p:nvGraphicFramePr>
          <p:cNvPr id="7" name="Object 6" hidden="1"/>
          <p:cNvGraphicFramePr>
            <a:graphicFrameLocks noChangeAspect="1"/>
          </p:cNvGraphicFramePr>
          <p:nvPr userDrawn="1">
            <p:custDataLst>
              <p:tags r:id="rId16"/>
            </p:custDataLst>
          </p:nvPr>
        </p:nvGraphicFramePr>
        <p:xfrm>
          <a:off x="1985" y="1490"/>
          <a:ext cx="1983" cy="14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17" imgW="270" imgH="270" progId="TCLayout.ActiveDocument.1">
                  <p:embed/>
                </p:oleObj>
              </mc:Choice>
              <mc:Fallback>
                <p:oleObj name="think-cell Slide" r:id="rId17" imgW="270" imgH="270" progId="TCLayout.ActiveDocument.1">
                  <p:embed/>
                  <p:pic>
                    <p:nvPicPr>
                      <p:cNvPr id="7" name="Object 6" hidden="1"/>
                      <p:cNvPicPr/>
                      <p:nvPr/>
                    </p:nvPicPr>
                    <p:blipFill>
                      <a:blip r:embed="rId18"/>
                      <a:stretch>
                        <a:fillRect/>
                      </a:stretch>
                    </p:blipFill>
                    <p:spPr>
                      <a:xfrm>
                        <a:off x="1985" y="1490"/>
                        <a:ext cx="1983" cy="14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9" name="Picture 8">
            <a:extLst>
              <a:ext uri="{FF2B5EF4-FFF2-40B4-BE49-F238E27FC236}">
                <a16:creationId xmlns:a16="http://schemas.microsoft.com/office/drawing/2014/main" id="{5F5A4943-D4E5-A441-BC92-3A04E086C5E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605" r="78419"/>
          <a:stretch/>
        </p:blipFill>
        <p:spPr>
          <a:xfrm>
            <a:off x="11601580" y="93067"/>
            <a:ext cx="469698" cy="566492"/>
          </a:xfrm>
          <a:prstGeom prst="rect">
            <a:avLst/>
          </a:prstGeom>
        </p:spPr>
      </p:pic>
      <p:sp>
        <p:nvSpPr>
          <p:cNvPr id="10" name="TextBox 9"/>
          <p:cNvSpPr txBox="1"/>
          <p:nvPr userDrawn="1"/>
        </p:nvSpPr>
        <p:spPr>
          <a:xfrm>
            <a:off x="10854274" y="6600518"/>
            <a:ext cx="1200133" cy="144335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spAutoFit/>
          </a:bodyPr>
          <a:lstStyle/>
          <a:p>
            <a:pPr marL="0" marR="0" lvl="0" indent="0" algn="r" defTabSz="9145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E9152CC-DD9B-47F6-8FF2-D87C763F937B}" type="slidenum">
              <a:rPr kumimoji="0" lang="en-US" sz="938" b="1" i="0" u="none" strike="noStrike" kern="1200" cap="none" spc="0" normalizeH="0" baseline="0" noProof="0" smtClean="0">
                <a:ln>
                  <a:noFill/>
                </a:ln>
                <a:solidFill>
                  <a:srgbClr val="7F7F7F">
                    <a:lumMod val="50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5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938" b="1" i="0" u="none" strike="noStrike" kern="1200" cap="none" spc="0" normalizeH="0" baseline="0" noProof="0" dirty="0">
              <a:ln>
                <a:noFill/>
              </a:ln>
              <a:solidFill>
                <a:srgbClr val="7F7F7F">
                  <a:lumMod val="50000"/>
                </a:srgb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897350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74" r:id="rId1"/>
    <p:sldLayoutId id="2147483875" r:id="rId2"/>
    <p:sldLayoutId id="2147483876" r:id="rId3"/>
    <p:sldLayoutId id="2147483877" r:id="rId4"/>
    <p:sldLayoutId id="2147483878" r:id="rId5"/>
    <p:sldLayoutId id="2147483879" r:id="rId6"/>
    <p:sldLayoutId id="2147483880" r:id="rId7"/>
    <p:sldLayoutId id="2147483881" r:id="rId8"/>
    <p:sldLayoutId id="2147483882" r:id="rId9"/>
    <p:sldLayoutId id="2147483883" r:id="rId10"/>
    <p:sldLayoutId id="2147483884" r:id="rId11"/>
    <p:sldLayoutId id="2147483885" r:id="rId12"/>
    <p:sldLayoutId id="2147483886" r:id="rId13"/>
  </p:sldLayoutIdLst>
  <p:hf sldNum="0" hdr="0" ftr="0" dt="0"/>
  <p:txStyles>
    <p:titleStyle>
      <a:lvl1pPr algn="l" defTabSz="914514" rtl="0" eaLnBrk="1" latinLnBrk="0" hangingPunct="1">
        <a:spcBef>
          <a:spcPct val="0"/>
        </a:spcBef>
        <a:buNone/>
        <a:defRPr sz="2438" b="1" kern="1200">
          <a:solidFill>
            <a:srgbClr val="000000"/>
          </a:solidFill>
          <a:latin typeface="Arial" panose="020B0604020202020204" pitchFamily="34" charset="0"/>
          <a:ea typeface="+mj-ea"/>
          <a:cs typeface="+mj-cs"/>
        </a:defRPr>
      </a:lvl1pPr>
    </p:titleStyle>
    <p:bodyStyle>
      <a:lvl1pPr marL="171450" indent="-171450" algn="l" defTabSz="914514" rtl="0" eaLnBrk="1" latinLnBrk="0" hangingPunct="1">
        <a:lnSpc>
          <a:spcPct val="114000"/>
        </a:lnSpc>
        <a:spcBef>
          <a:spcPts val="0"/>
        </a:spcBef>
        <a:buClr>
          <a:schemeClr val="tx1"/>
        </a:buClr>
        <a:buSzPct val="120000"/>
        <a:buFont typeface="Arial" panose="020B0604020202020204" pitchFamily="34" charset="0"/>
        <a:buChar char="•"/>
        <a:defRPr sz="1125" b="0" kern="1200">
          <a:solidFill>
            <a:schemeClr val="bg2"/>
          </a:solidFill>
          <a:latin typeface="Arial" panose="020B0604020202020204" pitchFamily="34" charset="0"/>
          <a:ea typeface="+mn-ea"/>
          <a:cs typeface="+mn-cs"/>
        </a:defRPr>
      </a:lvl1pPr>
      <a:lvl2pPr marL="394335" indent="-214313" algn="l" defTabSz="914514" rtl="0" eaLnBrk="1" latinLnBrk="0" hangingPunct="1">
        <a:lnSpc>
          <a:spcPct val="114000"/>
        </a:lnSpc>
        <a:spcBef>
          <a:spcPts val="0"/>
        </a:spcBef>
        <a:buClr>
          <a:schemeClr val="tx1"/>
        </a:buClr>
        <a:buSzPct val="120000"/>
        <a:buFont typeface="Arial" panose="020B0604020202020204" pitchFamily="34" charset="0"/>
        <a:buChar char="–"/>
        <a:defRPr sz="1125" kern="1200">
          <a:solidFill>
            <a:schemeClr val="bg2"/>
          </a:solidFill>
          <a:latin typeface="Arial" panose="020B0604020202020204" pitchFamily="34" charset="0"/>
          <a:ea typeface="+mn-ea"/>
          <a:cs typeface="+mn-cs"/>
        </a:defRPr>
      </a:lvl2pPr>
      <a:lvl3pPr marL="857250" indent="-214313" algn="l" defTabSz="914514" rtl="0" eaLnBrk="1" latinLnBrk="0" hangingPunct="1">
        <a:lnSpc>
          <a:spcPct val="114000"/>
        </a:lnSpc>
        <a:spcBef>
          <a:spcPts val="0"/>
        </a:spcBef>
        <a:buClr>
          <a:schemeClr val="tx1"/>
        </a:buClr>
        <a:buSzPct val="120000"/>
        <a:buFont typeface="Arial" panose="020B0604020202020204" pitchFamily="34" charset="0"/>
        <a:buChar char="–"/>
        <a:defRPr sz="1500" kern="1200">
          <a:solidFill>
            <a:schemeClr val="bg2">
              <a:lumMod val="50000"/>
            </a:schemeClr>
          </a:solidFill>
          <a:latin typeface="Arial" panose="020B0604020202020204" pitchFamily="34" charset="0"/>
          <a:ea typeface="+mn-ea"/>
          <a:cs typeface="+mn-cs"/>
        </a:defRPr>
      </a:lvl3pPr>
      <a:lvl4pPr marL="1600400" indent="-228628" algn="l" defTabSz="914514" rtl="0" eaLnBrk="1" latinLnBrk="0" hangingPunct="1">
        <a:spcBef>
          <a:spcPct val="20000"/>
        </a:spcBef>
        <a:buFont typeface="Arial" panose="020B0604020202020204" pitchFamily="34" charset="0"/>
        <a:buChar char="–"/>
        <a:defRPr sz="1594" kern="1200">
          <a:solidFill>
            <a:schemeClr val="bg2">
              <a:lumMod val="50000"/>
            </a:schemeClr>
          </a:solidFill>
          <a:latin typeface="Arial" panose="020B0604020202020204" pitchFamily="34" charset="0"/>
          <a:ea typeface="+mn-ea"/>
          <a:cs typeface="+mn-cs"/>
        </a:defRPr>
      </a:lvl4pPr>
      <a:lvl5pPr marL="2057657" indent="-228628" algn="l" defTabSz="914514" rtl="0" eaLnBrk="1" latinLnBrk="0" hangingPunct="1">
        <a:spcBef>
          <a:spcPct val="20000"/>
        </a:spcBef>
        <a:buFont typeface="Arial" panose="020B0604020202020204" pitchFamily="34" charset="0"/>
        <a:buChar char="»"/>
        <a:defRPr sz="1594" kern="1200">
          <a:solidFill>
            <a:schemeClr val="bg2">
              <a:lumMod val="50000"/>
            </a:schemeClr>
          </a:solidFill>
          <a:latin typeface="Arial" panose="020B0604020202020204" pitchFamily="34" charset="0"/>
          <a:ea typeface="+mn-ea"/>
          <a:cs typeface="+mn-cs"/>
        </a:defRPr>
      </a:lvl5pPr>
      <a:lvl6pPr marL="2514914" indent="-228628" algn="l" defTabSz="914514" rtl="0" eaLnBrk="1" latinLnBrk="0" hangingPunct="1">
        <a:spcBef>
          <a:spcPct val="20000"/>
        </a:spcBef>
        <a:buFont typeface="Arial" panose="020B0604020202020204" pitchFamily="34" charset="0"/>
        <a:buChar char="•"/>
        <a:defRPr sz="1969" kern="1200">
          <a:solidFill>
            <a:schemeClr val="tx1"/>
          </a:solidFill>
          <a:latin typeface="+mn-lt"/>
          <a:ea typeface="+mn-ea"/>
          <a:cs typeface="+mn-cs"/>
        </a:defRPr>
      </a:lvl6pPr>
      <a:lvl7pPr marL="2972171" indent="-228628" algn="l" defTabSz="914514" rtl="0" eaLnBrk="1" latinLnBrk="0" hangingPunct="1">
        <a:spcBef>
          <a:spcPct val="20000"/>
        </a:spcBef>
        <a:buFont typeface="Arial" panose="020B0604020202020204" pitchFamily="34" charset="0"/>
        <a:buChar char="•"/>
        <a:defRPr sz="1969" kern="1200">
          <a:solidFill>
            <a:schemeClr val="tx1"/>
          </a:solidFill>
          <a:latin typeface="+mn-lt"/>
          <a:ea typeface="+mn-ea"/>
          <a:cs typeface="+mn-cs"/>
        </a:defRPr>
      </a:lvl7pPr>
      <a:lvl8pPr marL="3429428" indent="-228628" algn="l" defTabSz="914514" rtl="0" eaLnBrk="1" latinLnBrk="0" hangingPunct="1">
        <a:spcBef>
          <a:spcPct val="20000"/>
        </a:spcBef>
        <a:buFont typeface="Arial" panose="020B0604020202020204" pitchFamily="34" charset="0"/>
        <a:buChar char="•"/>
        <a:defRPr sz="1969" kern="1200">
          <a:solidFill>
            <a:schemeClr val="tx1"/>
          </a:solidFill>
          <a:latin typeface="+mn-lt"/>
          <a:ea typeface="+mn-ea"/>
          <a:cs typeface="+mn-cs"/>
        </a:defRPr>
      </a:lvl8pPr>
      <a:lvl9pPr marL="3886686" indent="-228628" algn="l" defTabSz="914514" rtl="0" eaLnBrk="1" latinLnBrk="0" hangingPunct="1">
        <a:spcBef>
          <a:spcPct val="20000"/>
        </a:spcBef>
        <a:buFont typeface="Arial" panose="020B0604020202020204" pitchFamily="34" charset="0"/>
        <a:buChar char="•"/>
        <a:defRPr sz="196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514" rtl="0" eaLnBrk="1" latinLnBrk="0" hangingPunct="1">
        <a:defRPr sz="1781" kern="1200">
          <a:solidFill>
            <a:schemeClr val="tx1"/>
          </a:solidFill>
          <a:latin typeface="+mn-lt"/>
          <a:ea typeface="+mn-ea"/>
          <a:cs typeface="+mn-cs"/>
        </a:defRPr>
      </a:lvl1pPr>
      <a:lvl2pPr marL="457257" algn="l" defTabSz="914514" rtl="0" eaLnBrk="1" latinLnBrk="0" hangingPunct="1">
        <a:defRPr sz="1781" kern="1200">
          <a:solidFill>
            <a:schemeClr val="tx1"/>
          </a:solidFill>
          <a:latin typeface="+mn-lt"/>
          <a:ea typeface="+mn-ea"/>
          <a:cs typeface="+mn-cs"/>
        </a:defRPr>
      </a:lvl2pPr>
      <a:lvl3pPr marL="914514" algn="l" defTabSz="914514" rtl="0" eaLnBrk="1" latinLnBrk="0" hangingPunct="1">
        <a:defRPr sz="1781" kern="1200">
          <a:solidFill>
            <a:schemeClr val="tx1"/>
          </a:solidFill>
          <a:latin typeface="+mn-lt"/>
          <a:ea typeface="+mn-ea"/>
          <a:cs typeface="+mn-cs"/>
        </a:defRPr>
      </a:lvl3pPr>
      <a:lvl4pPr marL="1371772" algn="l" defTabSz="914514" rtl="0" eaLnBrk="1" latinLnBrk="0" hangingPunct="1">
        <a:defRPr sz="1781" kern="1200">
          <a:solidFill>
            <a:schemeClr val="tx1"/>
          </a:solidFill>
          <a:latin typeface="+mn-lt"/>
          <a:ea typeface="+mn-ea"/>
          <a:cs typeface="+mn-cs"/>
        </a:defRPr>
      </a:lvl4pPr>
      <a:lvl5pPr marL="1829029" algn="l" defTabSz="914514" rtl="0" eaLnBrk="1" latinLnBrk="0" hangingPunct="1">
        <a:defRPr sz="1781" kern="1200">
          <a:solidFill>
            <a:schemeClr val="tx1"/>
          </a:solidFill>
          <a:latin typeface="+mn-lt"/>
          <a:ea typeface="+mn-ea"/>
          <a:cs typeface="+mn-cs"/>
        </a:defRPr>
      </a:lvl5pPr>
      <a:lvl6pPr marL="2286286" algn="l" defTabSz="914514" rtl="0" eaLnBrk="1" latinLnBrk="0" hangingPunct="1">
        <a:defRPr sz="1781" kern="1200">
          <a:solidFill>
            <a:schemeClr val="tx1"/>
          </a:solidFill>
          <a:latin typeface="+mn-lt"/>
          <a:ea typeface="+mn-ea"/>
          <a:cs typeface="+mn-cs"/>
        </a:defRPr>
      </a:lvl6pPr>
      <a:lvl7pPr marL="2743543" algn="l" defTabSz="914514" rtl="0" eaLnBrk="1" latinLnBrk="0" hangingPunct="1">
        <a:defRPr sz="1781" kern="1200">
          <a:solidFill>
            <a:schemeClr val="tx1"/>
          </a:solidFill>
          <a:latin typeface="+mn-lt"/>
          <a:ea typeface="+mn-ea"/>
          <a:cs typeface="+mn-cs"/>
        </a:defRPr>
      </a:lvl7pPr>
      <a:lvl8pPr marL="3200800" algn="l" defTabSz="914514" rtl="0" eaLnBrk="1" latinLnBrk="0" hangingPunct="1">
        <a:defRPr sz="1781" kern="1200">
          <a:solidFill>
            <a:schemeClr val="tx1"/>
          </a:solidFill>
          <a:latin typeface="+mn-lt"/>
          <a:ea typeface="+mn-ea"/>
          <a:cs typeface="+mn-cs"/>
        </a:defRPr>
      </a:lvl8pPr>
      <a:lvl9pPr marL="3658058" algn="l" defTabSz="914514" rtl="0" eaLnBrk="1" latinLnBrk="0" hangingPunct="1">
        <a:defRPr sz="1781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4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9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8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8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8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1.xml"/><Relationship Id="rId2" Type="http://schemas.openxmlformats.org/officeDocument/2006/relationships/tags" Target="../tags/tag580.xml"/><Relationship Id="rId1" Type="http://schemas.openxmlformats.org/officeDocument/2006/relationships/tags" Target="../tags/tag579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8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8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8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8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8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8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4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40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40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40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9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9.xml"/><Relationship Id="rId6" Type="http://schemas.openxmlformats.org/officeDocument/2006/relationships/chart" Target="../charts/chart3.xml"/><Relationship Id="rId5" Type="http://schemas.openxmlformats.org/officeDocument/2006/relationships/image" Target="../media/image22.png"/><Relationship Id="rId4" Type="http://schemas.openxmlformats.org/officeDocument/2006/relationships/chart" Target="../charts/char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51.xml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9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7.xml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8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4"/>
          <p:cNvSpPr txBox="1">
            <a:spLocks/>
          </p:cNvSpPr>
          <p:nvPr/>
        </p:nvSpPr>
        <p:spPr>
          <a:xfrm>
            <a:off x="689483" y="806899"/>
            <a:ext cx="11219439" cy="1181862"/>
          </a:xfrm>
          <a:prstGeom prst="rect">
            <a:avLst/>
          </a:prstGeom>
        </p:spPr>
        <p:txBody>
          <a:bodyPr vert="horz" wrap="square" lIns="0" tIns="0" rIns="0" bIns="0" rtlCol="0" anchor="t" anchorCtr="0">
            <a:noAutofit/>
          </a:bodyPr>
          <a:lstStyle>
            <a:lvl1pPr algn="l" defTabSz="975482" rtl="0" eaLnBrk="1" latinLnBrk="0" hangingPunct="1">
              <a:spcBef>
                <a:spcPct val="0"/>
              </a:spcBef>
              <a:buNone/>
              <a:defRPr sz="3800" b="1" kern="1200" cap="all" baseline="0">
                <a:solidFill>
                  <a:srgbClr val="0070C0"/>
                </a:solidFill>
                <a:latin typeface="Arial" panose="020B0604020202020204" pitchFamily="34" charset="0"/>
                <a:ea typeface="+mj-ea"/>
                <a:cs typeface="+mj-cs"/>
              </a:defRPr>
            </a:lvl1pPr>
          </a:lstStyle>
          <a:p>
            <a:pPr marL="0" marR="0" lvl="0" indent="0" algn="ctr" defTabSz="975482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+mj-cs"/>
              </a:rPr>
              <a:t>HEPATITIS C ELIMINATION PROGRAM PAKISTAN</a:t>
            </a:r>
          </a:p>
          <a:p>
            <a:pPr marL="0" marR="0" lvl="0" indent="0" algn="ctr" defTabSz="975482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j-ea"/>
              <a:cs typeface="+mj-cs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0" y="2169632"/>
            <a:ext cx="12192000" cy="3014810"/>
          </a:xfrm>
          <a:prstGeom prst="rect">
            <a:avLst/>
          </a:prstGeom>
          <a:solidFill>
            <a:srgbClr val="01411C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 dirty="0" err="1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1026" name="Picture 2" descr="Prime Minister of Pakistan - Wikipedia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02510" y="2325377"/>
            <a:ext cx="3310865" cy="22072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8E0CEF2C-072F-89B4-DC57-DFDEE3A94B00}"/>
              </a:ext>
            </a:extLst>
          </p:cNvPr>
          <p:cNvSpPr txBox="1"/>
          <p:nvPr/>
        </p:nvSpPr>
        <p:spPr>
          <a:xfrm>
            <a:off x="4106779" y="5340187"/>
            <a:ext cx="4828674" cy="1307889"/>
          </a:xfrm>
          <a:prstGeom prst="rect">
            <a:avLst/>
          </a:prstGeom>
          <a:ln w="6350">
            <a:noFill/>
            <a:miter lim="800000"/>
          </a:ln>
        </p:spPr>
        <p:txBody>
          <a:bodyPr vert="horz" wrap="square" lIns="0" tIns="0" rIns="0" bIns="0" rtlCol="0">
            <a:noAutofit/>
          </a:bodyPr>
          <a:lstStyle/>
          <a:p>
            <a:pPr algn="l">
              <a:spcBef>
                <a:spcPts val="300"/>
              </a:spcBef>
              <a:spcAft>
                <a:spcPts val="300"/>
              </a:spcAft>
              <a:buNone/>
            </a:pPr>
            <a:r>
              <a:rPr lang="en-US" sz="2400" dirty="0"/>
              <a:t>Huma Qureshi (TI)</a:t>
            </a:r>
          </a:p>
          <a:p>
            <a:pPr algn="l">
              <a:spcBef>
                <a:spcPts val="300"/>
              </a:spcBef>
              <a:spcAft>
                <a:spcPts val="300"/>
              </a:spcAft>
              <a:buNone/>
            </a:pPr>
            <a:r>
              <a:rPr lang="en-US" sz="2400" dirty="0"/>
              <a:t>Gastroenterologist</a:t>
            </a:r>
          </a:p>
          <a:p>
            <a:pPr algn="l">
              <a:spcBef>
                <a:spcPts val="300"/>
              </a:spcBef>
              <a:spcAft>
                <a:spcPts val="300"/>
              </a:spcAft>
              <a:buNone/>
            </a:pPr>
            <a:r>
              <a:rPr lang="en-US" sz="2400" dirty="0"/>
              <a:t>National Focal point hepatitis </a:t>
            </a:r>
          </a:p>
        </p:txBody>
      </p:sp>
    </p:spTree>
    <p:extLst>
      <p:ext uri="{BB962C8B-B14F-4D97-AF65-F5344CB8AC3E}">
        <p14:creationId xmlns:p14="http://schemas.microsoft.com/office/powerpoint/2010/main" val="290624565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6A44F6-E974-AF27-A781-20DAC0C26D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50% population in 4 Provinces and 2 regions &amp; ICT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8C83921-7294-2834-3D53-52F6B0DB283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Punjab= 42.5 million</a:t>
            </a:r>
          </a:p>
          <a:p>
            <a:r>
              <a:rPr lang="en-US" dirty="0"/>
              <a:t>Sindh=18.5 million</a:t>
            </a:r>
          </a:p>
          <a:p>
            <a:r>
              <a:rPr lang="en-US" dirty="0"/>
              <a:t>KP=13.5 million</a:t>
            </a:r>
          </a:p>
          <a:p>
            <a:r>
              <a:rPr lang="en-US" dirty="0"/>
              <a:t>Balochistan=4.9 million</a:t>
            </a:r>
          </a:p>
          <a:p>
            <a:r>
              <a:rPr lang="en-US" dirty="0"/>
              <a:t>GB=0.5 million</a:t>
            </a:r>
          </a:p>
          <a:p>
            <a:r>
              <a:rPr lang="en-US" dirty="0"/>
              <a:t>AJK=1.4 million</a:t>
            </a:r>
          </a:p>
          <a:p>
            <a:r>
              <a:rPr lang="en-US" dirty="0"/>
              <a:t>Islamabad=0.7 million</a:t>
            </a:r>
          </a:p>
          <a:p>
            <a:r>
              <a:rPr lang="en-US" b="1" dirty="0"/>
              <a:t>Total= 82.5 million</a:t>
            </a:r>
          </a:p>
        </p:txBody>
      </p:sp>
    </p:spTree>
    <p:extLst>
      <p:ext uri="{BB962C8B-B14F-4D97-AF65-F5344CB8AC3E}">
        <p14:creationId xmlns:p14="http://schemas.microsoft.com/office/powerpoint/2010/main" val="17315045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573B44-0464-6B54-D081-A749AFFBA0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0000"/>
                </a:solidFill>
              </a:rPr>
              <a:t>Pilot projects of HCV elimination in GB and Sindh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263EA03-4E5D-4EB0-234C-508B21031A8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Gilgit Baltistan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27EEFCF-205E-98B8-F715-EC96D8406D09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/>
              <a:t>GB had never treated HCV cases</a:t>
            </a:r>
          </a:p>
          <a:p>
            <a:r>
              <a:rPr lang="en-US" dirty="0"/>
              <a:t>Population of GB 1.7 million, 1 million are &gt;12 years</a:t>
            </a:r>
          </a:p>
          <a:p>
            <a:r>
              <a:rPr lang="en-US" dirty="0"/>
              <a:t>2 UCs were selected – population of 14,300 people</a:t>
            </a:r>
          </a:p>
          <a:p>
            <a:r>
              <a:rPr lang="en-US" dirty="0"/>
              <a:t>All people were screened using WHO PQ RDT</a:t>
            </a:r>
          </a:p>
          <a:p>
            <a:r>
              <a:rPr lang="en-US" dirty="0"/>
              <a:t>All data entered electronically in EMR</a:t>
            </a:r>
          </a:p>
          <a:p>
            <a:r>
              <a:rPr lang="en-US" dirty="0"/>
              <a:t>Venous blood of positive cases sent to main lab for PCR</a:t>
            </a:r>
          </a:p>
          <a:p>
            <a:r>
              <a:rPr lang="en-US" dirty="0"/>
              <a:t>Prevalence was 1% all PCR positive were treated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7803B80-4E83-3CFD-F36C-409EBDD07AF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/>
              <a:t>Sindh-Khairpur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AE7F8CB-FF37-FDE9-03A4-3AC08D7B34DA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/>
              <a:t>Sindh had never used EMR or reflex blood test</a:t>
            </a:r>
          </a:p>
          <a:p>
            <a:r>
              <a:rPr lang="en-US" dirty="0"/>
              <a:t>45,000 population selected in 2 UCs</a:t>
            </a:r>
          </a:p>
          <a:p>
            <a:r>
              <a:rPr lang="en-US" dirty="0"/>
              <a:t>Daily temperatures are 48 degrees</a:t>
            </a:r>
          </a:p>
          <a:p>
            <a:r>
              <a:rPr lang="en-US" dirty="0"/>
              <a:t>WHO PQ RDT used.</a:t>
            </a:r>
          </a:p>
          <a:p>
            <a:r>
              <a:rPr lang="en-US" dirty="0"/>
              <a:t>48% (20912) screened, 2423 anti HCV+</a:t>
            </a:r>
          </a:p>
          <a:p>
            <a:r>
              <a:rPr lang="en-US" dirty="0"/>
              <a:t>Anti HCV prevalence was 11% </a:t>
            </a:r>
          </a:p>
          <a:p>
            <a:r>
              <a:rPr lang="en-US" dirty="0"/>
              <a:t>PCR positivity is 50%</a:t>
            </a:r>
          </a:p>
          <a:p>
            <a:r>
              <a:rPr lang="en-US" dirty="0"/>
              <a:t>Study is ongoing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693582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41E2CE-03CE-C9C5-D3D1-0533A0FA1A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Next steps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EBD1B17-8227-CEE7-A87F-4C5E65797B4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After the learning curve, we have planned to eliminate the disease from the whole region of GB in next 3-4 months</a:t>
            </a:r>
          </a:p>
          <a:p>
            <a:r>
              <a:rPr lang="en-US" dirty="0"/>
              <a:t>50% support from Federal government and 50% from Aga Khan foundation/network</a:t>
            </a:r>
          </a:p>
          <a:p>
            <a:pPr marL="0" indent="0">
              <a:buNone/>
            </a:pPr>
            <a:endParaRPr lang="en-US" dirty="0">
              <a:solidFill>
                <a:srgbClr val="FF0000"/>
              </a:solidFill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052873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" name="Google Shape;296;g2241db82a81_0_698"/>
          <p:cNvSpPr txBox="1"/>
          <p:nvPr/>
        </p:nvSpPr>
        <p:spPr>
          <a:xfrm>
            <a:off x="619200" y="1704364"/>
            <a:ext cx="10928099" cy="675079"/>
          </a:xfrm>
          <a:prstGeom prst="rect">
            <a:avLst/>
          </a:prstGeom>
          <a:solidFill>
            <a:srgbClr val="1C7645">
              <a:alpha val="17090"/>
            </a:srgbClr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Technical Advisory Group (TAG)</a:t>
            </a:r>
            <a:endParaRPr sz="2000" b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6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Academic group assisting the ministry in project execution</a:t>
            </a:r>
            <a:endParaRPr sz="1600" b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8" name="Google Shape;298;g2241db82a81_0_698"/>
          <p:cNvSpPr txBox="1"/>
          <p:nvPr/>
        </p:nvSpPr>
        <p:spPr>
          <a:xfrm>
            <a:off x="619200" y="5053180"/>
            <a:ext cx="2114400" cy="930959"/>
          </a:xfrm>
          <a:prstGeom prst="rect">
            <a:avLst/>
          </a:prstGeom>
          <a:solidFill>
            <a:srgbClr val="EFEFEF"/>
          </a:solidFill>
          <a:ln w="9525" cap="flat" cmpd="sng">
            <a:solidFill>
              <a:srgbClr val="000000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0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9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IT Cell</a:t>
            </a:r>
            <a:endParaRPr sz="1900" b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299" name="Google Shape;299;g2241db82a81_0_698"/>
          <p:cNvCxnSpPr/>
          <p:nvPr/>
        </p:nvCxnSpPr>
        <p:spPr>
          <a:xfrm rot="10800000">
            <a:off x="1658037" y="4582916"/>
            <a:ext cx="8855400" cy="0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00" name="Google Shape;300;g2241db82a81_0_698"/>
          <p:cNvCxnSpPr>
            <a:cxnSpLocks/>
          </p:cNvCxnSpPr>
          <p:nvPr/>
        </p:nvCxnSpPr>
        <p:spPr>
          <a:xfrm>
            <a:off x="1676400" y="4582916"/>
            <a:ext cx="0" cy="476620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01" name="Google Shape;301;g2241db82a81_0_698"/>
          <p:cNvCxnSpPr>
            <a:cxnSpLocks/>
          </p:cNvCxnSpPr>
          <p:nvPr/>
        </p:nvCxnSpPr>
        <p:spPr>
          <a:xfrm>
            <a:off x="3886200" y="4582916"/>
            <a:ext cx="0" cy="464444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02" name="Google Shape;302;g2241db82a81_0_698"/>
          <p:cNvCxnSpPr>
            <a:cxnSpLocks/>
          </p:cNvCxnSpPr>
          <p:nvPr/>
        </p:nvCxnSpPr>
        <p:spPr>
          <a:xfrm>
            <a:off x="8305800" y="4582916"/>
            <a:ext cx="0" cy="464444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03" name="Google Shape;303;g2241db82a81_0_698"/>
          <p:cNvCxnSpPr>
            <a:cxnSpLocks/>
            <a:stCxn id="304" idx="2"/>
          </p:cNvCxnSpPr>
          <p:nvPr/>
        </p:nvCxnSpPr>
        <p:spPr>
          <a:xfrm>
            <a:off x="6083250" y="4351562"/>
            <a:ext cx="12622" cy="695883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05" name="Google Shape;305;g2241db82a81_0_698"/>
          <p:cNvCxnSpPr>
            <a:cxnSpLocks/>
          </p:cNvCxnSpPr>
          <p:nvPr/>
        </p:nvCxnSpPr>
        <p:spPr>
          <a:xfrm>
            <a:off x="10515600" y="4582916"/>
            <a:ext cx="0" cy="473282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306" name="Google Shape;306;g2241db82a81_0_698"/>
          <p:cNvSpPr txBox="1"/>
          <p:nvPr/>
        </p:nvSpPr>
        <p:spPr>
          <a:xfrm>
            <a:off x="2829000" y="5053180"/>
            <a:ext cx="2114400" cy="930959"/>
          </a:xfrm>
          <a:prstGeom prst="rect">
            <a:avLst/>
          </a:prstGeom>
          <a:solidFill>
            <a:srgbClr val="EFEFEF"/>
          </a:solidFill>
          <a:ln w="9525" cap="flat" cmpd="sng">
            <a:solidFill>
              <a:srgbClr val="000000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0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9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Media cell</a:t>
            </a:r>
            <a:endParaRPr sz="1900" b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7" name="Google Shape;307;g2241db82a81_0_698"/>
          <p:cNvSpPr txBox="1"/>
          <p:nvPr/>
        </p:nvSpPr>
        <p:spPr>
          <a:xfrm>
            <a:off x="5038800" y="5053180"/>
            <a:ext cx="2114400" cy="930965"/>
          </a:xfrm>
          <a:prstGeom prst="rect">
            <a:avLst/>
          </a:prstGeom>
          <a:solidFill>
            <a:srgbClr val="EFEFEF"/>
          </a:solidFill>
          <a:ln w="9525" cap="flat" cmpd="sng">
            <a:solidFill>
              <a:srgbClr val="000000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0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9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Procurement Cell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@ M/o NHSR&amp;C</a:t>
            </a:r>
            <a:endParaRPr lang="en-US" sz="1800" b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8" name="Google Shape;308;g2241db82a81_0_698"/>
          <p:cNvSpPr txBox="1"/>
          <p:nvPr/>
        </p:nvSpPr>
        <p:spPr>
          <a:xfrm>
            <a:off x="7248600" y="5053180"/>
            <a:ext cx="2114400" cy="930969"/>
          </a:xfrm>
          <a:prstGeom prst="rect">
            <a:avLst/>
          </a:prstGeom>
          <a:solidFill>
            <a:srgbClr val="EFEFEF"/>
          </a:solidFill>
          <a:ln w="9525" cap="flat" cmpd="sng">
            <a:solidFill>
              <a:srgbClr val="000000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0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9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Training Cell</a:t>
            </a:r>
            <a:endParaRPr sz="1900" b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9" name="Google Shape;309;g2241db82a81_0_698"/>
          <p:cNvSpPr txBox="1"/>
          <p:nvPr/>
        </p:nvSpPr>
        <p:spPr>
          <a:xfrm>
            <a:off x="9458400" y="5053181"/>
            <a:ext cx="2114400" cy="930978"/>
          </a:xfrm>
          <a:prstGeom prst="rect">
            <a:avLst/>
          </a:prstGeom>
          <a:solidFill>
            <a:srgbClr val="EFEFEF"/>
          </a:solidFill>
          <a:ln w="9525" cap="flat" cmpd="sng">
            <a:solidFill>
              <a:srgbClr val="000000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0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9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Data Analysis, Monitoring and Evaluation</a:t>
            </a:r>
            <a:endParaRPr sz="1900" b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0" name="Google Shape;310;g2241db82a81_0_698"/>
          <p:cNvSpPr/>
          <p:nvPr/>
        </p:nvSpPr>
        <p:spPr>
          <a:xfrm rot="10800000">
            <a:off x="3355222" y="2747650"/>
            <a:ext cx="5486400" cy="441580"/>
          </a:xfrm>
          <a:prstGeom prst="triangle">
            <a:avLst>
              <a:gd name="adj" fmla="val 49780"/>
            </a:avLst>
          </a:prstGeom>
          <a:solidFill>
            <a:schemeClr val="lt2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1" name="Google Shape;311;g2241db82a81_0_698"/>
          <p:cNvSpPr txBox="1"/>
          <p:nvPr/>
        </p:nvSpPr>
        <p:spPr>
          <a:xfrm>
            <a:off x="619200" y="603701"/>
            <a:ext cx="10953600" cy="808950"/>
          </a:xfrm>
          <a:prstGeom prst="rect">
            <a:avLst/>
          </a:prstGeom>
          <a:solidFill>
            <a:srgbClr val="1A6B25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300" b="1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National Task Force (NTF)</a:t>
            </a:r>
            <a:endParaRPr sz="2300" b="1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Leadership and oversight by the Prime Minister, Federal ministers, Chief ministers, and Secretaries (in place)</a:t>
            </a:r>
            <a:endParaRPr b="1" dirty="0">
              <a:solidFill>
                <a:schemeClr val="lt1"/>
              </a:solidFill>
              <a:latin typeface="Source Serif Pro"/>
              <a:ea typeface="Source Serif Pro"/>
              <a:cs typeface="Source Serif Pro"/>
              <a:sym typeface="Source Serif Pro"/>
            </a:endParaRPr>
          </a:p>
        </p:txBody>
      </p:sp>
      <p:sp>
        <p:nvSpPr>
          <p:cNvPr id="304" name="Google Shape;304;g2241db82a81_0_698"/>
          <p:cNvSpPr txBox="1"/>
          <p:nvPr/>
        </p:nvSpPr>
        <p:spPr>
          <a:xfrm>
            <a:off x="619200" y="3420584"/>
            <a:ext cx="10928100" cy="930978"/>
          </a:xfrm>
          <a:prstGeom prst="rect">
            <a:avLst/>
          </a:prstGeom>
          <a:solidFill>
            <a:srgbClr val="999999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Establishment of PMU by Ministry of National Health Services Regulations and Coordination (</a:t>
            </a:r>
            <a:r>
              <a:rPr lang="en-US" sz="2000" b="1" dirty="0" err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MoNHSR&amp;C</a:t>
            </a:r>
            <a:r>
              <a:rPr lang="en-US" sz="2000" b="1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)</a:t>
            </a:r>
            <a:endParaRPr sz="2000" b="1" dirty="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to lead Project Execution and Provincial Coordination under Ministry, TAG, and NTF</a:t>
            </a:r>
            <a:endParaRPr sz="2000" b="1" dirty="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2" name="Google Shape;312;g2241db82a81_0_698"/>
          <p:cNvSpPr txBox="1"/>
          <p:nvPr/>
        </p:nvSpPr>
        <p:spPr>
          <a:xfrm>
            <a:off x="619200" y="6039175"/>
            <a:ext cx="10953600" cy="527100"/>
          </a:xfrm>
          <a:prstGeom prst="rect">
            <a:avLst/>
          </a:prstGeom>
          <a:solidFill>
            <a:srgbClr val="1C7645">
              <a:alpha val="17090"/>
            </a:srgbClr>
          </a:solidFill>
          <a:ln>
            <a:noFill/>
          </a:ln>
        </p:spPr>
        <p:txBody>
          <a:bodyPr spcFirstLastPara="1" wrap="square" lIns="180000" tIns="182875" rIns="91425" bIns="182875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US" sz="26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PROVINCES WILL BE THE IMPLEMENTING PARTNERS</a:t>
            </a:r>
            <a:endParaRPr sz="2600" b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3" name="Google Shape;313;g2241db82a81_0_698"/>
          <p:cNvSpPr txBox="1"/>
          <p:nvPr/>
        </p:nvSpPr>
        <p:spPr>
          <a:xfrm>
            <a:off x="0" y="0"/>
            <a:ext cx="12192000" cy="573900"/>
          </a:xfrm>
          <a:prstGeom prst="rect">
            <a:avLst/>
          </a:prstGeom>
          <a:solidFill>
            <a:srgbClr val="B6D7A8">
              <a:alpha val="52160"/>
            </a:srgbClr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34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Governance Model</a:t>
            </a:r>
            <a:endParaRPr sz="3400" b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4" name="Google Shape;314;g2241db82a81_0_698"/>
          <p:cNvSpPr txBox="1">
            <a:spLocks noGrp="1"/>
          </p:cNvSpPr>
          <p:nvPr>
            <p:ph type="sldNum" idx="12"/>
          </p:nvPr>
        </p:nvSpPr>
        <p:spPr>
          <a:xfrm>
            <a:off x="9448800" y="6508750"/>
            <a:ext cx="2743200" cy="36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latin typeface="Calibri"/>
                <a:ea typeface="Calibri"/>
                <a:cs typeface="Calibri"/>
                <a:sym typeface="Calibri"/>
              </a:rPr>
              <a:t>5</a:t>
            </a:r>
            <a:endParaRPr sz="1200"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85413996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2" name="Google Shape;372;g2f65612a29d_0_205"/>
          <p:cNvSpPr/>
          <p:nvPr/>
        </p:nvSpPr>
        <p:spPr>
          <a:xfrm rot="5400000">
            <a:off x="4585250" y="3381725"/>
            <a:ext cx="3022500" cy="489000"/>
          </a:xfrm>
          <a:prstGeom prst="trapezoid">
            <a:avLst>
              <a:gd name="adj" fmla="val 71211"/>
            </a:avLst>
          </a:prstGeom>
          <a:solidFill>
            <a:srgbClr val="EEE4D6">
              <a:alpha val="5094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373" name="Google Shape;373;g2f65612a29d_0_205" descr="A screenshot of a computer screen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347725" y="1864400"/>
            <a:ext cx="5615676" cy="3523650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pic>
      <p:sp>
        <p:nvSpPr>
          <p:cNvPr id="374" name="Google Shape;374;g2f65612a29d_0_205"/>
          <p:cNvSpPr txBox="1">
            <a:spLocks noGrp="1"/>
          </p:cNvSpPr>
          <p:nvPr>
            <p:ph type="body" idx="2"/>
          </p:nvPr>
        </p:nvSpPr>
        <p:spPr>
          <a:xfrm>
            <a:off x="152400" y="883400"/>
            <a:ext cx="5832900" cy="5753700"/>
          </a:xfrm>
          <a:prstGeom prst="rect">
            <a:avLst/>
          </a:prstGeom>
          <a:solidFill>
            <a:schemeClr val="lt2"/>
          </a:solidFill>
          <a:ln w="25400" cap="flat" cmpd="sng">
            <a:solidFill>
              <a:srgbClr val="000000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182875" tIns="182875" rIns="0" bIns="182875" anchor="t" anchorCtr="0">
            <a:noAutofit/>
          </a:bodyPr>
          <a:lstStyle/>
          <a:p>
            <a:pPr marL="285750" lvl="0" indent="-285750">
              <a:buSzPts val="2000"/>
              <a:buFont typeface="Arial"/>
              <a:buChar char="•"/>
            </a:pPr>
            <a:r>
              <a:rPr lang="en-US" sz="20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Software to Capture Screening and Treatment </a:t>
            </a:r>
          </a:p>
          <a:p>
            <a:pPr marL="285750" lvl="0" indent="-285750">
              <a:buSzPts val="2000"/>
              <a:buFont typeface="Arial"/>
              <a:buChar char="•"/>
            </a:pPr>
            <a:endParaRPr lang="en-US" sz="2000" b="1" dirty="0">
              <a:solidFill>
                <a:schemeClr val="dk1"/>
              </a:solidFill>
              <a:latin typeface="Calibri" panose="020F0502020204030204" pitchFamily="34" charset="0"/>
              <a:ea typeface="Calibri"/>
              <a:cs typeface="Calibri" panose="020F0502020204030204" pitchFamily="34" charset="0"/>
              <a:sym typeface="Calibri"/>
            </a:endParaRPr>
          </a:p>
          <a:p>
            <a:pPr marL="285750" lvl="0" indent="-285750">
              <a:buSzPts val="2000"/>
              <a:buFont typeface="Arial"/>
              <a:buChar char="•"/>
            </a:pPr>
            <a:r>
              <a:rPr lang="en-US" sz="20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Platform: </a:t>
            </a:r>
            <a:r>
              <a:rPr lang="en-US" sz="2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Smartphone/tablet-based with live geo-referencing; adaptable for offline access </a:t>
            </a:r>
            <a:endParaRPr sz="2000" dirty="0"/>
          </a:p>
          <a:p>
            <a:pPr marL="285750" marR="0" lvl="0" indent="-28575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en-US" sz="20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PM Portal: </a:t>
            </a:r>
            <a:r>
              <a:rPr lang="en-US" sz="2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Enables patients to register from home and schedule appointments at nearest screening facilities.</a:t>
            </a:r>
            <a:endParaRPr sz="2000" dirty="0"/>
          </a:p>
          <a:p>
            <a:pPr marL="285750" marR="0" lvl="0" indent="-285750" algn="l" rtl="0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en-US" sz="20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Call Centers: </a:t>
            </a:r>
            <a:r>
              <a:rPr lang="en-US" sz="2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Will communicate lab results, medication pickup points, follow-up reminders, and issue </a:t>
            </a:r>
            <a:r>
              <a:rPr lang="en-US" sz="2000" dirty="0">
                <a:solidFill>
                  <a:srgbClr val="1A6B25"/>
                </a:solidFill>
                <a:latin typeface="Calibri"/>
                <a:ea typeface="Calibri"/>
                <a:cs typeface="Calibri"/>
                <a:sym typeface="Calibri"/>
              </a:rPr>
              <a:t>"</a:t>
            </a:r>
            <a:r>
              <a:rPr lang="en-US" sz="2000" b="1" dirty="0">
                <a:solidFill>
                  <a:srgbClr val="1A6B25"/>
                </a:solidFill>
                <a:latin typeface="Calibri"/>
                <a:ea typeface="Calibri"/>
                <a:cs typeface="Calibri"/>
                <a:sym typeface="Calibri"/>
              </a:rPr>
              <a:t>NO HEPATITIS C</a:t>
            </a:r>
            <a:r>
              <a:rPr lang="en-US" sz="2000" dirty="0">
                <a:solidFill>
                  <a:srgbClr val="1A6B25"/>
                </a:solidFill>
                <a:latin typeface="Calibri"/>
                <a:ea typeface="Calibri"/>
                <a:cs typeface="Calibri"/>
                <a:sym typeface="Calibri"/>
              </a:rPr>
              <a:t>"</a:t>
            </a:r>
            <a:r>
              <a:rPr lang="en-US" sz="2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certificates as incentives for screening or post-treatment cure. </a:t>
            </a:r>
            <a:endParaRPr dirty="0"/>
          </a:p>
        </p:txBody>
      </p:sp>
      <p:sp>
        <p:nvSpPr>
          <p:cNvPr id="375" name="Google Shape;375;g2f65612a29d_0_205"/>
          <p:cNvSpPr txBox="1"/>
          <p:nvPr/>
        </p:nvSpPr>
        <p:spPr>
          <a:xfrm>
            <a:off x="0" y="0"/>
            <a:ext cx="12192000" cy="573900"/>
          </a:xfrm>
          <a:prstGeom prst="rect">
            <a:avLst/>
          </a:prstGeom>
          <a:solidFill>
            <a:srgbClr val="B6D7A8">
              <a:alpha val="52160"/>
            </a:srgbClr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34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National EMR – Provincial/National Data Integration</a:t>
            </a:r>
            <a:endParaRPr sz="3400" b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6" name="Google Shape;376;g2f65612a29d_0_205"/>
          <p:cNvSpPr txBox="1">
            <a:spLocks noGrp="1"/>
          </p:cNvSpPr>
          <p:nvPr>
            <p:ph type="sldNum" idx="12"/>
          </p:nvPr>
        </p:nvSpPr>
        <p:spPr>
          <a:xfrm>
            <a:off x="9296400" y="6584950"/>
            <a:ext cx="2743200" cy="3651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3810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latin typeface="Calibri"/>
                <a:ea typeface="Calibri"/>
                <a:cs typeface="Calibri"/>
                <a:sym typeface="Calibri"/>
              </a:rPr>
              <a:t>7</a:t>
            </a:r>
            <a:endParaRPr sz="1200"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45540270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81E46D-7AAE-CF69-C623-DBD8CD5C51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325369"/>
            <a:ext cx="4368602" cy="1956841"/>
          </a:xfrm>
        </p:spPr>
        <p:txBody>
          <a:bodyPr anchor="b">
            <a:normAutofit/>
          </a:bodyPr>
          <a:lstStyle/>
          <a:p>
            <a:r>
              <a:rPr lang="en-US" sz="4200" dirty="0"/>
              <a:t>Only WHO prequalified tests shall be used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A0E7A43-C9CA-F2AB-5E0D-827E5C1734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0080" y="2872899"/>
            <a:ext cx="4243589" cy="332066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b="1" dirty="0"/>
              <a:t>Rapid tests</a:t>
            </a:r>
          </a:p>
          <a:p>
            <a:r>
              <a:rPr lang="en-US" sz="2000" dirty="0"/>
              <a:t>SD </a:t>
            </a:r>
            <a:r>
              <a:rPr lang="en-US" sz="2000" dirty="0" err="1"/>
              <a:t>bioline</a:t>
            </a:r>
            <a:r>
              <a:rPr lang="en-US" sz="2000" dirty="0"/>
              <a:t> (Abbott)</a:t>
            </a:r>
          </a:p>
          <a:p>
            <a:r>
              <a:rPr lang="en-US" sz="2000" dirty="0" err="1"/>
              <a:t>Biosenser</a:t>
            </a:r>
            <a:r>
              <a:rPr lang="en-US" sz="2000" dirty="0"/>
              <a:t> (Korea)</a:t>
            </a:r>
          </a:p>
          <a:p>
            <a:r>
              <a:rPr lang="en-US" sz="2000" dirty="0"/>
              <a:t>Intec (China)</a:t>
            </a:r>
          </a:p>
          <a:p>
            <a:pPr marL="0" indent="0">
              <a:buNone/>
            </a:pPr>
            <a:r>
              <a:rPr lang="en-US" sz="2000" b="1" dirty="0"/>
              <a:t>PCR</a:t>
            </a:r>
          </a:p>
          <a:p>
            <a:r>
              <a:rPr lang="en-US" sz="2000" dirty="0"/>
              <a:t>Abbott</a:t>
            </a:r>
          </a:p>
          <a:p>
            <a:r>
              <a:rPr lang="en-US" sz="2000" dirty="0"/>
              <a:t>Roche</a:t>
            </a:r>
          </a:p>
          <a:p>
            <a:r>
              <a:rPr lang="en-US" sz="2000" dirty="0"/>
              <a:t>GeneXpert</a:t>
            </a:r>
          </a:p>
        </p:txBody>
      </p:sp>
      <p:pic>
        <p:nvPicPr>
          <p:cNvPr id="5" name="Picture 4" descr="Test tubes with samples on a test tube rack">
            <a:extLst>
              <a:ext uri="{FF2B5EF4-FFF2-40B4-BE49-F238E27FC236}">
                <a16:creationId xmlns:a16="http://schemas.microsoft.com/office/drawing/2014/main" id="{565579D9-AC04-1078-37E8-847F22ABB784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19795" r="13251" b="-1"/>
          <a:stretch/>
        </p:blipFill>
        <p:spPr>
          <a:xfrm>
            <a:off x="5311702" y="10"/>
            <a:ext cx="6878775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318234374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106775-A595-F05D-EE77-9AE9ECBB91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325369"/>
            <a:ext cx="4368602" cy="1956841"/>
          </a:xfrm>
        </p:spPr>
        <p:txBody>
          <a:bodyPr anchor="b">
            <a:normAutofit/>
          </a:bodyPr>
          <a:lstStyle/>
          <a:p>
            <a:r>
              <a:rPr lang="en-US" sz="4200" b="1" dirty="0">
                <a:latin typeface="+mn-lt"/>
              </a:rPr>
              <a:t>HCV medicines-Made in Pakistan</a:t>
            </a:r>
            <a:br>
              <a:rPr lang="en-US" sz="4200" b="1" dirty="0">
                <a:latin typeface="+mn-lt"/>
              </a:rPr>
            </a:br>
            <a:endParaRPr lang="en-US" sz="42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F4C5263-8896-2A63-6403-AB69513349D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0080" y="2872899"/>
            <a:ext cx="4243589" cy="1125360"/>
          </a:xfrm>
        </p:spPr>
        <p:txBody>
          <a:bodyPr>
            <a:normAutofit/>
          </a:bodyPr>
          <a:lstStyle/>
          <a:p>
            <a:r>
              <a:rPr lang="en-US" sz="2200" b="1" dirty="0"/>
              <a:t>Generic SOF and DCV</a:t>
            </a:r>
            <a:r>
              <a:rPr lang="en-US" sz="2200" dirty="0"/>
              <a:t>: produced by 9 companies</a:t>
            </a:r>
            <a:endParaRPr lang="en-US" sz="2200" b="1" dirty="0"/>
          </a:p>
          <a:p>
            <a:pPr marL="0" indent="0">
              <a:buNone/>
            </a:pPr>
            <a:endParaRPr lang="en-US" sz="2200" dirty="0"/>
          </a:p>
        </p:txBody>
      </p:sp>
      <p:pic>
        <p:nvPicPr>
          <p:cNvPr id="5" name="Picture 4" descr="Capsules and pills inside a glass bowl">
            <a:extLst>
              <a:ext uri="{FF2B5EF4-FFF2-40B4-BE49-F238E27FC236}">
                <a16:creationId xmlns:a16="http://schemas.microsoft.com/office/drawing/2014/main" id="{78E7771A-EFA2-3CFA-6A66-E519A4238BBC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r="24773"/>
          <a:stretch/>
        </p:blipFill>
        <p:spPr>
          <a:xfrm>
            <a:off x="5311702" y="10"/>
            <a:ext cx="6878775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98918042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4" name="Google Shape;524;g2f65612a29d_0_149"/>
          <p:cNvSpPr txBox="1">
            <a:spLocks noGrp="1"/>
          </p:cNvSpPr>
          <p:nvPr>
            <p:ph type="body" idx="1"/>
          </p:nvPr>
        </p:nvSpPr>
        <p:spPr>
          <a:xfrm>
            <a:off x="1524000" y="1217614"/>
            <a:ext cx="8864700" cy="93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pic>
        <p:nvPicPr>
          <p:cNvPr id="525" name="Google Shape;525;g2f65612a29d_0_149"/>
          <p:cNvPicPr preferRelativeResize="0"/>
          <p:nvPr/>
        </p:nvPicPr>
        <p:blipFill rotWithShape="1">
          <a:blip r:embed="rId3">
            <a:alphaModFix/>
          </a:blip>
          <a:srcRect t="10289"/>
          <a:stretch/>
        </p:blipFill>
        <p:spPr>
          <a:xfrm>
            <a:off x="1" y="650578"/>
            <a:ext cx="12191998" cy="6152773"/>
          </a:xfrm>
          <a:prstGeom prst="rect">
            <a:avLst/>
          </a:pr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pic>
      <p:sp>
        <p:nvSpPr>
          <p:cNvPr id="526" name="Google Shape;526;g2f65612a29d_0_149"/>
          <p:cNvSpPr txBox="1"/>
          <p:nvPr/>
        </p:nvSpPr>
        <p:spPr>
          <a:xfrm>
            <a:off x="0" y="0"/>
            <a:ext cx="12192000" cy="573900"/>
          </a:xfrm>
          <a:prstGeom prst="rect">
            <a:avLst/>
          </a:prstGeom>
          <a:solidFill>
            <a:srgbClr val="B6D7A8">
              <a:alpha val="52160"/>
            </a:srgbClr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34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Health Facilities Map of Pakistan</a:t>
            </a:r>
            <a:endParaRPr sz="3400" b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26952656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>
            <a:extLst>
              <a:ext uri="{FF2B5EF4-FFF2-40B4-BE49-F238E27FC236}">
                <a16:creationId xmlns:a16="http://schemas.microsoft.com/office/drawing/2014/main" id="{DD86D92D-10CC-F720-857B-F359B90D15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988" y="439615"/>
            <a:ext cx="10626968" cy="62835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3C66CF41-44AB-BF9C-DCFA-88397A974708}"/>
              </a:ext>
            </a:extLst>
          </p:cNvPr>
          <p:cNvSpPr txBox="1"/>
          <p:nvPr/>
        </p:nvSpPr>
        <p:spPr>
          <a:xfrm>
            <a:off x="3423137" y="0"/>
            <a:ext cx="718624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 PCR Capacity in Pakistan</a:t>
            </a:r>
          </a:p>
        </p:txBody>
      </p:sp>
    </p:spTree>
    <p:extLst>
      <p:ext uri="{BB962C8B-B14F-4D97-AF65-F5344CB8AC3E}">
        <p14:creationId xmlns:p14="http://schemas.microsoft.com/office/powerpoint/2010/main" val="47510539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C65C9C-30C0-A4C2-02F1-C7C54C071A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Current position of the Project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67DEE87-3D51-31E2-9E14-C049E0A5D60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1</a:t>
            </a:r>
            <a:r>
              <a:rPr lang="en-US" baseline="30000" dirty="0"/>
              <a:t>st</a:t>
            </a:r>
            <a:r>
              <a:rPr lang="en-US" dirty="0"/>
              <a:t> tranche released</a:t>
            </a:r>
          </a:p>
          <a:p>
            <a:r>
              <a:rPr lang="en-US" dirty="0"/>
              <a:t>Prequalification of the vendors done</a:t>
            </a:r>
          </a:p>
          <a:p>
            <a:r>
              <a:rPr lang="en-US" dirty="0"/>
              <a:t>Procurement will start in next few weeks</a:t>
            </a:r>
          </a:p>
          <a:p>
            <a:r>
              <a:rPr lang="en-US" dirty="0"/>
              <a:t>The workforce for the main federal office (PMU) has been advertised</a:t>
            </a:r>
          </a:p>
          <a:p>
            <a:r>
              <a:rPr lang="en-US" dirty="0"/>
              <a:t>We should be in the fields by 3</a:t>
            </a:r>
            <a:r>
              <a:rPr lang="en-US" baseline="30000" dirty="0"/>
              <a:t>rd</a:t>
            </a:r>
            <a:r>
              <a:rPr lang="en-US" dirty="0"/>
              <a:t> quarter of 2025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755895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6;p23">
            <a:extLst>
              <a:ext uri="{FF2B5EF4-FFF2-40B4-BE49-F238E27FC236}">
                <a16:creationId xmlns:a16="http://schemas.microsoft.com/office/drawing/2014/main" id="{721600FE-CA9B-7744-A9B0-983D1190648A}"/>
              </a:ext>
            </a:extLst>
          </p:cNvPr>
          <p:cNvSpPr txBox="1"/>
          <p:nvPr/>
        </p:nvSpPr>
        <p:spPr>
          <a:xfrm>
            <a:off x="5380474" y="6571175"/>
            <a:ext cx="1859068" cy="1895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675" tIns="45675" rIns="45675" bIns="45675" anchor="t" anchorCtr="0">
            <a:noAutofit/>
          </a:bodyPr>
          <a:lstStyle/>
          <a:p>
            <a:pPr marL="50800" marR="0" lvl="0" indent="-508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08080"/>
              </a:buClr>
              <a:buSzPts val="800"/>
              <a:buFont typeface="Arial"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srgbClr val="80808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© 2022. Confidential and Proprietary</a:t>
            </a:r>
            <a:endParaRPr kumimoji="0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" name="Google Shape;579;p3">
            <a:extLst>
              <a:ext uri="{FF2B5EF4-FFF2-40B4-BE49-F238E27FC236}">
                <a16:creationId xmlns:a16="http://schemas.microsoft.com/office/drawing/2014/main" id="{13FCCC93-60FC-1548-B461-319178EC5F4D}"/>
              </a:ext>
            </a:extLst>
          </p:cNvPr>
          <p:cNvSpPr txBox="1"/>
          <p:nvPr/>
        </p:nvSpPr>
        <p:spPr>
          <a:xfrm>
            <a:off x="495299" y="132145"/>
            <a:ext cx="11024253" cy="7676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lvl="0"/>
            <a:r>
              <a:rPr lang="en-US" sz="2000" b="1" dirty="0">
                <a:solidFill>
                  <a:prstClr val="black"/>
                </a:solidFill>
              </a:rPr>
              <a:t>Pakistan is now home to the </a:t>
            </a:r>
            <a:r>
              <a:rPr lang="en-US" sz="2000" b="1" dirty="0">
                <a:solidFill>
                  <a:srgbClr val="FF0000"/>
                </a:solidFill>
              </a:rPr>
              <a:t>Word’s largest population of people living with Hepatitis C </a:t>
            </a:r>
            <a:r>
              <a:rPr lang="en-US" sz="2000" b="1" dirty="0">
                <a:solidFill>
                  <a:prstClr val="black"/>
                </a:solidFill>
              </a:rPr>
              <a:t>infection 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</a:endParaRPr>
          </a:p>
        </p:txBody>
      </p:sp>
      <p:pic>
        <p:nvPicPr>
          <p:cNvPr id="31" name="Picture 30">
            <a:extLst>
              <a:ext uri="{FF2B5EF4-FFF2-40B4-BE49-F238E27FC236}">
                <a16:creationId xmlns:a16="http://schemas.microsoft.com/office/drawing/2014/main" id="{9A94101C-A200-C3B0-3D76-9C0F61057D0C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70076" t="-1133" r="2946" b="5470"/>
          <a:stretch/>
        </p:blipFill>
        <p:spPr>
          <a:xfrm>
            <a:off x="7670530" y="1807125"/>
            <a:ext cx="2454465" cy="451894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6729018" y="1264460"/>
            <a:ext cx="498303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b="1" dirty="0">
                <a:solidFill>
                  <a:srgbClr val="051C2C"/>
                </a:solidFill>
                <a:latin typeface="+mj-lt"/>
              </a:rPr>
              <a:t>10 Million Pakistanis</a:t>
            </a:r>
            <a:r>
              <a:rPr lang="en-US" sz="1600" dirty="0">
                <a:solidFill>
                  <a:srgbClr val="051C2C"/>
                </a:solidFill>
                <a:latin typeface="+mj-lt"/>
              </a:rPr>
              <a:t>** are living with </a:t>
            </a:r>
            <a:r>
              <a:rPr lang="en-US" sz="1600" dirty="0" err="1">
                <a:solidFill>
                  <a:srgbClr val="051C2C"/>
                </a:solidFill>
                <a:latin typeface="+mj-lt"/>
              </a:rPr>
              <a:t>viremic</a:t>
            </a:r>
            <a:r>
              <a:rPr lang="en-US" sz="1600" dirty="0">
                <a:solidFill>
                  <a:srgbClr val="051C2C"/>
                </a:solidFill>
                <a:latin typeface="+mj-lt"/>
              </a:rPr>
              <a:t> infection and actively in need of Diagnosis and Cure</a:t>
            </a:r>
          </a:p>
        </p:txBody>
      </p:sp>
      <p:sp>
        <p:nvSpPr>
          <p:cNvPr id="8" name="Rectangle 7"/>
          <p:cNvSpPr/>
          <p:nvPr/>
        </p:nvSpPr>
        <p:spPr>
          <a:xfrm>
            <a:off x="7670530" y="2191375"/>
            <a:ext cx="2738066" cy="247614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4. Footnote">
            <a:extLst>
              <a:ext uri="{FF2B5EF4-FFF2-40B4-BE49-F238E27FC236}">
                <a16:creationId xmlns:a16="http://schemas.microsoft.com/office/drawing/2014/main" id="{8C937467-8061-4E6E-AC6A-5213614DFCB4}"/>
              </a:ext>
            </a:extLst>
          </p:cNvPr>
          <p:cNvSpPr txBox="1"/>
          <p:nvPr>
            <p:custDataLst>
              <p:tags r:id="rId1"/>
            </p:custDataLst>
          </p:nvPr>
        </p:nvSpPr>
        <p:spPr>
          <a:xfrm>
            <a:off x="553972" y="6482178"/>
            <a:ext cx="7278624" cy="123111"/>
          </a:xfrm>
          <a:prstGeom prst="rect">
            <a:avLst/>
          </a:prstGeom>
          <a:noFill/>
        </p:spPr>
        <p:txBody>
          <a:bodyPr wrap="square" lIns="0" tIns="0" rIns="0" bIns="0" rtlCol="0" anchor="b">
            <a:noAutofit/>
          </a:bodyPr>
          <a:lstStyle>
            <a:defPPr>
              <a:defRPr lang="en-US"/>
            </a:defPPr>
            <a:lvl1pPr marL="203200" marR="0" lvl="0" indent="-212725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"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+mj-lt"/>
              </a:rPr>
              <a:t>* WHO 2019</a:t>
            </a:r>
            <a:r>
              <a:rPr kumimoji="0" lang="en-US" sz="1000" b="0" i="0" u="none" strike="noStrike" kern="1200" cap="none" spc="0" normalizeH="0" noProof="0" dirty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+mj-lt"/>
              </a:rPr>
              <a:t> estimate</a:t>
            </a:r>
          </a:p>
          <a:p>
            <a:pPr marL="0" lvl="0" indent="0">
              <a:defRPr/>
            </a:pPr>
            <a:r>
              <a:rPr lang="de-DE" sz="1000" dirty="0">
                <a:solidFill>
                  <a:schemeClr val="bg2"/>
                </a:solidFill>
                <a:latin typeface="+mj-lt"/>
              </a:rPr>
              <a:t>** </a:t>
            </a:r>
            <a:r>
              <a:rPr lang="en-US" sz="1000" dirty="0">
                <a:solidFill>
                  <a:schemeClr val="bg2"/>
                </a:solidFill>
                <a:latin typeface="+mj-lt"/>
              </a:rPr>
              <a:t>Global Epidemiology of Viral Hepatitis by </a:t>
            </a:r>
            <a:r>
              <a:rPr kumimoji="0" lang="de-DE" sz="1000" b="0" i="0" u="none" strike="noStrike" kern="1200" cap="none" spc="0" normalizeH="0" baseline="0" noProof="0" dirty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+mj-lt"/>
              </a:rPr>
              <a:t>CDA </a:t>
            </a:r>
            <a:r>
              <a:rPr kumimoji="0" lang="de-DE" sz="1000" b="0" i="0" u="none" strike="noStrike" kern="1200" cap="none" spc="0" normalizeH="0" baseline="0" noProof="0" dirty="0" err="1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+mj-lt"/>
              </a:rPr>
              <a:t>foundation</a:t>
            </a:r>
            <a:r>
              <a:rPr kumimoji="0" lang="de-DE" sz="1000" b="0" i="0" u="none" strike="noStrike" kern="1200" cap="none" spc="0" normalizeH="0" baseline="0" noProof="0" dirty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+mj-lt"/>
              </a:rPr>
              <a:t> 2020 </a:t>
            </a: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chemeClr val="bg2"/>
              </a:solidFill>
              <a:effectLst/>
              <a:uLnTx/>
              <a:uFillTx/>
              <a:latin typeface="+mj-lt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437158" y="1275680"/>
            <a:ext cx="587285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1600" b="1" dirty="0">
                <a:solidFill>
                  <a:srgbClr val="051C2C"/>
                </a:solidFill>
                <a:latin typeface="+mj-lt"/>
              </a:rPr>
              <a:t>Global burden of Hepatitis C </a:t>
            </a:r>
            <a:r>
              <a:rPr lang="en-US" sz="1600" b="1" dirty="0" err="1">
                <a:solidFill>
                  <a:srgbClr val="051C2C"/>
                </a:solidFill>
                <a:latin typeface="+mj-lt"/>
              </a:rPr>
              <a:t>viraemic</a:t>
            </a:r>
            <a:r>
              <a:rPr lang="en-US" sz="1600" b="1" dirty="0">
                <a:solidFill>
                  <a:srgbClr val="051C2C"/>
                </a:solidFill>
                <a:latin typeface="+mj-lt"/>
              </a:rPr>
              <a:t> infection, 2019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51C2C"/>
                </a:solidFill>
                <a:effectLst/>
                <a:uLnTx/>
                <a:uFillTx/>
                <a:latin typeface="+mj-lt"/>
              </a:rPr>
              <a:t>*</a:t>
            </a:r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0579" y="1807125"/>
            <a:ext cx="6079455" cy="4096345"/>
          </a:xfrm>
          <a:prstGeom prst="rect">
            <a:avLst/>
          </a:prstGeom>
        </p:spPr>
      </p:pic>
      <p:cxnSp>
        <p:nvCxnSpPr>
          <p:cNvPr id="16" name="LineBasicVerticalDefault 13">
            <a:extLst>
              <a:ext uri="{FF2B5EF4-FFF2-40B4-BE49-F238E27FC236}">
                <a16:creationId xmlns:a16="http://schemas.microsoft.com/office/drawing/2014/main" id="{09EF9080-96B9-416B-9885-8AFAA5647162}"/>
              </a:ext>
            </a:extLst>
          </p:cNvPr>
          <p:cNvCxnSpPr>
            <a:cxnSpLocks/>
          </p:cNvCxnSpPr>
          <p:nvPr>
            <p:custDataLst>
              <p:tags r:id="rId2"/>
            </p:custDataLst>
          </p:nvPr>
        </p:nvCxnSpPr>
        <p:spPr>
          <a:xfrm>
            <a:off x="6690221" y="1756116"/>
            <a:ext cx="0" cy="4441047"/>
          </a:xfrm>
          <a:prstGeom prst="straightConnector1">
            <a:avLst/>
          </a:prstGeom>
          <a:ln w="6350" cap="flat">
            <a:solidFill>
              <a:srgbClr val="7F7F7F"/>
            </a:solidFill>
            <a:miter lim="800000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Oval 12">
            <a:extLst>
              <a:ext uri="{FF2B5EF4-FFF2-40B4-BE49-F238E27FC236}">
                <a16:creationId xmlns:a16="http://schemas.microsoft.com/office/drawing/2014/main" id="{A02B2A80-65A3-4704-B124-8450FCCA4439}"/>
              </a:ext>
            </a:extLst>
          </p:cNvPr>
          <p:cNvSpPr/>
          <p:nvPr/>
        </p:nvSpPr>
        <p:spPr>
          <a:xfrm>
            <a:off x="6497720" y="3327755"/>
            <a:ext cx="396228" cy="396228"/>
          </a:xfrm>
          <a:prstGeom prst="ellipse">
            <a:avLst/>
          </a:prstGeom>
          <a:solidFill>
            <a:srgbClr val="051C2C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 dirty="0" err="1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4" name="Freeform: Shape 36">
            <a:extLst>
              <a:ext uri="{FF2B5EF4-FFF2-40B4-BE49-F238E27FC236}">
                <a16:creationId xmlns:a16="http://schemas.microsoft.com/office/drawing/2014/main" id="{CD22A8B6-5AF0-4015-9AE5-77127840E1E4}"/>
              </a:ext>
            </a:extLst>
          </p:cNvPr>
          <p:cNvSpPr>
            <a:spLocks noChangeAspect="1"/>
          </p:cNvSpPr>
          <p:nvPr/>
        </p:nvSpPr>
        <p:spPr>
          <a:xfrm>
            <a:off x="6649654" y="3428241"/>
            <a:ext cx="103571" cy="195256"/>
          </a:xfrm>
          <a:custGeom>
            <a:avLst/>
            <a:gdLst/>
            <a:ahLst/>
            <a:cxnLst/>
            <a:rect l="0" t="0" r="0" b="0"/>
            <a:pathLst>
              <a:path w="103601" h="195312">
                <a:moveTo>
                  <a:pt x="9358" y="193790"/>
                </a:moveTo>
                <a:lnTo>
                  <a:pt x="101575" y="101574"/>
                </a:lnTo>
                <a:lnTo>
                  <a:pt x="103600" y="99549"/>
                </a:lnTo>
                <a:lnTo>
                  <a:pt x="103600" y="96266"/>
                </a:lnTo>
                <a:lnTo>
                  <a:pt x="101575" y="94241"/>
                </a:lnTo>
                <a:lnTo>
                  <a:pt x="9358" y="2025"/>
                </a:lnTo>
                <a:lnTo>
                  <a:pt x="7332" y="0"/>
                </a:lnTo>
                <a:lnTo>
                  <a:pt x="4049" y="0"/>
                </a:lnTo>
                <a:lnTo>
                  <a:pt x="2026" y="2025"/>
                </a:lnTo>
                <a:lnTo>
                  <a:pt x="0" y="4048"/>
                </a:lnTo>
                <a:lnTo>
                  <a:pt x="0" y="7331"/>
                </a:lnTo>
                <a:lnTo>
                  <a:pt x="2026" y="9357"/>
                </a:lnTo>
                <a:lnTo>
                  <a:pt x="90576" y="97907"/>
                </a:lnTo>
                <a:lnTo>
                  <a:pt x="2026" y="186459"/>
                </a:lnTo>
                <a:lnTo>
                  <a:pt x="0" y="188483"/>
                </a:lnTo>
                <a:lnTo>
                  <a:pt x="0" y="191766"/>
                </a:lnTo>
                <a:lnTo>
                  <a:pt x="2026" y="193790"/>
                </a:lnTo>
                <a:lnTo>
                  <a:pt x="3040" y="194805"/>
                </a:lnTo>
                <a:lnTo>
                  <a:pt x="4366" y="195311"/>
                </a:lnTo>
                <a:lnTo>
                  <a:pt x="5692" y="195311"/>
                </a:lnTo>
                <a:lnTo>
                  <a:pt x="7017" y="195311"/>
                </a:lnTo>
                <a:lnTo>
                  <a:pt x="8348" y="194805"/>
                </a:lnTo>
                <a:close/>
              </a:path>
            </a:pathLst>
          </a:custGeom>
          <a:solidFill>
            <a:schemeClr val="bg1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Tx/>
              <a:buSzTx/>
              <a:buFontTx/>
              <a:buNone/>
              <a:tabLst/>
              <a:defRPr/>
            </a:pPr>
            <a:endParaRPr kumimoji="0" lang="en-US" sz="1600" b="1" i="0" u="none" strike="noStrike" kern="1200" cap="none" spc="0" normalizeH="0" baseline="0" noProof="0" dirty="0" err="1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0371420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82F556-B63D-B667-30A8-722EF2F906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8246" y="379413"/>
            <a:ext cx="10515600" cy="1325563"/>
          </a:xfrm>
        </p:spPr>
        <p:txBody>
          <a:bodyPr/>
          <a:lstStyle/>
          <a:p>
            <a:r>
              <a:rPr lang="en-US" dirty="0"/>
              <a:t>Challenges addressed: 1.Paper based data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71D451-AE2D-A4B2-2239-F87CB34BF2A6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Only one province was using EMR, rest were using paper -based data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3AB8441-2997-1694-1D5A-DBF807A56744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All provinces now shifted to </a:t>
            </a:r>
            <a:r>
              <a:rPr lang="en-US" b="1" dirty="0">
                <a:solidFill>
                  <a:srgbClr val="0000FF"/>
                </a:solidFill>
              </a:rPr>
              <a:t>electronic data entry</a:t>
            </a:r>
          </a:p>
          <a:p>
            <a:r>
              <a:rPr lang="en-US" dirty="0"/>
              <a:t>All public and private sites that agree and fulfill the requirements have been engaged &amp; given a code </a:t>
            </a:r>
          </a:p>
          <a:p>
            <a:r>
              <a:rPr lang="en-US" b="1" dirty="0">
                <a:solidFill>
                  <a:srgbClr val="0000FF"/>
                </a:solidFill>
              </a:rPr>
              <a:t>Censes and NADRA</a:t>
            </a:r>
            <a:r>
              <a:rPr lang="en-US" dirty="0"/>
              <a:t> is engaged to prevent duplication </a:t>
            </a:r>
          </a:p>
          <a:p>
            <a:r>
              <a:rPr lang="en-US" dirty="0"/>
              <a:t>Personal identifiers like mobile phone and CNIC number are used for all persons who undergo screening, testing or treatment </a:t>
            </a:r>
          </a:p>
        </p:txBody>
      </p:sp>
      <p:pic>
        <p:nvPicPr>
          <p:cNvPr id="5" name="Picture 4" descr="Text&#10;&#10;Description automatically generated with low confidence">
            <a:extLst>
              <a:ext uri="{FF2B5EF4-FFF2-40B4-BE49-F238E27FC236}">
                <a16:creationId xmlns:a16="http://schemas.microsoft.com/office/drawing/2014/main" id="{75AE2472-2798-384F-F917-C591531BBF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102850" y="205604"/>
            <a:ext cx="1850904" cy="16426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896458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4B9F0C-EB38-ED46-C9B0-9351666EF1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Challenges addressed: 2. Silent killer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5A207B9-F935-2BC8-3543-530EE53E773F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Large population is unaware of disease</a:t>
            </a:r>
          </a:p>
          <a:p>
            <a:r>
              <a:rPr lang="en-US" dirty="0"/>
              <a:t>No specific signs and symptoms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25E09C7-5413-3924-5DB6-E6C1F01C7595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b="1" dirty="0">
                <a:solidFill>
                  <a:srgbClr val="0000FF"/>
                </a:solidFill>
              </a:rPr>
              <a:t>Mass campaigns </a:t>
            </a:r>
            <a:r>
              <a:rPr lang="en-US" dirty="0"/>
              <a:t>to increase awareness and bring people out for screening</a:t>
            </a:r>
          </a:p>
          <a:p>
            <a:r>
              <a:rPr lang="en-US" dirty="0"/>
              <a:t>Using WHO prequalified POC rapid test </a:t>
            </a:r>
          </a:p>
          <a:p>
            <a:r>
              <a:rPr lang="en-US" dirty="0"/>
              <a:t>Active and passive HCV screening is undertaken on all who visit health facility for any reason</a:t>
            </a:r>
          </a:p>
          <a:p>
            <a:r>
              <a:rPr lang="en-US" b="1" dirty="0">
                <a:solidFill>
                  <a:srgbClr val="0000FF"/>
                </a:solidFill>
              </a:rPr>
              <a:t>Engage private sector </a:t>
            </a:r>
            <a:r>
              <a:rPr lang="en-US" dirty="0"/>
              <a:t>in active and passive screening of all adults &gt;12 years</a:t>
            </a:r>
          </a:p>
        </p:txBody>
      </p:sp>
      <p:pic>
        <p:nvPicPr>
          <p:cNvPr id="5" name="Picture 4" descr="Text&#10;&#10;Description automatically generated with low confidence">
            <a:extLst>
              <a:ext uri="{FF2B5EF4-FFF2-40B4-BE49-F238E27FC236}">
                <a16:creationId xmlns:a16="http://schemas.microsoft.com/office/drawing/2014/main" id="{BD1C9245-C998-ACCA-86CC-E6C870887D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102850" y="205604"/>
            <a:ext cx="1850904" cy="16426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1751306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8B12B1-6A81-C007-9B7B-27A9131908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Challenges addressed: 3. Issues of LIMC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9C0D084-D92F-7659-5C95-5CC2A8963E0D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1</a:t>
            </a:r>
            <a:r>
              <a:rPr lang="en-US" baseline="30000" dirty="0"/>
              <a:t>st</a:t>
            </a:r>
            <a:r>
              <a:rPr lang="en-US" dirty="0"/>
              <a:t> level care BHUs &amp; RHCs were not very functional</a:t>
            </a:r>
          </a:p>
          <a:p>
            <a:r>
              <a:rPr lang="en-US" dirty="0"/>
              <a:t>Issues of HR, power supply, internet, equipment</a:t>
            </a:r>
          </a:p>
          <a:p>
            <a:r>
              <a:rPr lang="en-US" dirty="0"/>
              <a:t>Patients travel long distances to reach secondary and tertiary care health facilities</a:t>
            </a:r>
          </a:p>
          <a:p>
            <a:r>
              <a:rPr lang="en-US" dirty="0"/>
              <a:t>Timings of health facilities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838B7C9-BF24-1C6B-39AC-AF88748E4137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en-US" dirty="0"/>
              <a:t>Strengthened BHUs &amp; RHCs to undertake RDT and enter data in computer (on line/off line).</a:t>
            </a:r>
          </a:p>
          <a:p>
            <a:r>
              <a:rPr lang="en-US" dirty="0"/>
              <a:t>Take </a:t>
            </a:r>
            <a:r>
              <a:rPr lang="en-US" b="1" dirty="0">
                <a:solidFill>
                  <a:srgbClr val="0000FF"/>
                </a:solidFill>
              </a:rPr>
              <a:t>reflex blood testing </a:t>
            </a:r>
            <a:r>
              <a:rPr lang="en-US" dirty="0"/>
              <a:t>to ensure no one is missed</a:t>
            </a:r>
          </a:p>
          <a:p>
            <a:r>
              <a:rPr lang="en-US" b="1" dirty="0">
                <a:solidFill>
                  <a:srgbClr val="0000FF"/>
                </a:solidFill>
              </a:rPr>
              <a:t>Blood samples are sent to main lab in cool boxes</a:t>
            </a:r>
            <a:endParaRPr lang="en-US" dirty="0"/>
          </a:p>
          <a:p>
            <a:r>
              <a:rPr lang="en-US" b="1" dirty="0">
                <a:solidFill>
                  <a:srgbClr val="0000FF"/>
                </a:solidFill>
              </a:rPr>
              <a:t>Engage private sector </a:t>
            </a:r>
            <a:r>
              <a:rPr lang="en-US" dirty="0"/>
              <a:t>at all levels of creating awareness, screening, testing and treatment</a:t>
            </a:r>
          </a:p>
          <a:p>
            <a:endParaRPr lang="en-US" dirty="0"/>
          </a:p>
        </p:txBody>
      </p:sp>
      <p:pic>
        <p:nvPicPr>
          <p:cNvPr id="5" name="Picture 4" descr="Text&#10;&#10;Description automatically generated with low confidence">
            <a:extLst>
              <a:ext uri="{FF2B5EF4-FFF2-40B4-BE49-F238E27FC236}">
                <a16:creationId xmlns:a16="http://schemas.microsoft.com/office/drawing/2014/main" id="{2FD7E646-BED0-3E22-66F0-4449B17DA5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102850" y="205604"/>
            <a:ext cx="1850904" cy="16426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5362324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8B12B1-6A81-C007-9B7B-27A9131908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Challenges addressed: 4. PCR test and its reporting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9C0D084-D92F-7659-5C95-5CC2A8963E0D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PCR reporting is delayed for many days-weeks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838B7C9-BF24-1C6B-39AC-AF88748E4137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b="1" dirty="0">
                <a:solidFill>
                  <a:srgbClr val="0000FF"/>
                </a:solidFill>
              </a:rPr>
              <a:t>PCR reporting is done daily.</a:t>
            </a:r>
          </a:p>
          <a:p>
            <a:r>
              <a:rPr lang="en-US" b="1" dirty="0">
                <a:solidFill>
                  <a:srgbClr val="0000FF"/>
                </a:solidFill>
              </a:rPr>
              <a:t>We have adequate machines</a:t>
            </a:r>
          </a:p>
          <a:p>
            <a:r>
              <a:rPr lang="en-US" b="1" dirty="0">
                <a:solidFill>
                  <a:srgbClr val="0000FF"/>
                </a:solidFill>
              </a:rPr>
              <a:t>Electronic reporting </a:t>
            </a:r>
            <a:r>
              <a:rPr lang="en-US" dirty="0"/>
              <a:t>to ease quick linkage to care</a:t>
            </a:r>
          </a:p>
          <a:p>
            <a:r>
              <a:rPr lang="en-US" dirty="0"/>
              <a:t>Mobile companies engaged to send reports to the patients</a:t>
            </a:r>
          </a:p>
        </p:txBody>
      </p:sp>
      <p:pic>
        <p:nvPicPr>
          <p:cNvPr id="5" name="Picture 4" descr="Text&#10;&#10;Description automatically generated with low confidence">
            <a:extLst>
              <a:ext uri="{FF2B5EF4-FFF2-40B4-BE49-F238E27FC236}">
                <a16:creationId xmlns:a16="http://schemas.microsoft.com/office/drawing/2014/main" id="{6C18B1BD-46B4-FE9A-3488-84490AD3A8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102850" y="205604"/>
            <a:ext cx="1850904" cy="16426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3800997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8B12B1-6A81-C007-9B7B-27A9131908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Challenges addressed:5. Treatment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9C0D084-D92F-7659-5C95-5CC2A8963E0D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Who and where should the treatment be dispensed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838B7C9-BF24-1C6B-39AC-AF88748E4137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b="1" dirty="0">
                <a:solidFill>
                  <a:srgbClr val="0000FF"/>
                </a:solidFill>
              </a:rPr>
              <a:t>Decentralisation and task shifting</a:t>
            </a:r>
            <a:r>
              <a:rPr lang="en-US" dirty="0"/>
              <a:t>-WHO’s recommendations</a:t>
            </a:r>
          </a:p>
          <a:p>
            <a:r>
              <a:rPr lang="en-US" dirty="0"/>
              <a:t>National HCV testing and treatment guidelines- </a:t>
            </a:r>
            <a:r>
              <a:rPr lang="en-US" b="1" dirty="0">
                <a:solidFill>
                  <a:srgbClr val="0000FF"/>
                </a:solidFill>
              </a:rPr>
              <a:t>nurse or HCW can provide treatment</a:t>
            </a:r>
          </a:p>
          <a:p>
            <a:r>
              <a:rPr lang="en-US" dirty="0"/>
              <a:t>The </a:t>
            </a:r>
            <a:r>
              <a:rPr lang="en-US" b="1" dirty="0">
                <a:solidFill>
                  <a:srgbClr val="0000FF"/>
                </a:solidFill>
              </a:rPr>
              <a:t>primary care physician </a:t>
            </a:r>
            <a:r>
              <a:rPr lang="en-US" dirty="0"/>
              <a:t>should (public/</a:t>
            </a:r>
            <a:r>
              <a:rPr lang="en-US" dirty="0" err="1"/>
              <a:t>pvt</a:t>
            </a:r>
            <a:r>
              <a:rPr lang="en-US" dirty="0"/>
              <a:t>) dispense the treatment and follow the patient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5" name="Picture 4" descr="Text&#10;&#10;Description automatically generated with low confidence">
            <a:extLst>
              <a:ext uri="{FF2B5EF4-FFF2-40B4-BE49-F238E27FC236}">
                <a16:creationId xmlns:a16="http://schemas.microsoft.com/office/drawing/2014/main" id="{1717E8FB-4D18-6B71-B391-82EF303528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102850" y="205604"/>
            <a:ext cx="1850904" cy="16426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9826612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4DBE6355-526E-E804-4C64-C2602C480F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Conclusions</a:t>
            </a:r>
            <a:br>
              <a:rPr lang="en-US" dirty="0"/>
            </a:br>
            <a:endParaRPr lang="en-US" dirty="0"/>
          </a:p>
        </p:txBody>
      </p:sp>
      <p:sp>
        <p:nvSpPr>
          <p:cNvPr id="2" name="Subtitle 1">
            <a:extLst>
              <a:ext uri="{FF2B5EF4-FFF2-40B4-BE49-F238E27FC236}">
                <a16:creationId xmlns:a16="http://schemas.microsoft.com/office/drawing/2014/main" id="{8D5BCC8A-60B2-51D9-0AB9-DD1641BA0C7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>
                <a:solidFill>
                  <a:schemeClr val="tx1"/>
                </a:solidFill>
              </a:rPr>
              <a:t>Pakistan has the highest HCV infected population</a:t>
            </a:r>
          </a:p>
          <a:p>
            <a:r>
              <a:rPr lang="en-US" sz="2400" dirty="0"/>
              <a:t>About 10 million cases are about to get diagnosed and treated through the </a:t>
            </a:r>
            <a:r>
              <a:rPr lang="en-US" sz="2400" dirty="0">
                <a:solidFill>
                  <a:schemeClr val="tx1"/>
                </a:solidFill>
              </a:rPr>
              <a:t>PM program   </a:t>
            </a:r>
          </a:p>
          <a:p>
            <a:r>
              <a:rPr lang="en-US" sz="2400" dirty="0"/>
              <a:t>Apart from public sector, Private sector and NGOs are also engaged</a:t>
            </a:r>
          </a:p>
          <a:p>
            <a:r>
              <a:rPr lang="en-US" sz="2400" dirty="0">
                <a:solidFill>
                  <a:schemeClr val="tx1"/>
                </a:solidFill>
              </a:rPr>
              <a:t>Challenges are many but can be addressed with joint efforts of all stakeholders </a:t>
            </a:r>
          </a:p>
          <a:p>
            <a:r>
              <a:rPr lang="en-US" sz="2400" dirty="0"/>
              <a:t>Together we can eliminate hepatitis C from Pakistan</a:t>
            </a:r>
          </a:p>
          <a:p>
            <a:pPr marL="0" indent="0">
              <a:buNone/>
            </a:pPr>
            <a:endParaRPr lang="en-US" sz="2400" dirty="0">
              <a:solidFill>
                <a:schemeClr val="tx1"/>
              </a:solidFill>
            </a:endParaRPr>
          </a:p>
        </p:txBody>
      </p:sp>
      <p:pic>
        <p:nvPicPr>
          <p:cNvPr id="4" name="Picture 4" descr="Text&#10;&#10;Description automatically generated with low confidence">
            <a:extLst>
              <a:ext uri="{FF2B5EF4-FFF2-40B4-BE49-F238E27FC236}">
                <a16:creationId xmlns:a16="http://schemas.microsoft.com/office/drawing/2014/main" id="{3FD859FF-B845-6ECD-D98D-11D2855EB6E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102850" y="205604"/>
            <a:ext cx="1850904" cy="16426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1818310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Subtitle 7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2" name="Title 4"/>
          <p:cNvSpPr txBox="1">
            <a:spLocks/>
          </p:cNvSpPr>
          <p:nvPr/>
        </p:nvSpPr>
        <p:spPr>
          <a:xfrm>
            <a:off x="547687" y="1230255"/>
            <a:ext cx="11219439" cy="1181862"/>
          </a:xfrm>
          <a:prstGeom prst="rect">
            <a:avLst/>
          </a:prstGeom>
        </p:spPr>
        <p:txBody>
          <a:bodyPr vert="horz" wrap="square" lIns="0" tIns="0" rIns="0" bIns="0" rtlCol="0" anchor="t" anchorCtr="0">
            <a:noAutofit/>
          </a:bodyPr>
          <a:lstStyle>
            <a:lvl1pPr algn="l" defTabSz="975482" rtl="0" eaLnBrk="1" latinLnBrk="0" hangingPunct="1">
              <a:spcBef>
                <a:spcPct val="0"/>
              </a:spcBef>
              <a:buNone/>
              <a:defRPr sz="3800" b="1" kern="1200" cap="all" baseline="0">
                <a:solidFill>
                  <a:srgbClr val="0070C0"/>
                </a:solidFill>
                <a:latin typeface="Arial" panose="020B0604020202020204" pitchFamily="34" charset="0"/>
                <a:ea typeface="+mj-ea"/>
                <a:cs typeface="+mj-cs"/>
              </a:defRPr>
            </a:lvl1pPr>
          </a:lstStyle>
          <a:p>
            <a:pPr marL="0" marR="0" lvl="0" indent="0" algn="l" defTabSz="975482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+mj-cs"/>
              </a:rPr>
              <a:t>Thank you</a:t>
            </a:r>
            <a:endParaRPr kumimoji="0" lang="en-US" sz="3800" b="1" i="0" u="none" strike="noStrike" kern="1200" cap="all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j-ea"/>
              <a:cs typeface="+mj-cs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0" y="3861663"/>
            <a:ext cx="12192000" cy="3014810"/>
          </a:xfrm>
          <a:prstGeom prst="rect">
            <a:avLst/>
          </a:prstGeom>
          <a:solidFill>
            <a:srgbClr val="01411C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 dirty="0" err="1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1026" name="Picture 2" descr="Prime Minister of Pakistan - Wikipedia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1478" y="4265445"/>
            <a:ext cx="3310865" cy="22072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1101283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7E429B-DDCE-1E2B-A702-64C58073DF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Districts with high HCV Prevalence</a:t>
            </a:r>
          </a:p>
        </p:txBody>
      </p:sp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B9061B78-B978-1A2D-4B0D-1CA995D619DB}"/>
              </a:ext>
            </a:extLst>
          </p:cNvPr>
          <p:cNvGraphicFramePr>
            <a:graphicFrameLocks noGrp="1"/>
          </p:cNvGraphicFramePr>
          <p:nvPr>
            <p:ph sz="half" idx="1"/>
          </p:nvPr>
        </p:nvGraphicFramePr>
        <p:xfrm>
          <a:off x="914400" y="1386042"/>
          <a:ext cx="5181600" cy="571842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638908">
                  <a:extLst>
                    <a:ext uri="{9D8B030D-6E8A-4147-A177-3AD203B41FA5}">
                      <a16:colId xmlns:a16="http://schemas.microsoft.com/office/drawing/2014/main" val="1990141840"/>
                    </a:ext>
                  </a:extLst>
                </a:gridCol>
                <a:gridCol w="4542692">
                  <a:extLst>
                    <a:ext uri="{9D8B030D-6E8A-4147-A177-3AD203B41FA5}">
                      <a16:colId xmlns:a16="http://schemas.microsoft.com/office/drawing/2014/main" val="3317835218"/>
                    </a:ext>
                  </a:extLst>
                </a:gridCol>
              </a:tblGrid>
              <a:tr h="632018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800" kern="100" dirty="0">
                          <a:effectLst/>
                        </a:rPr>
                        <a:t>S.N.</a:t>
                      </a:r>
                      <a:endParaRPr lang="en-US" sz="18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3793" marR="33793" marT="0" marB="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kern="100" dirty="0">
                          <a:effectLst/>
                        </a:rPr>
                        <a:t>Name of the districts- Punjab (</a:t>
                      </a:r>
                      <a:r>
                        <a:rPr lang="en-US" sz="1800" kern="100" dirty="0">
                          <a:effectLst/>
                        </a:rPr>
                        <a:t>42,548,822)</a:t>
                      </a:r>
                      <a:endParaRPr lang="en-US" sz="18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n-US" sz="18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3793" marR="33793" marT="0" marB="0"/>
                </a:tc>
                <a:extLst>
                  <a:ext uri="{0D108BD9-81ED-4DB2-BD59-A6C34878D82A}">
                    <a16:rowId xmlns:a16="http://schemas.microsoft.com/office/drawing/2014/main" val="2850862232"/>
                  </a:ext>
                </a:extLst>
              </a:tr>
              <a:tr h="195754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600" kern="100" dirty="0">
                          <a:effectLst/>
                        </a:rPr>
                        <a:t>1</a:t>
                      </a:r>
                      <a:endParaRPr lang="en-US" sz="16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3793" marR="33793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600" kern="100" dirty="0">
                          <a:effectLst/>
                        </a:rPr>
                        <a:t>Vehari</a:t>
                      </a:r>
                      <a:endParaRPr lang="en-US" sz="16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3793" marR="33793" marT="0" marB="0"/>
                </a:tc>
                <a:extLst>
                  <a:ext uri="{0D108BD9-81ED-4DB2-BD59-A6C34878D82A}">
                    <a16:rowId xmlns:a16="http://schemas.microsoft.com/office/drawing/2014/main" val="2484180562"/>
                  </a:ext>
                </a:extLst>
              </a:tr>
              <a:tr h="195754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600" kern="100" dirty="0">
                          <a:effectLst/>
                        </a:rPr>
                        <a:t>2</a:t>
                      </a:r>
                      <a:endParaRPr lang="en-US" sz="16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3793" marR="33793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600" kern="100" dirty="0">
                          <a:effectLst/>
                        </a:rPr>
                        <a:t>Hafizabad</a:t>
                      </a:r>
                      <a:endParaRPr lang="en-US" sz="16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3793" marR="33793" marT="0" marB="0"/>
                </a:tc>
                <a:extLst>
                  <a:ext uri="{0D108BD9-81ED-4DB2-BD59-A6C34878D82A}">
                    <a16:rowId xmlns:a16="http://schemas.microsoft.com/office/drawing/2014/main" val="4007299223"/>
                  </a:ext>
                </a:extLst>
              </a:tr>
              <a:tr h="195754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600" kern="100">
                          <a:effectLst/>
                        </a:rPr>
                        <a:t>3</a:t>
                      </a:r>
                      <a:endParaRPr lang="en-US" sz="16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3793" marR="33793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600" kern="100" dirty="0">
                          <a:effectLst/>
                        </a:rPr>
                        <a:t>Pakpattan</a:t>
                      </a:r>
                      <a:endParaRPr lang="en-US" sz="16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3793" marR="33793" marT="0" marB="0"/>
                </a:tc>
                <a:extLst>
                  <a:ext uri="{0D108BD9-81ED-4DB2-BD59-A6C34878D82A}">
                    <a16:rowId xmlns:a16="http://schemas.microsoft.com/office/drawing/2014/main" val="1549733502"/>
                  </a:ext>
                </a:extLst>
              </a:tr>
              <a:tr h="195754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600" kern="100">
                          <a:effectLst/>
                        </a:rPr>
                        <a:t>4</a:t>
                      </a:r>
                      <a:endParaRPr lang="en-US" sz="16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3793" marR="33793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600" kern="100" dirty="0">
                          <a:effectLst/>
                        </a:rPr>
                        <a:t>Okara</a:t>
                      </a:r>
                      <a:endParaRPr lang="en-US" sz="16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3793" marR="33793" marT="0" marB="0"/>
                </a:tc>
                <a:extLst>
                  <a:ext uri="{0D108BD9-81ED-4DB2-BD59-A6C34878D82A}">
                    <a16:rowId xmlns:a16="http://schemas.microsoft.com/office/drawing/2014/main" val="1456823652"/>
                  </a:ext>
                </a:extLst>
              </a:tr>
              <a:tr h="195754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600" kern="100">
                          <a:effectLst/>
                        </a:rPr>
                        <a:t>5</a:t>
                      </a:r>
                      <a:endParaRPr lang="en-US" sz="16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3793" marR="33793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600" kern="100" dirty="0">
                          <a:effectLst/>
                        </a:rPr>
                        <a:t>Lahore</a:t>
                      </a:r>
                      <a:endParaRPr lang="en-US" sz="16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3793" marR="33793" marT="0" marB="0"/>
                </a:tc>
                <a:extLst>
                  <a:ext uri="{0D108BD9-81ED-4DB2-BD59-A6C34878D82A}">
                    <a16:rowId xmlns:a16="http://schemas.microsoft.com/office/drawing/2014/main" val="2757074976"/>
                  </a:ext>
                </a:extLst>
              </a:tr>
              <a:tr h="195754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600" kern="100">
                          <a:effectLst/>
                        </a:rPr>
                        <a:t>6</a:t>
                      </a:r>
                      <a:endParaRPr lang="en-US" sz="16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3793" marR="33793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600" kern="100" dirty="0">
                          <a:effectLst/>
                        </a:rPr>
                        <a:t>Chiniot</a:t>
                      </a:r>
                      <a:endParaRPr lang="en-US" sz="16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3793" marR="33793" marT="0" marB="0"/>
                </a:tc>
                <a:extLst>
                  <a:ext uri="{0D108BD9-81ED-4DB2-BD59-A6C34878D82A}">
                    <a16:rowId xmlns:a16="http://schemas.microsoft.com/office/drawing/2014/main" val="3897932927"/>
                  </a:ext>
                </a:extLst>
              </a:tr>
              <a:tr h="195754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600" kern="100">
                          <a:effectLst/>
                        </a:rPr>
                        <a:t>7</a:t>
                      </a:r>
                      <a:endParaRPr lang="en-US" sz="16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3793" marR="33793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600" kern="100" dirty="0" err="1">
                          <a:effectLst/>
                        </a:rPr>
                        <a:t>Jhang</a:t>
                      </a:r>
                      <a:endParaRPr lang="en-US" sz="16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3793" marR="33793" marT="0" marB="0"/>
                </a:tc>
                <a:extLst>
                  <a:ext uri="{0D108BD9-81ED-4DB2-BD59-A6C34878D82A}">
                    <a16:rowId xmlns:a16="http://schemas.microsoft.com/office/drawing/2014/main" val="2389305969"/>
                  </a:ext>
                </a:extLst>
              </a:tr>
              <a:tr h="195754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600" kern="100">
                          <a:effectLst/>
                        </a:rPr>
                        <a:t>8</a:t>
                      </a:r>
                      <a:endParaRPr lang="en-US" sz="16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3793" marR="33793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600" kern="100" dirty="0">
                          <a:effectLst/>
                        </a:rPr>
                        <a:t>Nankana Sahib</a:t>
                      </a:r>
                      <a:endParaRPr lang="en-US" sz="16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3793" marR="33793" marT="0" marB="0"/>
                </a:tc>
                <a:extLst>
                  <a:ext uri="{0D108BD9-81ED-4DB2-BD59-A6C34878D82A}">
                    <a16:rowId xmlns:a16="http://schemas.microsoft.com/office/drawing/2014/main" val="405855859"/>
                  </a:ext>
                </a:extLst>
              </a:tr>
              <a:tr h="195754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600" kern="100">
                          <a:effectLst/>
                        </a:rPr>
                        <a:t>9</a:t>
                      </a:r>
                      <a:endParaRPr lang="en-US" sz="16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3793" marR="33793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600" kern="100" dirty="0">
                          <a:effectLst/>
                        </a:rPr>
                        <a:t>Sheikhupura</a:t>
                      </a:r>
                      <a:endParaRPr lang="en-US" sz="16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3793" marR="33793" marT="0" marB="0"/>
                </a:tc>
                <a:extLst>
                  <a:ext uri="{0D108BD9-81ED-4DB2-BD59-A6C34878D82A}">
                    <a16:rowId xmlns:a16="http://schemas.microsoft.com/office/drawing/2014/main" val="1831577644"/>
                  </a:ext>
                </a:extLst>
              </a:tr>
              <a:tr h="195754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600" kern="100">
                          <a:effectLst/>
                        </a:rPr>
                        <a:t>10</a:t>
                      </a:r>
                      <a:endParaRPr lang="en-US" sz="16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3793" marR="33793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600" kern="100" dirty="0">
                          <a:effectLst/>
                        </a:rPr>
                        <a:t>Jhelum</a:t>
                      </a:r>
                      <a:endParaRPr lang="en-US" sz="16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3793" marR="33793" marT="0" marB="0"/>
                </a:tc>
                <a:extLst>
                  <a:ext uri="{0D108BD9-81ED-4DB2-BD59-A6C34878D82A}">
                    <a16:rowId xmlns:a16="http://schemas.microsoft.com/office/drawing/2014/main" val="2467220867"/>
                  </a:ext>
                </a:extLst>
              </a:tr>
              <a:tr h="195754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600" kern="100">
                          <a:effectLst/>
                        </a:rPr>
                        <a:t>11</a:t>
                      </a:r>
                      <a:endParaRPr lang="en-US" sz="16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3793" marR="33793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600" kern="100" dirty="0">
                          <a:effectLst/>
                        </a:rPr>
                        <a:t>Mandi </a:t>
                      </a:r>
                      <a:r>
                        <a:rPr lang="en-GB" sz="1600" kern="100" dirty="0" err="1">
                          <a:effectLst/>
                        </a:rPr>
                        <a:t>Bahuddin</a:t>
                      </a:r>
                      <a:endParaRPr lang="en-US" sz="16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3793" marR="33793" marT="0" marB="0"/>
                </a:tc>
                <a:extLst>
                  <a:ext uri="{0D108BD9-81ED-4DB2-BD59-A6C34878D82A}">
                    <a16:rowId xmlns:a16="http://schemas.microsoft.com/office/drawing/2014/main" val="3000454835"/>
                  </a:ext>
                </a:extLst>
              </a:tr>
              <a:tr h="195754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600" kern="100">
                          <a:effectLst/>
                        </a:rPr>
                        <a:t>12</a:t>
                      </a:r>
                      <a:endParaRPr lang="en-US" sz="16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3793" marR="33793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600" kern="100" dirty="0">
                          <a:effectLst/>
                        </a:rPr>
                        <a:t>Faisalabad</a:t>
                      </a:r>
                      <a:endParaRPr lang="en-US" sz="16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3793" marR="33793" marT="0" marB="0"/>
                </a:tc>
                <a:extLst>
                  <a:ext uri="{0D108BD9-81ED-4DB2-BD59-A6C34878D82A}">
                    <a16:rowId xmlns:a16="http://schemas.microsoft.com/office/drawing/2014/main" val="2639386069"/>
                  </a:ext>
                </a:extLst>
              </a:tr>
              <a:tr h="195754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600" kern="100">
                          <a:effectLst/>
                        </a:rPr>
                        <a:t>13</a:t>
                      </a:r>
                      <a:endParaRPr lang="en-US" sz="16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3793" marR="33793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600" kern="100" dirty="0">
                          <a:effectLst/>
                        </a:rPr>
                        <a:t>Multan</a:t>
                      </a:r>
                      <a:endParaRPr lang="en-US" sz="16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3793" marR="33793" marT="0" marB="0"/>
                </a:tc>
                <a:extLst>
                  <a:ext uri="{0D108BD9-81ED-4DB2-BD59-A6C34878D82A}">
                    <a16:rowId xmlns:a16="http://schemas.microsoft.com/office/drawing/2014/main" val="3547986133"/>
                  </a:ext>
                </a:extLst>
              </a:tr>
              <a:tr h="195754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600" kern="100">
                          <a:effectLst/>
                        </a:rPr>
                        <a:t>14</a:t>
                      </a:r>
                      <a:endParaRPr lang="en-US" sz="16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3793" marR="33793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600" kern="100" dirty="0" err="1">
                          <a:effectLst/>
                        </a:rPr>
                        <a:t>Khushab</a:t>
                      </a:r>
                      <a:endParaRPr lang="en-US" sz="16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3793" marR="33793" marT="0" marB="0"/>
                </a:tc>
                <a:extLst>
                  <a:ext uri="{0D108BD9-81ED-4DB2-BD59-A6C34878D82A}">
                    <a16:rowId xmlns:a16="http://schemas.microsoft.com/office/drawing/2014/main" val="4183380889"/>
                  </a:ext>
                </a:extLst>
              </a:tr>
              <a:tr h="195754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600" kern="100">
                          <a:effectLst/>
                        </a:rPr>
                        <a:t>15</a:t>
                      </a:r>
                      <a:endParaRPr lang="en-US" sz="16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3793" marR="33793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600" kern="100" dirty="0">
                          <a:effectLst/>
                        </a:rPr>
                        <a:t>Bhakkar</a:t>
                      </a:r>
                      <a:endParaRPr lang="en-US" sz="16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3793" marR="33793" marT="0" marB="0"/>
                </a:tc>
                <a:extLst>
                  <a:ext uri="{0D108BD9-81ED-4DB2-BD59-A6C34878D82A}">
                    <a16:rowId xmlns:a16="http://schemas.microsoft.com/office/drawing/2014/main" val="4273077184"/>
                  </a:ext>
                </a:extLst>
              </a:tr>
              <a:tr h="195754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600" kern="100">
                          <a:effectLst/>
                        </a:rPr>
                        <a:t>16</a:t>
                      </a:r>
                      <a:endParaRPr lang="en-US" sz="16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3793" marR="33793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600" kern="100" dirty="0">
                          <a:effectLst/>
                        </a:rPr>
                        <a:t>T.T Singh</a:t>
                      </a:r>
                      <a:endParaRPr lang="en-US" sz="16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3793" marR="33793" marT="0" marB="0"/>
                </a:tc>
                <a:extLst>
                  <a:ext uri="{0D108BD9-81ED-4DB2-BD59-A6C34878D82A}">
                    <a16:rowId xmlns:a16="http://schemas.microsoft.com/office/drawing/2014/main" val="2391047937"/>
                  </a:ext>
                </a:extLst>
              </a:tr>
              <a:tr h="195754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600" kern="100">
                          <a:effectLst/>
                        </a:rPr>
                        <a:t>17</a:t>
                      </a:r>
                      <a:endParaRPr lang="en-US" sz="16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3793" marR="33793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600" kern="100" dirty="0">
                          <a:effectLst/>
                        </a:rPr>
                        <a:t>Sahiwal</a:t>
                      </a:r>
                      <a:endParaRPr lang="en-US" sz="16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3793" marR="33793" marT="0" marB="0"/>
                </a:tc>
                <a:extLst>
                  <a:ext uri="{0D108BD9-81ED-4DB2-BD59-A6C34878D82A}">
                    <a16:rowId xmlns:a16="http://schemas.microsoft.com/office/drawing/2014/main" val="2682308128"/>
                  </a:ext>
                </a:extLst>
              </a:tr>
              <a:tr h="195754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600" kern="100">
                          <a:effectLst/>
                        </a:rPr>
                        <a:t>18</a:t>
                      </a:r>
                      <a:endParaRPr lang="en-US" sz="16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3793" marR="33793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600" kern="100" dirty="0">
                          <a:effectLst/>
                        </a:rPr>
                        <a:t>Sialkot</a:t>
                      </a:r>
                      <a:endParaRPr lang="en-US" sz="16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3793" marR="33793" marT="0" marB="0"/>
                </a:tc>
                <a:extLst>
                  <a:ext uri="{0D108BD9-81ED-4DB2-BD59-A6C34878D82A}">
                    <a16:rowId xmlns:a16="http://schemas.microsoft.com/office/drawing/2014/main" val="2650972291"/>
                  </a:ext>
                </a:extLst>
              </a:tr>
              <a:tr h="195754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600" u="none" strike="noStrike" kern="100">
                          <a:effectLst/>
                        </a:rPr>
                        <a:t> </a:t>
                      </a:r>
                      <a:endParaRPr lang="en-US" sz="16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3793" marR="33793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600" u="none" strike="noStrike" kern="100" dirty="0">
                          <a:effectLst/>
                        </a:rPr>
                        <a:t> </a:t>
                      </a:r>
                      <a:endParaRPr lang="en-US" sz="16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3793" marR="33793" marT="0" marB="0"/>
                </a:tc>
                <a:extLst>
                  <a:ext uri="{0D108BD9-81ED-4DB2-BD59-A6C34878D82A}">
                    <a16:rowId xmlns:a16="http://schemas.microsoft.com/office/drawing/2014/main" val="435229025"/>
                  </a:ext>
                </a:extLst>
              </a:tr>
            </a:tbl>
          </a:graphicData>
        </a:graphic>
      </p:graphicFrame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30189E1B-B2C8-53DA-1E67-BEB60191E342}"/>
              </a:ext>
            </a:extLst>
          </p:cNvPr>
          <p:cNvGraphicFramePr>
            <a:graphicFrameLocks noGrp="1"/>
          </p:cNvGraphicFramePr>
          <p:nvPr>
            <p:ph sz="half" idx="2"/>
          </p:nvPr>
        </p:nvGraphicFramePr>
        <p:xfrm>
          <a:off x="6172200" y="1418729"/>
          <a:ext cx="5181600" cy="572052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568569">
                  <a:extLst>
                    <a:ext uri="{9D8B030D-6E8A-4147-A177-3AD203B41FA5}">
                      <a16:colId xmlns:a16="http://schemas.microsoft.com/office/drawing/2014/main" val="1189477331"/>
                    </a:ext>
                  </a:extLst>
                </a:gridCol>
                <a:gridCol w="4613031">
                  <a:extLst>
                    <a:ext uri="{9D8B030D-6E8A-4147-A177-3AD203B41FA5}">
                      <a16:colId xmlns:a16="http://schemas.microsoft.com/office/drawing/2014/main" val="242373346"/>
                    </a:ext>
                  </a:extLst>
                </a:gridCol>
              </a:tblGrid>
              <a:tr h="260658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800" kern="0">
                          <a:effectLst/>
                        </a:rPr>
                        <a:t>S.N.</a:t>
                      </a:r>
                      <a:endParaRPr lang="en-US" sz="18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3793" marR="33793" marT="0" marB="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kern="0" dirty="0">
                          <a:effectLst/>
                        </a:rPr>
                        <a:t>Name of the districts- Sindh (</a:t>
                      </a:r>
                      <a:r>
                        <a:rPr lang="en-US" sz="1800" kern="100" dirty="0">
                          <a:effectLst/>
                        </a:rPr>
                        <a:t>18,566,450)</a:t>
                      </a:r>
                      <a:endParaRPr lang="en-US" sz="18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n-US" sz="18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3793" marR="33793" marT="0" marB="0"/>
                </a:tc>
                <a:extLst>
                  <a:ext uri="{0D108BD9-81ED-4DB2-BD59-A6C34878D82A}">
                    <a16:rowId xmlns:a16="http://schemas.microsoft.com/office/drawing/2014/main" val="284390913"/>
                  </a:ext>
                </a:extLst>
              </a:tr>
              <a:tr h="202793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800" kern="0" dirty="0">
                          <a:effectLst/>
                        </a:rPr>
                        <a:t>1</a:t>
                      </a:r>
                      <a:endParaRPr lang="en-US" sz="18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3793" marR="33793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800" kern="0">
                          <a:effectLst/>
                        </a:rPr>
                        <a:t>Sanghar</a:t>
                      </a:r>
                      <a:endParaRPr lang="en-US" sz="18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3793" marR="33793" marT="0" marB="0"/>
                </a:tc>
                <a:extLst>
                  <a:ext uri="{0D108BD9-81ED-4DB2-BD59-A6C34878D82A}">
                    <a16:rowId xmlns:a16="http://schemas.microsoft.com/office/drawing/2014/main" val="3414123288"/>
                  </a:ext>
                </a:extLst>
              </a:tr>
              <a:tr h="202793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800" kern="0" dirty="0">
                          <a:effectLst/>
                        </a:rPr>
                        <a:t>2</a:t>
                      </a:r>
                      <a:endParaRPr lang="en-US" sz="18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3793" marR="33793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800" kern="0" dirty="0">
                          <a:effectLst/>
                        </a:rPr>
                        <a:t>Ghotki</a:t>
                      </a:r>
                      <a:endParaRPr lang="en-US" sz="18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3793" marR="33793" marT="0" marB="0"/>
                </a:tc>
                <a:extLst>
                  <a:ext uri="{0D108BD9-81ED-4DB2-BD59-A6C34878D82A}">
                    <a16:rowId xmlns:a16="http://schemas.microsoft.com/office/drawing/2014/main" val="1766531953"/>
                  </a:ext>
                </a:extLst>
              </a:tr>
              <a:tr h="202793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800" kern="0" dirty="0">
                          <a:effectLst/>
                        </a:rPr>
                        <a:t>3</a:t>
                      </a:r>
                      <a:endParaRPr lang="en-US" sz="18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3793" marR="33793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800" kern="0" dirty="0" err="1">
                          <a:effectLst/>
                        </a:rPr>
                        <a:t>Mirpurkhas</a:t>
                      </a:r>
                      <a:endParaRPr lang="en-US" sz="18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3793" marR="33793" marT="0" marB="0"/>
                </a:tc>
                <a:extLst>
                  <a:ext uri="{0D108BD9-81ED-4DB2-BD59-A6C34878D82A}">
                    <a16:rowId xmlns:a16="http://schemas.microsoft.com/office/drawing/2014/main" val="4291472157"/>
                  </a:ext>
                </a:extLst>
              </a:tr>
              <a:tr h="202793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800" kern="0">
                          <a:effectLst/>
                        </a:rPr>
                        <a:t>4</a:t>
                      </a:r>
                      <a:endParaRPr lang="en-US" sz="18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3793" marR="33793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800" kern="0" dirty="0" err="1">
                          <a:effectLst/>
                        </a:rPr>
                        <a:t>Tando</a:t>
                      </a:r>
                      <a:r>
                        <a:rPr lang="en-US" sz="1800" kern="0" dirty="0">
                          <a:effectLst/>
                        </a:rPr>
                        <a:t> </a:t>
                      </a:r>
                      <a:r>
                        <a:rPr lang="en-US" sz="1800" kern="0" dirty="0" err="1">
                          <a:effectLst/>
                        </a:rPr>
                        <a:t>Allahyar</a:t>
                      </a:r>
                      <a:endParaRPr lang="en-US" sz="18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3793" marR="33793" marT="0" marB="0"/>
                </a:tc>
                <a:extLst>
                  <a:ext uri="{0D108BD9-81ED-4DB2-BD59-A6C34878D82A}">
                    <a16:rowId xmlns:a16="http://schemas.microsoft.com/office/drawing/2014/main" val="859628765"/>
                  </a:ext>
                </a:extLst>
              </a:tr>
              <a:tr h="202793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800" kern="0">
                          <a:effectLst/>
                        </a:rPr>
                        <a:t>5</a:t>
                      </a:r>
                      <a:endParaRPr lang="en-US" sz="18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3793" marR="33793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800" kern="0" dirty="0">
                          <a:effectLst/>
                        </a:rPr>
                        <a:t>Shikarpur</a:t>
                      </a:r>
                      <a:endParaRPr lang="en-US" sz="18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3793" marR="33793" marT="0" marB="0"/>
                </a:tc>
                <a:extLst>
                  <a:ext uri="{0D108BD9-81ED-4DB2-BD59-A6C34878D82A}">
                    <a16:rowId xmlns:a16="http://schemas.microsoft.com/office/drawing/2014/main" val="1107354124"/>
                  </a:ext>
                </a:extLst>
              </a:tr>
              <a:tr h="202793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800" kern="0">
                          <a:effectLst/>
                        </a:rPr>
                        <a:t>6</a:t>
                      </a:r>
                      <a:endParaRPr lang="en-US" sz="18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3793" marR="33793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800" kern="0" dirty="0">
                          <a:effectLst/>
                        </a:rPr>
                        <a:t>Jacobabad</a:t>
                      </a:r>
                      <a:endParaRPr lang="en-US" sz="18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3793" marR="33793" marT="0" marB="0"/>
                </a:tc>
                <a:extLst>
                  <a:ext uri="{0D108BD9-81ED-4DB2-BD59-A6C34878D82A}">
                    <a16:rowId xmlns:a16="http://schemas.microsoft.com/office/drawing/2014/main" val="3773300404"/>
                  </a:ext>
                </a:extLst>
              </a:tr>
              <a:tr h="202793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800" kern="0">
                          <a:effectLst/>
                        </a:rPr>
                        <a:t>7</a:t>
                      </a:r>
                      <a:endParaRPr lang="en-US" sz="18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3793" marR="33793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800" kern="0" dirty="0">
                          <a:effectLst/>
                        </a:rPr>
                        <a:t>Khairpur</a:t>
                      </a:r>
                      <a:endParaRPr lang="en-US" sz="18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3793" marR="33793" marT="0" marB="0"/>
                </a:tc>
                <a:extLst>
                  <a:ext uri="{0D108BD9-81ED-4DB2-BD59-A6C34878D82A}">
                    <a16:rowId xmlns:a16="http://schemas.microsoft.com/office/drawing/2014/main" val="3147200018"/>
                  </a:ext>
                </a:extLst>
              </a:tr>
              <a:tr h="202793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800" kern="0">
                          <a:effectLst/>
                        </a:rPr>
                        <a:t>8</a:t>
                      </a:r>
                      <a:endParaRPr lang="en-US" sz="18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3793" marR="33793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800" kern="0" dirty="0" err="1">
                          <a:effectLst/>
                        </a:rPr>
                        <a:t>Dadu</a:t>
                      </a:r>
                      <a:endParaRPr lang="en-US" sz="18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3793" marR="33793" marT="0" marB="0"/>
                </a:tc>
                <a:extLst>
                  <a:ext uri="{0D108BD9-81ED-4DB2-BD59-A6C34878D82A}">
                    <a16:rowId xmlns:a16="http://schemas.microsoft.com/office/drawing/2014/main" val="3213449643"/>
                  </a:ext>
                </a:extLst>
              </a:tr>
              <a:tr h="202793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800" kern="0">
                          <a:effectLst/>
                        </a:rPr>
                        <a:t>9</a:t>
                      </a:r>
                      <a:endParaRPr lang="en-US" sz="18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3793" marR="33793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800" kern="0" dirty="0">
                          <a:effectLst/>
                        </a:rPr>
                        <a:t>Sukkur</a:t>
                      </a:r>
                      <a:endParaRPr lang="en-US" sz="18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3793" marR="33793" marT="0" marB="0"/>
                </a:tc>
                <a:extLst>
                  <a:ext uri="{0D108BD9-81ED-4DB2-BD59-A6C34878D82A}">
                    <a16:rowId xmlns:a16="http://schemas.microsoft.com/office/drawing/2014/main" val="3761894470"/>
                  </a:ext>
                </a:extLst>
              </a:tr>
              <a:tr h="202793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800" kern="0">
                          <a:effectLst/>
                        </a:rPr>
                        <a:t>10</a:t>
                      </a:r>
                      <a:endParaRPr lang="en-US" sz="18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3793" marR="33793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800" kern="0" dirty="0">
                          <a:effectLst/>
                        </a:rPr>
                        <a:t>Thatta</a:t>
                      </a:r>
                      <a:endParaRPr lang="en-US" sz="18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3793" marR="33793" marT="0" marB="0"/>
                </a:tc>
                <a:extLst>
                  <a:ext uri="{0D108BD9-81ED-4DB2-BD59-A6C34878D82A}">
                    <a16:rowId xmlns:a16="http://schemas.microsoft.com/office/drawing/2014/main" val="3295430447"/>
                  </a:ext>
                </a:extLst>
              </a:tr>
              <a:tr h="202793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800" kern="0">
                          <a:effectLst/>
                        </a:rPr>
                        <a:t>11</a:t>
                      </a:r>
                      <a:endParaRPr lang="en-US" sz="18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3793" marR="33793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800" kern="0" dirty="0">
                          <a:effectLst/>
                        </a:rPr>
                        <a:t>Karachi Malir</a:t>
                      </a:r>
                      <a:endParaRPr lang="en-US" sz="18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3793" marR="33793" marT="0" marB="0"/>
                </a:tc>
                <a:extLst>
                  <a:ext uri="{0D108BD9-81ED-4DB2-BD59-A6C34878D82A}">
                    <a16:rowId xmlns:a16="http://schemas.microsoft.com/office/drawing/2014/main" val="2290994853"/>
                  </a:ext>
                </a:extLst>
              </a:tr>
              <a:tr h="202793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800" kern="0">
                          <a:effectLst/>
                        </a:rPr>
                        <a:t>12</a:t>
                      </a:r>
                      <a:endParaRPr lang="en-US" sz="18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3793" marR="33793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800" kern="0" dirty="0">
                          <a:effectLst/>
                        </a:rPr>
                        <a:t>Jamshoro</a:t>
                      </a:r>
                      <a:endParaRPr lang="en-US" sz="18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3793" marR="33793" marT="0" marB="0"/>
                </a:tc>
                <a:extLst>
                  <a:ext uri="{0D108BD9-81ED-4DB2-BD59-A6C34878D82A}">
                    <a16:rowId xmlns:a16="http://schemas.microsoft.com/office/drawing/2014/main" val="731629244"/>
                  </a:ext>
                </a:extLst>
              </a:tr>
              <a:tr h="202793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800" kern="0">
                          <a:effectLst/>
                        </a:rPr>
                        <a:t>13</a:t>
                      </a:r>
                      <a:endParaRPr lang="en-US" sz="18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3793" marR="33793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800" kern="0" dirty="0">
                          <a:effectLst/>
                        </a:rPr>
                        <a:t>Hyderabad</a:t>
                      </a:r>
                      <a:endParaRPr lang="en-US" sz="18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3793" marR="33793" marT="0" marB="0"/>
                </a:tc>
                <a:extLst>
                  <a:ext uri="{0D108BD9-81ED-4DB2-BD59-A6C34878D82A}">
                    <a16:rowId xmlns:a16="http://schemas.microsoft.com/office/drawing/2014/main" val="3590225102"/>
                  </a:ext>
                </a:extLst>
              </a:tr>
              <a:tr h="202793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800" kern="0">
                          <a:effectLst/>
                        </a:rPr>
                        <a:t>14</a:t>
                      </a:r>
                      <a:endParaRPr lang="en-US" sz="18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3793" marR="33793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800" kern="0" dirty="0">
                          <a:effectLst/>
                        </a:rPr>
                        <a:t>Karachi West</a:t>
                      </a:r>
                      <a:endParaRPr lang="en-US" sz="18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3793" marR="33793" marT="0" marB="0"/>
                </a:tc>
                <a:extLst>
                  <a:ext uri="{0D108BD9-81ED-4DB2-BD59-A6C34878D82A}">
                    <a16:rowId xmlns:a16="http://schemas.microsoft.com/office/drawing/2014/main" val="4216242652"/>
                  </a:ext>
                </a:extLst>
              </a:tr>
              <a:tr h="202793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800" kern="0">
                          <a:effectLst/>
                        </a:rPr>
                        <a:t>15</a:t>
                      </a:r>
                      <a:endParaRPr lang="en-US" sz="18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3793" marR="33793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800" kern="0" dirty="0">
                          <a:effectLst/>
                        </a:rPr>
                        <a:t>Shaheed Benazirabad</a:t>
                      </a:r>
                      <a:endParaRPr lang="en-US" sz="18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3793" marR="33793" marT="0" marB="0"/>
                </a:tc>
                <a:extLst>
                  <a:ext uri="{0D108BD9-81ED-4DB2-BD59-A6C34878D82A}">
                    <a16:rowId xmlns:a16="http://schemas.microsoft.com/office/drawing/2014/main" val="2845570546"/>
                  </a:ext>
                </a:extLst>
              </a:tr>
              <a:tr h="827145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800" kern="0">
                          <a:effectLst/>
                        </a:rPr>
                        <a:t>16</a:t>
                      </a:r>
                      <a:endParaRPr lang="en-US" sz="18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3793" marR="33793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800" kern="0" dirty="0">
                          <a:effectLst/>
                        </a:rPr>
                        <a:t>Larkana</a:t>
                      </a:r>
                      <a:endParaRPr lang="en-US" sz="18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3793" marR="33793" marT="0" marB="0"/>
                </a:tc>
                <a:extLst>
                  <a:ext uri="{0D108BD9-81ED-4DB2-BD59-A6C34878D82A}">
                    <a16:rowId xmlns:a16="http://schemas.microsoft.com/office/drawing/2014/main" val="1712018940"/>
                  </a:ext>
                </a:extLst>
              </a:tr>
            </a:tbl>
          </a:graphicData>
        </a:graphic>
      </p:graphicFrame>
      <p:pic>
        <p:nvPicPr>
          <p:cNvPr id="7" name="Picture 4" descr="Text&#10;&#10;Description automatically generated with low confidence">
            <a:extLst>
              <a:ext uri="{FF2B5EF4-FFF2-40B4-BE49-F238E27FC236}">
                <a16:creationId xmlns:a16="http://schemas.microsoft.com/office/drawing/2014/main" id="{EAB688D0-A0BF-A15E-7A4F-413484A391C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352148" y="115481"/>
            <a:ext cx="1850904" cy="16426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1273665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5529CC-2AF2-CD38-0391-49366E97B1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High Prevalence HCV Districts</a:t>
            </a:r>
          </a:p>
        </p:txBody>
      </p:sp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7A7AAC6D-249A-66BB-8B3C-0A9A45D4228F}"/>
              </a:ext>
            </a:extLst>
          </p:cNvPr>
          <p:cNvGraphicFramePr>
            <a:graphicFrameLocks noGrp="1"/>
          </p:cNvGraphicFramePr>
          <p:nvPr>
            <p:ph sz="half" idx="1"/>
          </p:nvPr>
        </p:nvGraphicFramePr>
        <p:xfrm>
          <a:off x="838200" y="1642677"/>
          <a:ext cx="5181600" cy="466728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638908">
                  <a:extLst>
                    <a:ext uri="{9D8B030D-6E8A-4147-A177-3AD203B41FA5}">
                      <a16:colId xmlns:a16="http://schemas.microsoft.com/office/drawing/2014/main" val="348693479"/>
                    </a:ext>
                  </a:extLst>
                </a:gridCol>
                <a:gridCol w="4542692">
                  <a:extLst>
                    <a:ext uri="{9D8B030D-6E8A-4147-A177-3AD203B41FA5}">
                      <a16:colId xmlns:a16="http://schemas.microsoft.com/office/drawing/2014/main" val="2762505566"/>
                    </a:ext>
                  </a:extLst>
                </a:gridCol>
              </a:tblGrid>
              <a:tr h="362611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200" kern="100" dirty="0">
                          <a:effectLst/>
                        </a:rPr>
                        <a:t>S.N.</a:t>
                      </a:r>
                      <a:endParaRPr lang="en-US" sz="12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3793" marR="33793" marT="0" marB="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kern="100" dirty="0">
                          <a:effectLst/>
                        </a:rPr>
                        <a:t>Name of the districts- KP (</a:t>
                      </a:r>
                      <a:r>
                        <a:rPr lang="en-US" sz="1800" kern="100" dirty="0">
                          <a:effectLst/>
                        </a:rPr>
                        <a:t>13,594,254)</a:t>
                      </a:r>
                      <a:endParaRPr lang="en-US" sz="18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n-US" sz="18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3793" marR="33793" marT="0" marB="0"/>
                </a:tc>
                <a:extLst>
                  <a:ext uri="{0D108BD9-81ED-4DB2-BD59-A6C34878D82A}">
                    <a16:rowId xmlns:a16="http://schemas.microsoft.com/office/drawing/2014/main" val="3054680815"/>
                  </a:ext>
                </a:extLst>
              </a:tr>
              <a:tr h="362611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800" kern="100" dirty="0">
                          <a:effectLst/>
                        </a:rPr>
                        <a:t>1</a:t>
                      </a:r>
                      <a:endParaRPr lang="en-US" sz="18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3793" marR="33793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800" kern="100" dirty="0">
                          <a:effectLst/>
                        </a:rPr>
                        <a:t>Abbottabad</a:t>
                      </a:r>
                      <a:endParaRPr lang="en-US" sz="18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3793" marR="33793" marT="0" marB="0"/>
                </a:tc>
                <a:extLst>
                  <a:ext uri="{0D108BD9-81ED-4DB2-BD59-A6C34878D82A}">
                    <a16:rowId xmlns:a16="http://schemas.microsoft.com/office/drawing/2014/main" val="477296394"/>
                  </a:ext>
                </a:extLst>
              </a:tr>
              <a:tr h="362611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800" kern="100" dirty="0">
                          <a:effectLst/>
                        </a:rPr>
                        <a:t>2</a:t>
                      </a:r>
                      <a:endParaRPr lang="en-US" sz="18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3793" marR="33793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800" kern="100" dirty="0" err="1">
                          <a:effectLst/>
                        </a:rPr>
                        <a:t>Bannu</a:t>
                      </a:r>
                      <a:endParaRPr lang="en-US" sz="18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3793" marR="33793" marT="0" marB="0"/>
                </a:tc>
                <a:extLst>
                  <a:ext uri="{0D108BD9-81ED-4DB2-BD59-A6C34878D82A}">
                    <a16:rowId xmlns:a16="http://schemas.microsoft.com/office/drawing/2014/main" val="1185961039"/>
                  </a:ext>
                </a:extLst>
              </a:tr>
              <a:tr h="362611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800" kern="100" dirty="0">
                          <a:effectLst/>
                        </a:rPr>
                        <a:t>3</a:t>
                      </a:r>
                      <a:endParaRPr lang="en-US" sz="18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3793" marR="33793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800" kern="100" dirty="0">
                          <a:effectLst/>
                        </a:rPr>
                        <a:t>Dera Ismail Khan</a:t>
                      </a:r>
                      <a:endParaRPr lang="en-US" sz="18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3793" marR="33793" marT="0" marB="0"/>
                </a:tc>
                <a:extLst>
                  <a:ext uri="{0D108BD9-81ED-4DB2-BD59-A6C34878D82A}">
                    <a16:rowId xmlns:a16="http://schemas.microsoft.com/office/drawing/2014/main" val="2578781298"/>
                  </a:ext>
                </a:extLst>
              </a:tr>
              <a:tr h="362611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800" kern="100" dirty="0">
                          <a:effectLst/>
                        </a:rPr>
                        <a:t>4</a:t>
                      </a:r>
                      <a:endParaRPr lang="en-US" sz="18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3793" marR="33793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800" kern="100" dirty="0" err="1">
                          <a:effectLst/>
                        </a:rPr>
                        <a:t>Hangu</a:t>
                      </a:r>
                      <a:endParaRPr lang="en-US" sz="18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3793" marR="33793" marT="0" marB="0"/>
                </a:tc>
                <a:extLst>
                  <a:ext uri="{0D108BD9-81ED-4DB2-BD59-A6C34878D82A}">
                    <a16:rowId xmlns:a16="http://schemas.microsoft.com/office/drawing/2014/main" val="3877162200"/>
                  </a:ext>
                </a:extLst>
              </a:tr>
              <a:tr h="362611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800" kern="100" dirty="0">
                          <a:effectLst/>
                        </a:rPr>
                        <a:t>5</a:t>
                      </a:r>
                      <a:endParaRPr lang="en-US" sz="18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3793" marR="33793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800" kern="100" dirty="0">
                          <a:effectLst/>
                        </a:rPr>
                        <a:t>Khyber </a:t>
                      </a:r>
                      <a:endParaRPr lang="en-US" sz="18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3793" marR="33793" marT="0" marB="0"/>
                </a:tc>
                <a:extLst>
                  <a:ext uri="{0D108BD9-81ED-4DB2-BD59-A6C34878D82A}">
                    <a16:rowId xmlns:a16="http://schemas.microsoft.com/office/drawing/2014/main" val="4143406620"/>
                  </a:ext>
                </a:extLst>
              </a:tr>
              <a:tr h="362611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800" kern="100" dirty="0">
                          <a:effectLst/>
                        </a:rPr>
                        <a:t>6</a:t>
                      </a:r>
                      <a:endParaRPr lang="en-US" sz="18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3793" marR="33793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800" kern="100" dirty="0">
                          <a:effectLst/>
                        </a:rPr>
                        <a:t>Kurram</a:t>
                      </a:r>
                      <a:endParaRPr lang="en-US" sz="18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3793" marR="33793" marT="0" marB="0"/>
                </a:tc>
                <a:extLst>
                  <a:ext uri="{0D108BD9-81ED-4DB2-BD59-A6C34878D82A}">
                    <a16:rowId xmlns:a16="http://schemas.microsoft.com/office/drawing/2014/main" val="643060979"/>
                  </a:ext>
                </a:extLst>
              </a:tr>
              <a:tr h="362611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800" kern="100" dirty="0">
                          <a:effectLst/>
                        </a:rPr>
                        <a:t>7</a:t>
                      </a:r>
                      <a:endParaRPr lang="en-US" sz="18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3793" marR="33793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800" kern="100" dirty="0">
                          <a:effectLst/>
                        </a:rPr>
                        <a:t>Lower Dir</a:t>
                      </a:r>
                      <a:endParaRPr lang="en-US" sz="18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3793" marR="33793" marT="0" marB="0"/>
                </a:tc>
                <a:extLst>
                  <a:ext uri="{0D108BD9-81ED-4DB2-BD59-A6C34878D82A}">
                    <a16:rowId xmlns:a16="http://schemas.microsoft.com/office/drawing/2014/main" val="2145417044"/>
                  </a:ext>
                </a:extLst>
              </a:tr>
              <a:tr h="362611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800" kern="100" dirty="0">
                          <a:effectLst/>
                        </a:rPr>
                        <a:t>8</a:t>
                      </a:r>
                      <a:endParaRPr lang="en-US" sz="18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3793" marR="33793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800" kern="100" dirty="0" err="1">
                          <a:effectLst/>
                        </a:rPr>
                        <a:t>Mardan</a:t>
                      </a:r>
                      <a:r>
                        <a:rPr lang="en-GB" sz="1800" kern="100" dirty="0">
                          <a:effectLst/>
                        </a:rPr>
                        <a:t> </a:t>
                      </a:r>
                      <a:endParaRPr lang="en-US" sz="18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3793" marR="33793" marT="0" marB="0"/>
                </a:tc>
                <a:extLst>
                  <a:ext uri="{0D108BD9-81ED-4DB2-BD59-A6C34878D82A}">
                    <a16:rowId xmlns:a16="http://schemas.microsoft.com/office/drawing/2014/main" val="3618219548"/>
                  </a:ext>
                </a:extLst>
              </a:tr>
              <a:tr h="362611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800" kern="100" dirty="0">
                          <a:effectLst/>
                        </a:rPr>
                        <a:t>9</a:t>
                      </a:r>
                      <a:endParaRPr lang="en-US" sz="18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3793" marR="33793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800" kern="100" dirty="0" err="1">
                          <a:effectLst/>
                        </a:rPr>
                        <a:t>Mansehra</a:t>
                      </a:r>
                      <a:r>
                        <a:rPr lang="en-GB" sz="1800" kern="100" dirty="0">
                          <a:effectLst/>
                        </a:rPr>
                        <a:t> </a:t>
                      </a:r>
                      <a:endParaRPr lang="en-US" sz="18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3793" marR="33793" marT="0" marB="0"/>
                </a:tc>
                <a:extLst>
                  <a:ext uri="{0D108BD9-81ED-4DB2-BD59-A6C34878D82A}">
                    <a16:rowId xmlns:a16="http://schemas.microsoft.com/office/drawing/2014/main" val="78024635"/>
                  </a:ext>
                </a:extLst>
              </a:tr>
              <a:tr h="362611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800" kern="100" dirty="0">
                          <a:effectLst/>
                        </a:rPr>
                        <a:t>10</a:t>
                      </a:r>
                      <a:endParaRPr lang="en-US" sz="18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3793" marR="33793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800" kern="100" dirty="0">
                          <a:effectLst/>
                        </a:rPr>
                        <a:t>Peshawar </a:t>
                      </a:r>
                      <a:endParaRPr lang="en-US" sz="18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3793" marR="33793" marT="0" marB="0"/>
                </a:tc>
                <a:extLst>
                  <a:ext uri="{0D108BD9-81ED-4DB2-BD59-A6C34878D82A}">
                    <a16:rowId xmlns:a16="http://schemas.microsoft.com/office/drawing/2014/main" val="3348758600"/>
                  </a:ext>
                </a:extLst>
              </a:tr>
              <a:tr h="362611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800" kern="100" dirty="0">
                          <a:effectLst/>
                        </a:rPr>
                        <a:t>11</a:t>
                      </a:r>
                      <a:endParaRPr lang="en-US" sz="18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3793" marR="33793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800" kern="100" dirty="0">
                          <a:effectLst/>
                        </a:rPr>
                        <a:t>Swat</a:t>
                      </a:r>
                      <a:endParaRPr lang="en-US" sz="18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3793" marR="33793" marT="0" marB="0"/>
                </a:tc>
                <a:extLst>
                  <a:ext uri="{0D108BD9-81ED-4DB2-BD59-A6C34878D82A}">
                    <a16:rowId xmlns:a16="http://schemas.microsoft.com/office/drawing/2014/main" val="2103476150"/>
                  </a:ext>
                </a:extLst>
              </a:tr>
            </a:tbl>
          </a:graphicData>
        </a:graphic>
      </p:graphicFrame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55E1C60D-E16B-8F20-A372-3D85B9AFE165}"/>
              </a:ext>
            </a:extLst>
          </p:cNvPr>
          <p:cNvGraphicFramePr>
            <a:graphicFrameLocks noGrp="1"/>
          </p:cNvGraphicFramePr>
          <p:nvPr>
            <p:ph sz="half" idx="2"/>
          </p:nvPr>
        </p:nvGraphicFramePr>
        <p:xfrm>
          <a:off x="6172202" y="1639501"/>
          <a:ext cx="5181600" cy="560109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627185">
                  <a:extLst>
                    <a:ext uri="{9D8B030D-6E8A-4147-A177-3AD203B41FA5}">
                      <a16:colId xmlns:a16="http://schemas.microsoft.com/office/drawing/2014/main" val="1665046140"/>
                    </a:ext>
                  </a:extLst>
                </a:gridCol>
                <a:gridCol w="4554415">
                  <a:extLst>
                    <a:ext uri="{9D8B030D-6E8A-4147-A177-3AD203B41FA5}">
                      <a16:colId xmlns:a16="http://schemas.microsoft.com/office/drawing/2014/main" val="1156143072"/>
                    </a:ext>
                  </a:extLst>
                </a:gridCol>
              </a:tblGrid>
              <a:tr h="202315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800" kern="100" dirty="0">
                          <a:effectLst/>
                        </a:rPr>
                        <a:t>S# </a:t>
                      </a:r>
                      <a:endParaRPr lang="en-US" sz="18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3793" marR="33793" marT="0" marB="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kern="100" dirty="0">
                          <a:effectLst/>
                        </a:rPr>
                        <a:t>Name of the District- Balochistan  (</a:t>
                      </a:r>
                      <a:r>
                        <a:rPr lang="en-US" sz="1800" kern="100" dirty="0">
                          <a:solidFill>
                            <a:schemeClr val="tx1"/>
                          </a:solidFill>
                          <a:effectLst/>
                          <a:highlight>
                            <a:srgbClr val="FFFF00"/>
                          </a:highlight>
                        </a:rPr>
                        <a:t>4,995,583</a:t>
                      </a:r>
                      <a:r>
                        <a:rPr lang="en-US" sz="1800" kern="100" dirty="0"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Arial" panose="020B0604020202020204" pitchFamily="34" charset="0"/>
                        </a:rPr>
                        <a:t>)</a:t>
                      </a:r>
                    </a:p>
                  </a:txBody>
                  <a:tcPr marL="33793" marR="33793" marT="0" marB="0"/>
                </a:tc>
                <a:extLst>
                  <a:ext uri="{0D108BD9-81ED-4DB2-BD59-A6C34878D82A}">
                    <a16:rowId xmlns:a16="http://schemas.microsoft.com/office/drawing/2014/main" val="4100339389"/>
                  </a:ext>
                </a:extLst>
              </a:tr>
              <a:tr h="225689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800" kern="100" dirty="0">
                          <a:effectLst/>
                        </a:rPr>
                        <a:t>1</a:t>
                      </a:r>
                      <a:endParaRPr lang="en-US" sz="18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3793" marR="33793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800" kern="100" dirty="0" err="1">
                          <a:effectLst/>
                        </a:rPr>
                        <a:t>Sohbatpur</a:t>
                      </a:r>
                      <a:endParaRPr lang="en-US" sz="18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3793" marR="33793" marT="0" marB="0"/>
                </a:tc>
                <a:extLst>
                  <a:ext uri="{0D108BD9-81ED-4DB2-BD59-A6C34878D82A}">
                    <a16:rowId xmlns:a16="http://schemas.microsoft.com/office/drawing/2014/main" val="2508319412"/>
                  </a:ext>
                </a:extLst>
              </a:tr>
              <a:tr h="225689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800" kern="100" dirty="0">
                          <a:effectLst/>
                        </a:rPr>
                        <a:t>2</a:t>
                      </a:r>
                      <a:endParaRPr lang="en-US" sz="18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3793" marR="33793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800" kern="100" dirty="0" err="1">
                          <a:effectLst/>
                        </a:rPr>
                        <a:t>Nasirabad</a:t>
                      </a:r>
                      <a:endParaRPr lang="en-US" sz="18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3793" marR="33793" marT="0" marB="0"/>
                </a:tc>
                <a:extLst>
                  <a:ext uri="{0D108BD9-81ED-4DB2-BD59-A6C34878D82A}">
                    <a16:rowId xmlns:a16="http://schemas.microsoft.com/office/drawing/2014/main" val="2088940143"/>
                  </a:ext>
                </a:extLst>
              </a:tr>
              <a:tr h="225689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800" kern="100">
                          <a:effectLst/>
                        </a:rPr>
                        <a:t>3</a:t>
                      </a:r>
                      <a:endParaRPr lang="en-US" sz="18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3793" marR="33793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800" kern="100" dirty="0">
                          <a:effectLst/>
                        </a:rPr>
                        <a:t>Kachi</a:t>
                      </a:r>
                      <a:endParaRPr lang="en-US" sz="18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3793" marR="33793" marT="0" marB="0"/>
                </a:tc>
                <a:extLst>
                  <a:ext uri="{0D108BD9-81ED-4DB2-BD59-A6C34878D82A}">
                    <a16:rowId xmlns:a16="http://schemas.microsoft.com/office/drawing/2014/main" val="1150852496"/>
                  </a:ext>
                </a:extLst>
              </a:tr>
              <a:tr h="225689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800" kern="100">
                          <a:effectLst/>
                        </a:rPr>
                        <a:t>4</a:t>
                      </a:r>
                      <a:endParaRPr lang="en-US" sz="18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3793" marR="33793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800" kern="100" dirty="0" err="1">
                          <a:effectLst/>
                        </a:rPr>
                        <a:t>Jhal</a:t>
                      </a:r>
                      <a:r>
                        <a:rPr lang="en-US" sz="1800" kern="100" dirty="0">
                          <a:effectLst/>
                        </a:rPr>
                        <a:t> </a:t>
                      </a:r>
                      <a:r>
                        <a:rPr lang="en-US" sz="1800" kern="100" dirty="0" err="1">
                          <a:effectLst/>
                        </a:rPr>
                        <a:t>magsi</a:t>
                      </a:r>
                      <a:endParaRPr lang="en-US" sz="18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3793" marR="33793" marT="0" marB="0"/>
                </a:tc>
                <a:extLst>
                  <a:ext uri="{0D108BD9-81ED-4DB2-BD59-A6C34878D82A}">
                    <a16:rowId xmlns:a16="http://schemas.microsoft.com/office/drawing/2014/main" val="156889766"/>
                  </a:ext>
                </a:extLst>
              </a:tr>
              <a:tr h="225689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800" kern="100">
                          <a:effectLst/>
                        </a:rPr>
                        <a:t>5</a:t>
                      </a:r>
                      <a:endParaRPr lang="en-US" sz="18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3793" marR="33793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800" kern="100" dirty="0" err="1">
                          <a:effectLst/>
                        </a:rPr>
                        <a:t>Jafferabad</a:t>
                      </a:r>
                      <a:endParaRPr lang="en-US" sz="18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3793" marR="33793" marT="0" marB="0"/>
                </a:tc>
                <a:extLst>
                  <a:ext uri="{0D108BD9-81ED-4DB2-BD59-A6C34878D82A}">
                    <a16:rowId xmlns:a16="http://schemas.microsoft.com/office/drawing/2014/main" val="418119995"/>
                  </a:ext>
                </a:extLst>
              </a:tr>
              <a:tr h="225689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800" kern="100">
                          <a:effectLst/>
                        </a:rPr>
                        <a:t>6</a:t>
                      </a:r>
                      <a:endParaRPr lang="en-US" sz="18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3793" marR="33793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800" kern="100" dirty="0" err="1">
                          <a:effectLst/>
                        </a:rPr>
                        <a:t>Sibbi</a:t>
                      </a:r>
                      <a:endParaRPr lang="en-US" sz="18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3793" marR="33793" marT="0" marB="0"/>
                </a:tc>
                <a:extLst>
                  <a:ext uri="{0D108BD9-81ED-4DB2-BD59-A6C34878D82A}">
                    <a16:rowId xmlns:a16="http://schemas.microsoft.com/office/drawing/2014/main" val="36353272"/>
                  </a:ext>
                </a:extLst>
              </a:tr>
              <a:tr h="225689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800" kern="100">
                          <a:effectLst/>
                        </a:rPr>
                        <a:t>7</a:t>
                      </a:r>
                      <a:endParaRPr lang="en-US" sz="18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3793" marR="33793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800" kern="100" dirty="0">
                          <a:effectLst/>
                        </a:rPr>
                        <a:t>Zhob</a:t>
                      </a:r>
                      <a:endParaRPr lang="en-US" sz="18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3793" marR="33793" marT="0" marB="0"/>
                </a:tc>
                <a:extLst>
                  <a:ext uri="{0D108BD9-81ED-4DB2-BD59-A6C34878D82A}">
                    <a16:rowId xmlns:a16="http://schemas.microsoft.com/office/drawing/2014/main" val="903163105"/>
                  </a:ext>
                </a:extLst>
              </a:tr>
              <a:tr h="225689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800" kern="100">
                          <a:effectLst/>
                        </a:rPr>
                        <a:t>8</a:t>
                      </a:r>
                      <a:endParaRPr lang="en-US" sz="18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3793" marR="33793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800" kern="100" dirty="0" err="1">
                          <a:effectLst/>
                        </a:rPr>
                        <a:t>Kohlu</a:t>
                      </a:r>
                      <a:endParaRPr lang="en-US" sz="18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3793" marR="33793" marT="0" marB="0"/>
                </a:tc>
                <a:extLst>
                  <a:ext uri="{0D108BD9-81ED-4DB2-BD59-A6C34878D82A}">
                    <a16:rowId xmlns:a16="http://schemas.microsoft.com/office/drawing/2014/main" val="1829366596"/>
                  </a:ext>
                </a:extLst>
              </a:tr>
              <a:tr h="225689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800" kern="100">
                          <a:effectLst/>
                        </a:rPr>
                        <a:t>9</a:t>
                      </a:r>
                      <a:endParaRPr lang="en-US" sz="18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3793" marR="33793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800" kern="100" dirty="0" err="1">
                          <a:effectLst/>
                        </a:rPr>
                        <a:t>Harnai</a:t>
                      </a:r>
                      <a:endParaRPr lang="en-US" sz="18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3793" marR="33793" marT="0" marB="0"/>
                </a:tc>
                <a:extLst>
                  <a:ext uri="{0D108BD9-81ED-4DB2-BD59-A6C34878D82A}">
                    <a16:rowId xmlns:a16="http://schemas.microsoft.com/office/drawing/2014/main" val="217468134"/>
                  </a:ext>
                </a:extLst>
              </a:tr>
              <a:tr h="225689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800" kern="100">
                          <a:effectLst/>
                        </a:rPr>
                        <a:t>10</a:t>
                      </a:r>
                      <a:endParaRPr lang="en-US" sz="18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3793" marR="33793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800" kern="100" dirty="0" err="1">
                          <a:effectLst/>
                        </a:rPr>
                        <a:t>Derabugti</a:t>
                      </a:r>
                      <a:endParaRPr lang="en-US" sz="18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3793" marR="33793" marT="0" marB="0"/>
                </a:tc>
                <a:extLst>
                  <a:ext uri="{0D108BD9-81ED-4DB2-BD59-A6C34878D82A}">
                    <a16:rowId xmlns:a16="http://schemas.microsoft.com/office/drawing/2014/main" val="211555234"/>
                  </a:ext>
                </a:extLst>
              </a:tr>
              <a:tr h="225689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800" kern="100">
                          <a:effectLst/>
                        </a:rPr>
                        <a:t>11</a:t>
                      </a:r>
                      <a:endParaRPr lang="en-US" sz="18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3793" marR="33793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800" kern="100" dirty="0" err="1">
                          <a:effectLst/>
                        </a:rPr>
                        <a:t>Loarlai</a:t>
                      </a:r>
                      <a:endParaRPr lang="en-US" sz="18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3793" marR="33793" marT="0" marB="0"/>
                </a:tc>
                <a:extLst>
                  <a:ext uri="{0D108BD9-81ED-4DB2-BD59-A6C34878D82A}">
                    <a16:rowId xmlns:a16="http://schemas.microsoft.com/office/drawing/2014/main" val="3660264893"/>
                  </a:ext>
                </a:extLst>
              </a:tr>
              <a:tr h="225689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800" kern="100">
                          <a:effectLst/>
                        </a:rPr>
                        <a:t>12</a:t>
                      </a:r>
                      <a:endParaRPr lang="en-US" sz="18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3793" marR="33793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800" kern="100" dirty="0" err="1">
                          <a:effectLst/>
                        </a:rPr>
                        <a:t>MusaKhel</a:t>
                      </a:r>
                      <a:endParaRPr lang="en-US" sz="18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3793" marR="33793" marT="0" marB="0"/>
                </a:tc>
                <a:extLst>
                  <a:ext uri="{0D108BD9-81ED-4DB2-BD59-A6C34878D82A}">
                    <a16:rowId xmlns:a16="http://schemas.microsoft.com/office/drawing/2014/main" val="3839832173"/>
                  </a:ext>
                </a:extLst>
              </a:tr>
              <a:tr h="225689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800" kern="100">
                          <a:effectLst/>
                        </a:rPr>
                        <a:t>13</a:t>
                      </a:r>
                      <a:endParaRPr lang="en-US" sz="18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3793" marR="33793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800" kern="100" dirty="0" err="1">
                          <a:effectLst/>
                        </a:rPr>
                        <a:t>Duki</a:t>
                      </a:r>
                      <a:endParaRPr lang="en-US" sz="18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3793" marR="33793" marT="0" marB="0"/>
                </a:tc>
                <a:extLst>
                  <a:ext uri="{0D108BD9-81ED-4DB2-BD59-A6C34878D82A}">
                    <a16:rowId xmlns:a16="http://schemas.microsoft.com/office/drawing/2014/main" val="4058499112"/>
                  </a:ext>
                </a:extLst>
              </a:tr>
              <a:tr h="225689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800" kern="100">
                          <a:effectLst/>
                        </a:rPr>
                        <a:t>14</a:t>
                      </a:r>
                      <a:endParaRPr lang="en-US" sz="18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3793" marR="33793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800" kern="100" dirty="0">
                          <a:effectLst/>
                        </a:rPr>
                        <a:t>Kalat</a:t>
                      </a:r>
                      <a:endParaRPr lang="en-US" sz="18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3793" marR="33793" marT="0" marB="0"/>
                </a:tc>
                <a:extLst>
                  <a:ext uri="{0D108BD9-81ED-4DB2-BD59-A6C34878D82A}">
                    <a16:rowId xmlns:a16="http://schemas.microsoft.com/office/drawing/2014/main" val="1060402994"/>
                  </a:ext>
                </a:extLst>
              </a:tr>
              <a:tr h="225689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800" kern="100">
                          <a:effectLst/>
                        </a:rPr>
                        <a:t>15</a:t>
                      </a:r>
                      <a:endParaRPr lang="en-US" sz="18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3793" marR="33793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800" kern="100" dirty="0" err="1">
                          <a:effectLst/>
                        </a:rPr>
                        <a:t>Kuzdar</a:t>
                      </a:r>
                      <a:endParaRPr lang="en-US" sz="18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3793" marR="33793" marT="0" marB="0"/>
                </a:tc>
                <a:extLst>
                  <a:ext uri="{0D108BD9-81ED-4DB2-BD59-A6C34878D82A}">
                    <a16:rowId xmlns:a16="http://schemas.microsoft.com/office/drawing/2014/main" val="457374963"/>
                  </a:ext>
                </a:extLst>
              </a:tr>
              <a:tr h="225689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800" kern="100">
                          <a:effectLst/>
                        </a:rPr>
                        <a:t>16</a:t>
                      </a:r>
                      <a:endParaRPr lang="en-US" sz="18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3793" marR="33793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800" kern="100" dirty="0" err="1">
                          <a:effectLst/>
                        </a:rPr>
                        <a:t>Surab</a:t>
                      </a:r>
                      <a:endParaRPr lang="en-US" sz="18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3793" marR="33793" marT="0" marB="0"/>
                </a:tc>
                <a:extLst>
                  <a:ext uri="{0D108BD9-81ED-4DB2-BD59-A6C34878D82A}">
                    <a16:rowId xmlns:a16="http://schemas.microsoft.com/office/drawing/2014/main" val="3657758552"/>
                  </a:ext>
                </a:extLst>
              </a:tr>
              <a:tr h="225689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800" kern="100">
                          <a:effectLst/>
                        </a:rPr>
                        <a:t>17</a:t>
                      </a:r>
                      <a:endParaRPr lang="en-US" sz="18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3793" marR="33793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800" kern="100" dirty="0" err="1">
                          <a:effectLst/>
                        </a:rPr>
                        <a:t>Mastung</a:t>
                      </a:r>
                      <a:endParaRPr lang="en-US" sz="18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3793" marR="33793" marT="0" marB="0"/>
                </a:tc>
                <a:extLst>
                  <a:ext uri="{0D108BD9-81ED-4DB2-BD59-A6C34878D82A}">
                    <a16:rowId xmlns:a16="http://schemas.microsoft.com/office/drawing/2014/main" val="2148050725"/>
                  </a:ext>
                </a:extLst>
              </a:tr>
              <a:tr h="225689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200" kern="100">
                          <a:effectLst/>
                        </a:rPr>
                        <a:t>18</a:t>
                      </a:r>
                      <a:endParaRPr lang="en-US" sz="12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3793" marR="33793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600" kern="100" dirty="0" err="1">
                          <a:effectLst/>
                        </a:rPr>
                        <a:t>Lasbella</a:t>
                      </a:r>
                      <a:r>
                        <a:rPr lang="en-US" sz="1600" kern="100" dirty="0">
                          <a:effectLst/>
                        </a:rPr>
                        <a:t>/hub</a:t>
                      </a:r>
                      <a:endParaRPr lang="en-US" sz="16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3793" marR="33793" marT="0" marB="0"/>
                </a:tc>
                <a:extLst>
                  <a:ext uri="{0D108BD9-81ED-4DB2-BD59-A6C34878D82A}">
                    <a16:rowId xmlns:a16="http://schemas.microsoft.com/office/drawing/2014/main" val="464956157"/>
                  </a:ext>
                </a:extLst>
              </a:tr>
            </a:tbl>
          </a:graphicData>
        </a:graphic>
      </p:graphicFrame>
      <p:pic>
        <p:nvPicPr>
          <p:cNvPr id="7" name="Picture 4" descr="Text&#10;&#10;Description automatically generated with low confidence">
            <a:extLst>
              <a:ext uri="{FF2B5EF4-FFF2-40B4-BE49-F238E27FC236}">
                <a16:creationId xmlns:a16="http://schemas.microsoft.com/office/drawing/2014/main" id="{FD9EF075-56BC-8E26-5443-85D3AF5F212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102850" y="0"/>
            <a:ext cx="1850904" cy="16426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1753947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8D7245-9309-C9E8-A37A-66A2E79DE3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Districts with high HCV Prevalence</a:t>
            </a:r>
          </a:p>
        </p:txBody>
      </p:sp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24589BA2-53A3-FB4C-0E31-48302F717305}"/>
              </a:ext>
            </a:extLst>
          </p:cNvPr>
          <p:cNvGraphicFramePr>
            <a:graphicFrameLocks noGrp="1"/>
          </p:cNvGraphicFramePr>
          <p:nvPr>
            <p:ph sz="half" idx="1"/>
          </p:nvPr>
        </p:nvGraphicFramePr>
        <p:xfrm>
          <a:off x="838201" y="1556610"/>
          <a:ext cx="5181600" cy="348844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27892">
                  <a:extLst>
                    <a:ext uri="{9D8B030D-6E8A-4147-A177-3AD203B41FA5}">
                      <a16:colId xmlns:a16="http://schemas.microsoft.com/office/drawing/2014/main" val="1419204418"/>
                    </a:ext>
                  </a:extLst>
                </a:gridCol>
                <a:gridCol w="4753708">
                  <a:extLst>
                    <a:ext uri="{9D8B030D-6E8A-4147-A177-3AD203B41FA5}">
                      <a16:colId xmlns:a16="http://schemas.microsoft.com/office/drawing/2014/main" val="1620573226"/>
                    </a:ext>
                  </a:extLst>
                </a:gridCol>
              </a:tblGrid>
              <a:tr h="212686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200" kern="100">
                          <a:effectLst/>
                        </a:rPr>
                        <a:t>S#</a:t>
                      </a:r>
                      <a:endParaRPr lang="en-US" sz="12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3793" marR="33793" marT="0" marB="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kern="100" dirty="0">
                          <a:effectLst/>
                        </a:rPr>
                        <a:t>Name of the Districts AJK  (</a:t>
                      </a:r>
                      <a:r>
                        <a:rPr lang="en-US" sz="1800" kern="100" dirty="0">
                          <a:effectLst/>
                        </a:rPr>
                        <a:t>1,473,309) </a:t>
                      </a:r>
                      <a:endParaRPr lang="en-US" sz="18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n-US" sz="18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3793" marR="33793" marT="0" marB="0"/>
                </a:tc>
                <a:extLst>
                  <a:ext uri="{0D108BD9-81ED-4DB2-BD59-A6C34878D82A}">
                    <a16:rowId xmlns:a16="http://schemas.microsoft.com/office/drawing/2014/main" val="358683882"/>
                  </a:ext>
                </a:extLst>
              </a:tr>
              <a:tr h="237258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200" kern="100">
                          <a:effectLst/>
                        </a:rPr>
                        <a:t>1</a:t>
                      </a:r>
                      <a:endParaRPr lang="en-US" sz="12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3793" marR="33793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800" kern="100" dirty="0">
                          <a:effectLst/>
                        </a:rPr>
                        <a:t>Muzaffarabad</a:t>
                      </a:r>
                      <a:endParaRPr lang="en-US" sz="18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3793" marR="33793" marT="0" marB="0"/>
                </a:tc>
                <a:extLst>
                  <a:ext uri="{0D108BD9-81ED-4DB2-BD59-A6C34878D82A}">
                    <a16:rowId xmlns:a16="http://schemas.microsoft.com/office/drawing/2014/main" val="4153590834"/>
                  </a:ext>
                </a:extLst>
              </a:tr>
              <a:tr h="237258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200" kern="100">
                          <a:effectLst/>
                        </a:rPr>
                        <a:t>2</a:t>
                      </a:r>
                      <a:endParaRPr lang="en-US" sz="12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3793" marR="33793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800" kern="100" dirty="0">
                          <a:effectLst/>
                        </a:rPr>
                        <a:t>Neelum</a:t>
                      </a:r>
                      <a:endParaRPr lang="en-US" sz="18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3793" marR="33793" marT="0" marB="0"/>
                </a:tc>
                <a:extLst>
                  <a:ext uri="{0D108BD9-81ED-4DB2-BD59-A6C34878D82A}">
                    <a16:rowId xmlns:a16="http://schemas.microsoft.com/office/drawing/2014/main" val="1246409576"/>
                  </a:ext>
                </a:extLst>
              </a:tr>
              <a:tr h="237258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200" kern="100">
                          <a:effectLst/>
                        </a:rPr>
                        <a:t>3</a:t>
                      </a:r>
                      <a:endParaRPr lang="en-US" sz="12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3793" marR="33793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800" kern="100" dirty="0" err="1">
                          <a:effectLst/>
                        </a:rPr>
                        <a:t>Jahlum</a:t>
                      </a:r>
                      <a:r>
                        <a:rPr lang="en-GB" sz="1800" kern="100" dirty="0">
                          <a:effectLst/>
                        </a:rPr>
                        <a:t> valley</a:t>
                      </a:r>
                      <a:endParaRPr lang="en-US" sz="18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3793" marR="33793" marT="0" marB="0"/>
                </a:tc>
                <a:extLst>
                  <a:ext uri="{0D108BD9-81ED-4DB2-BD59-A6C34878D82A}">
                    <a16:rowId xmlns:a16="http://schemas.microsoft.com/office/drawing/2014/main" val="4014840513"/>
                  </a:ext>
                </a:extLst>
              </a:tr>
              <a:tr h="237258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200" kern="100">
                          <a:effectLst/>
                        </a:rPr>
                        <a:t>4</a:t>
                      </a:r>
                      <a:endParaRPr lang="en-US" sz="12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3793" marR="33793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800" kern="100" dirty="0">
                          <a:effectLst/>
                        </a:rPr>
                        <a:t>Bagh</a:t>
                      </a:r>
                      <a:endParaRPr lang="en-US" sz="18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3793" marR="33793" marT="0" marB="0"/>
                </a:tc>
                <a:extLst>
                  <a:ext uri="{0D108BD9-81ED-4DB2-BD59-A6C34878D82A}">
                    <a16:rowId xmlns:a16="http://schemas.microsoft.com/office/drawing/2014/main" val="3773290140"/>
                  </a:ext>
                </a:extLst>
              </a:tr>
              <a:tr h="237258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200" kern="100">
                          <a:effectLst/>
                        </a:rPr>
                        <a:t>5</a:t>
                      </a:r>
                      <a:endParaRPr lang="en-US" sz="12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3793" marR="33793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800" kern="100" dirty="0">
                          <a:effectLst/>
                        </a:rPr>
                        <a:t>Haveli</a:t>
                      </a:r>
                      <a:endParaRPr lang="en-US" sz="18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3793" marR="33793" marT="0" marB="0"/>
                </a:tc>
                <a:extLst>
                  <a:ext uri="{0D108BD9-81ED-4DB2-BD59-A6C34878D82A}">
                    <a16:rowId xmlns:a16="http://schemas.microsoft.com/office/drawing/2014/main" val="2911247125"/>
                  </a:ext>
                </a:extLst>
              </a:tr>
              <a:tr h="237258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200" kern="100">
                          <a:effectLst/>
                        </a:rPr>
                        <a:t>6</a:t>
                      </a:r>
                      <a:endParaRPr lang="en-US" sz="12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3793" marR="33793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800" kern="100" dirty="0">
                          <a:effectLst/>
                        </a:rPr>
                        <a:t>Poonch</a:t>
                      </a:r>
                      <a:endParaRPr lang="en-US" sz="18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3793" marR="33793" marT="0" marB="0"/>
                </a:tc>
                <a:extLst>
                  <a:ext uri="{0D108BD9-81ED-4DB2-BD59-A6C34878D82A}">
                    <a16:rowId xmlns:a16="http://schemas.microsoft.com/office/drawing/2014/main" val="1865449310"/>
                  </a:ext>
                </a:extLst>
              </a:tr>
              <a:tr h="237258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200" kern="100">
                          <a:effectLst/>
                        </a:rPr>
                        <a:t>7</a:t>
                      </a:r>
                      <a:endParaRPr lang="en-US" sz="12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3793" marR="33793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800" kern="100" dirty="0" err="1">
                          <a:effectLst/>
                        </a:rPr>
                        <a:t>Sudhnuti</a:t>
                      </a:r>
                      <a:endParaRPr lang="en-US" sz="18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3793" marR="33793" marT="0" marB="0"/>
                </a:tc>
                <a:extLst>
                  <a:ext uri="{0D108BD9-81ED-4DB2-BD59-A6C34878D82A}">
                    <a16:rowId xmlns:a16="http://schemas.microsoft.com/office/drawing/2014/main" val="1104744327"/>
                  </a:ext>
                </a:extLst>
              </a:tr>
              <a:tr h="237258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200" kern="100">
                          <a:effectLst/>
                        </a:rPr>
                        <a:t>8</a:t>
                      </a:r>
                      <a:endParaRPr lang="en-US" sz="12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3793" marR="33793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800" kern="100" dirty="0" err="1">
                          <a:effectLst/>
                        </a:rPr>
                        <a:t>Kotli</a:t>
                      </a:r>
                      <a:endParaRPr lang="en-US" sz="18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3793" marR="33793" marT="0" marB="0"/>
                </a:tc>
                <a:extLst>
                  <a:ext uri="{0D108BD9-81ED-4DB2-BD59-A6C34878D82A}">
                    <a16:rowId xmlns:a16="http://schemas.microsoft.com/office/drawing/2014/main" val="84543606"/>
                  </a:ext>
                </a:extLst>
              </a:tr>
              <a:tr h="237258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200" kern="100">
                          <a:effectLst/>
                        </a:rPr>
                        <a:t>9</a:t>
                      </a:r>
                      <a:endParaRPr lang="en-US" sz="12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3793" marR="33793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800" kern="100" dirty="0">
                          <a:effectLst/>
                        </a:rPr>
                        <a:t>Mirpur</a:t>
                      </a:r>
                      <a:endParaRPr lang="en-US" sz="18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3793" marR="33793" marT="0" marB="0"/>
                </a:tc>
                <a:extLst>
                  <a:ext uri="{0D108BD9-81ED-4DB2-BD59-A6C34878D82A}">
                    <a16:rowId xmlns:a16="http://schemas.microsoft.com/office/drawing/2014/main" val="3119810700"/>
                  </a:ext>
                </a:extLst>
              </a:tr>
              <a:tr h="237258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200" kern="100" dirty="0">
                          <a:effectLst/>
                        </a:rPr>
                        <a:t>10</a:t>
                      </a:r>
                      <a:endParaRPr lang="en-US" sz="12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3793" marR="33793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800" kern="100" dirty="0">
                          <a:effectLst/>
                        </a:rPr>
                        <a:t>Bhimber</a:t>
                      </a:r>
                      <a:endParaRPr lang="en-US" sz="18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3793" marR="33793" marT="0" marB="0"/>
                </a:tc>
                <a:extLst>
                  <a:ext uri="{0D108BD9-81ED-4DB2-BD59-A6C34878D82A}">
                    <a16:rowId xmlns:a16="http://schemas.microsoft.com/office/drawing/2014/main" val="1065697092"/>
                  </a:ext>
                </a:extLst>
              </a:tr>
            </a:tbl>
          </a:graphicData>
        </a:graphic>
      </p:graphicFrame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1104ED51-6AA4-AE66-C867-71D4F9F2B972}"/>
              </a:ext>
            </a:extLst>
          </p:cNvPr>
          <p:cNvGraphicFramePr>
            <a:graphicFrameLocks noGrp="1"/>
          </p:cNvGraphicFramePr>
          <p:nvPr>
            <p:ph sz="half" idx="2"/>
          </p:nvPr>
        </p:nvGraphicFramePr>
        <p:xfrm>
          <a:off x="6172201" y="1556610"/>
          <a:ext cx="5181600" cy="348844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909917">
                  <a:extLst>
                    <a:ext uri="{9D8B030D-6E8A-4147-A177-3AD203B41FA5}">
                      <a16:colId xmlns:a16="http://schemas.microsoft.com/office/drawing/2014/main" val="3990295176"/>
                    </a:ext>
                  </a:extLst>
                </a:gridCol>
                <a:gridCol w="4271683">
                  <a:extLst>
                    <a:ext uri="{9D8B030D-6E8A-4147-A177-3AD203B41FA5}">
                      <a16:colId xmlns:a16="http://schemas.microsoft.com/office/drawing/2014/main" val="2138487991"/>
                    </a:ext>
                  </a:extLst>
                </a:gridCol>
              </a:tblGrid>
              <a:tr h="230259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800" kern="100" dirty="0">
                          <a:effectLst/>
                        </a:rPr>
                        <a:t>S.N.</a:t>
                      </a:r>
                      <a:endParaRPr lang="en-US" sz="18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3793" marR="33793" marT="0" marB="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kern="100" dirty="0">
                          <a:effectLst/>
                        </a:rPr>
                        <a:t>Name of the districts GB  (</a:t>
                      </a:r>
                      <a:r>
                        <a:rPr lang="en-US" sz="1800" kern="100" dirty="0">
                          <a:effectLst/>
                        </a:rPr>
                        <a:t>579,118)</a:t>
                      </a:r>
                      <a:endParaRPr lang="en-US" sz="18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n-US" sz="18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3793" marR="33793" marT="0" marB="0"/>
                </a:tc>
                <a:extLst>
                  <a:ext uri="{0D108BD9-81ED-4DB2-BD59-A6C34878D82A}">
                    <a16:rowId xmlns:a16="http://schemas.microsoft.com/office/drawing/2014/main" val="1309856209"/>
                  </a:ext>
                </a:extLst>
              </a:tr>
              <a:tr h="230259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800" kern="100" dirty="0">
                          <a:effectLst/>
                        </a:rPr>
                        <a:t>1</a:t>
                      </a:r>
                      <a:endParaRPr lang="en-US" sz="18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3793" marR="33793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800" kern="100" dirty="0">
                          <a:effectLst/>
                        </a:rPr>
                        <a:t>Gilgit</a:t>
                      </a:r>
                      <a:endParaRPr lang="en-US" sz="18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3793" marR="33793" marT="0" marB="0"/>
                </a:tc>
                <a:extLst>
                  <a:ext uri="{0D108BD9-81ED-4DB2-BD59-A6C34878D82A}">
                    <a16:rowId xmlns:a16="http://schemas.microsoft.com/office/drawing/2014/main" val="2945486788"/>
                  </a:ext>
                </a:extLst>
              </a:tr>
              <a:tr h="230259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800" kern="100">
                          <a:effectLst/>
                        </a:rPr>
                        <a:t>2</a:t>
                      </a:r>
                      <a:endParaRPr lang="en-US" sz="18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3793" marR="33793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800" kern="100" dirty="0">
                          <a:effectLst/>
                        </a:rPr>
                        <a:t>Skardu</a:t>
                      </a:r>
                      <a:endParaRPr lang="en-US" sz="18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3793" marR="33793" marT="0" marB="0"/>
                </a:tc>
                <a:extLst>
                  <a:ext uri="{0D108BD9-81ED-4DB2-BD59-A6C34878D82A}">
                    <a16:rowId xmlns:a16="http://schemas.microsoft.com/office/drawing/2014/main" val="1565921969"/>
                  </a:ext>
                </a:extLst>
              </a:tr>
              <a:tr h="230259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800" kern="100">
                          <a:effectLst/>
                        </a:rPr>
                        <a:t>3</a:t>
                      </a:r>
                      <a:endParaRPr lang="en-US" sz="18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3793" marR="33793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800" kern="100" dirty="0" err="1">
                          <a:effectLst/>
                        </a:rPr>
                        <a:t>Diamer</a:t>
                      </a:r>
                      <a:endParaRPr lang="en-US" sz="18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3793" marR="33793" marT="0" marB="0"/>
                </a:tc>
                <a:extLst>
                  <a:ext uri="{0D108BD9-81ED-4DB2-BD59-A6C34878D82A}">
                    <a16:rowId xmlns:a16="http://schemas.microsoft.com/office/drawing/2014/main" val="2149867779"/>
                  </a:ext>
                </a:extLst>
              </a:tr>
              <a:tr h="230259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800" kern="100">
                          <a:effectLst/>
                        </a:rPr>
                        <a:t>4</a:t>
                      </a:r>
                      <a:endParaRPr lang="en-US" sz="18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3793" marR="33793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800" kern="100" dirty="0" err="1">
                          <a:effectLst/>
                        </a:rPr>
                        <a:t>Ghizar</a:t>
                      </a:r>
                      <a:endParaRPr lang="en-US" sz="18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3793" marR="33793" marT="0" marB="0"/>
                </a:tc>
                <a:extLst>
                  <a:ext uri="{0D108BD9-81ED-4DB2-BD59-A6C34878D82A}">
                    <a16:rowId xmlns:a16="http://schemas.microsoft.com/office/drawing/2014/main" val="1260042253"/>
                  </a:ext>
                </a:extLst>
              </a:tr>
              <a:tr h="230259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800" kern="100">
                          <a:effectLst/>
                        </a:rPr>
                        <a:t>5</a:t>
                      </a:r>
                      <a:endParaRPr lang="en-US" sz="18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3793" marR="33793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800" kern="100" dirty="0" err="1">
                          <a:effectLst/>
                        </a:rPr>
                        <a:t>Ghanche</a:t>
                      </a:r>
                      <a:endParaRPr lang="en-US" sz="18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3793" marR="33793" marT="0" marB="0"/>
                </a:tc>
                <a:extLst>
                  <a:ext uri="{0D108BD9-81ED-4DB2-BD59-A6C34878D82A}">
                    <a16:rowId xmlns:a16="http://schemas.microsoft.com/office/drawing/2014/main" val="1374486656"/>
                  </a:ext>
                </a:extLst>
              </a:tr>
              <a:tr h="230259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800" kern="100">
                          <a:effectLst/>
                        </a:rPr>
                        <a:t>6</a:t>
                      </a:r>
                      <a:endParaRPr lang="en-US" sz="18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3793" marR="33793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800" kern="100" dirty="0">
                          <a:effectLst/>
                        </a:rPr>
                        <a:t>Astore</a:t>
                      </a:r>
                      <a:endParaRPr lang="en-US" sz="18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3793" marR="33793" marT="0" marB="0"/>
                </a:tc>
                <a:extLst>
                  <a:ext uri="{0D108BD9-81ED-4DB2-BD59-A6C34878D82A}">
                    <a16:rowId xmlns:a16="http://schemas.microsoft.com/office/drawing/2014/main" val="1173092275"/>
                  </a:ext>
                </a:extLst>
              </a:tr>
              <a:tr h="230259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800" kern="100">
                          <a:effectLst/>
                        </a:rPr>
                        <a:t>7</a:t>
                      </a:r>
                      <a:endParaRPr lang="en-US" sz="18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3793" marR="33793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800" kern="100" dirty="0" err="1">
                          <a:effectLst/>
                        </a:rPr>
                        <a:t>Shigar</a:t>
                      </a:r>
                      <a:endParaRPr lang="en-US" sz="18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3793" marR="33793" marT="0" marB="0"/>
                </a:tc>
                <a:extLst>
                  <a:ext uri="{0D108BD9-81ED-4DB2-BD59-A6C34878D82A}">
                    <a16:rowId xmlns:a16="http://schemas.microsoft.com/office/drawing/2014/main" val="4276086600"/>
                  </a:ext>
                </a:extLst>
              </a:tr>
              <a:tr h="230259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800" kern="100">
                          <a:effectLst/>
                        </a:rPr>
                        <a:t>8</a:t>
                      </a:r>
                      <a:endParaRPr lang="en-US" sz="18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3793" marR="33793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800" kern="100" dirty="0">
                          <a:effectLst/>
                        </a:rPr>
                        <a:t>Nagar</a:t>
                      </a:r>
                      <a:endParaRPr lang="en-US" sz="18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3793" marR="33793" marT="0" marB="0"/>
                </a:tc>
                <a:extLst>
                  <a:ext uri="{0D108BD9-81ED-4DB2-BD59-A6C34878D82A}">
                    <a16:rowId xmlns:a16="http://schemas.microsoft.com/office/drawing/2014/main" val="3680459946"/>
                  </a:ext>
                </a:extLst>
              </a:tr>
              <a:tr h="230259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800" kern="100">
                          <a:effectLst/>
                        </a:rPr>
                        <a:t>9</a:t>
                      </a:r>
                      <a:endParaRPr lang="en-US" sz="18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3793" marR="33793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800" kern="100" dirty="0">
                          <a:effectLst/>
                        </a:rPr>
                        <a:t>Hunza</a:t>
                      </a:r>
                      <a:endParaRPr lang="en-US" sz="18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3793" marR="33793" marT="0" marB="0"/>
                </a:tc>
                <a:extLst>
                  <a:ext uri="{0D108BD9-81ED-4DB2-BD59-A6C34878D82A}">
                    <a16:rowId xmlns:a16="http://schemas.microsoft.com/office/drawing/2014/main" val="1399197410"/>
                  </a:ext>
                </a:extLst>
              </a:tr>
              <a:tr h="230259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800" kern="100">
                          <a:effectLst/>
                        </a:rPr>
                        <a:t>10</a:t>
                      </a:r>
                      <a:endParaRPr lang="en-US" sz="18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3793" marR="33793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800" kern="100" dirty="0" err="1">
                          <a:effectLst/>
                        </a:rPr>
                        <a:t>Kharmang</a:t>
                      </a:r>
                      <a:endParaRPr lang="en-US" sz="18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3793" marR="33793" marT="0" marB="0"/>
                </a:tc>
                <a:extLst>
                  <a:ext uri="{0D108BD9-81ED-4DB2-BD59-A6C34878D82A}">
                    <a16:rowId xmlns:a16="http://schemas.microsoft.com/office/drawing/2014/main" val="1885382457"/>
                  </a:ext>
                </a:extLst>
              </a:tr>
            </a:tbl>
          </a:graphicData>
        </a:graphic>
      </p:graphicFrame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04EFACD4-E12B-EDB7-FBBE-7F07E06D7F5E}"/>
              </a:ext>
            </a:extLst>
          </p:cNvPr>
          <p:cNvGraphicFramePr>
            <a:graphicFrameLocks noGrp="1"/>
          </p:cNvGraphicFramePr>
          <p:nvPr/>
        </p:nvGraphicFramePr>
        <p:xfrm>
          <a:off x="838200" y="5312801"/>
          <a:ext cx="10515600" cy="95954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521574">
                  <a:extLst>
                    <a:ext uri="{9D8B030D-6E8A-4147-A177-3AD203B41FA5}">
                      <a16:colId xmlns:a16="http://schemas.microsoft.com/office/drawing/2014/main" val="3926511553"/>
                    </a:ext>
                  </a:extLst>
                </a:gridCol>
                <a:gridCol w="9994026">
                  <a:extLst>
                    <a:ext uri="{9D8B030D-6E8A-4147-A177-3AD203B41FA5}">
                      <a16:colId xmlns:a16="http://schemas.microsoft.com/office/drawing/2014/main" val="4193679461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800" kern="100">
                          <a:effectLst/>
                        </a:rPr>
                        <a:t>S#</a:t>
                      </a:r>
                      <a:endParaRPr lang="en-US" sz="18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800" kern="100" dirty="0">
                          <a:effectLst/>
                        </a:rPr>
                        <a:t>Name of the District</a:t>
                      </a:r>
                      <a:endParaRPr lang="en-US" sz="18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02407616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800" kern="100">
                          <a:effectLst/>
                        </a:rPr>
                        <a:t>1</a:t>
                      </a:r>
                      <a:endParaRPr lang="en-US" sz="18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kern="100" dirty="0">
                          <a:effectLst/>
                        </a:rPr>
                        <a:t>ICT (</a:t>
                      </a:r>
                      <a:r>
                        <a:rPr lang="en-US" sz="1800" kern="100" dirty="0">
                          <a:effectLst/>
                        </a:rPr>
                        <a:t>789,767)</a:t>
                      </a:r>
                      <a:endParaRPr lang="en-US" sz="18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n-US" sz="18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178750242"/>
                  </a:ext>
                </a:extLst>
              </a:tr>
            </a:tbl>
          </a:graphicData>
        </a:graphic>
      </p:graphicFrame>
      <p:pic>
        <p:nvPicPr>
          <p:cNvPr id="10" name="Picture 4" descr="Text&#10;&#10;Description automatically generated with low confidence">
            <a:extLst>
              <a:ext uri="{FF2B5EF4-FFF2-40B4-BE49-F238E27FC236}">
                <a16:creationId xmlns:a16="http://schemas.microsoft.com/office/drawing/2014/main" id="{1A5EDE64-5144-0DF2-05AA-707D2EB46CD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441115" y="215735"/>
            <a:ext cx="1850904" cy="16426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0198502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6747304" y="1801944"/>
            <a:ext cx="5199617" cy="354767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0" name="Google Shape;6;p23">
            <a:extLst>
              <a:ext uri="{FF2B5EF4-FFF2-40B4-BE49-F238E27FC236}">
                <a16:creationId xmlns:a16="http://schemas.microsoft.com/office/drawing/2014/main" id="{721600FE-CA9B-7744-A9B0-983D1190648A}"/>
              </a:ext>
            </a:extLst>
          </p:cNvPr>
          <p:cNvSpPr txBox="1"/>
          <p:nvPr/>
        </p:nvSpPr>
        <p:spPr>
          <a:xfrm>
            <a:off x="5380474" y="6571175"/>
            <a:ext cx="1859068" cy="1895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675" tIns="45675" rIns="45675" bIns="45675" anchor="t" anchorCtr="0">
            <a:noAutofit/>
          </a:bodyPr>
          <a:lstStyle/>
          <a:p>
            <a:pPr marL="50800" marR="0" lvl="0" indent="-508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08080"/>
              </a:buClr>
              <a:buSzPts val="800"/>
              <a:buFont typeface="Arial"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srgbClr val="80808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© 2022. Confidential and Proprietary</a:t>
            </a:r>
            <a:endParaRPr kumimoji="0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" name="Google Shape;579;p3">
            <a:extLst>
              <a:ext uri="{FF2B5EF4-FFF2-40B4-BE49-F238E27FC236}">
                <a16:creationId xmlns:a16="http://schemas.microsoft.com/office/drawing/2014/main" id="{13FCCC93-60FC-1548-B461-319178EC5F4D}"/>
              </a:ext>
            </a:extLst>
          </p:cNvPr>
          <p:cNvSpPr txBox="1"/>
          <p:nvPr/>
        </p:nvSpPr>
        <p:spPr>
          <a:xfrm>
            <a:off x="495299" y="132145"/>
            <a:ext cx="10924973" cy="7676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As a result of high prevalence of Hepatitis C, Pakistan now also faces a 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liver cancer epidemic</a:t>
            </a:r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9A94101C-A200-C3B0-3D76-9C0F61057D0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 l="1127" t="8368" r="32126" b="15838"/>
          <a:stretch/>
        </p:blipFill>
        <p:spPr>
          <a:xfrm>
            <a:off x="576902" y="1957750"/>
            <a:ext cx="5473700" cy="2733472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9A94101C-A200-C3B0-3D76-9C0F61057D0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 l="1125" t="86293" r="47036" b="1164"/>
          <a:stretch/>
        </p:blipFill>
        <p:spPr>
          <a:xfrm>
            <a:off x="576903" y="4132617"/>
            <a:ext cx="5473699" cy="651753"/>
          </a:xfrm>
          <a:prstGeom prst="rect">
            <a:avLst/>
          </a:prstGeom>
        </p:spPr>
      </p:pic>
      <p:sp>
        <p:nvSpPr>
          <p:cNvPr id="28" name="Title 1">
            <a:extLst>
              <a:ext uri="{FF2B5EF4-FFF2-40B4-BE49-F238E27FC236}">
                <a16:creationId xmlns:a16="http://schemas.microsoft.com/office/drawing/2014/main" id="{66126C87-4932-D241-9D9C-7BB6383D635B}"/>
              </a:ext>
            </a:extLst>
          </p:cNvPr>
          <p:cNvSpPr txBox="1">
            <a:spLocks/>
          </p:cNvSpPr>
          <p:nvPr/>
        </p:nvSpPr>
        <p:spPr>
          <a:xfrm>
            <a:off x="475844" y="1200785"/>
            <a:ext cx="5574758" cy="32424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51C2C"/>
                </a:solidFill>
                <a:effectLst/>
                <a:uLnTx/>
                <a:uFillTx/>
                <a:latin typeface="Arial"/>
                <a:ea typeface="+mj-ea"/>
                <a:cs typeface="Arial" panose="020B0604020202020204" pitchFamily="34" charset="0"/>
              </a:rPr>
              <a:t>Prevalence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51C2C"/>
                </a:solidFill>
                <a:effectLst/>
                <a:uLnTx/>
                <a:uFillTx/>
                <a:latin typeface="Arial"/>
                <a:ea typeface="+mj-ea"/>
                <a:cs typeface="Arial" panose="020B0604020202020204" pitchFamily="34" charset="0"/>
              </a:rPr>
              <a:t> was around </a:t>
            </a: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51C2C"/>
                </a:solidFill>
                <a:effectLst/>
                <a:uLnTx/>
                <a:uFillTx/>
                <a:latin typeface="Arial"/>
                <a:ea typeface="+mj-ea"/>
                <a:cs typeface="Arial" panose="020B0604020202020204" pitchFamily="34" charset="0"/>
              </a:rPr>
              <a:t>5% as per 2008 survey* 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51C2C"/>
                </a:solidFill>
                <a:effectLst/>
                <a:uLnTx/>
                <a:uFillTx/>
                <a:latin typeface="Arial"/>
                <a:ea typeface="+mj-ea"/>
                <a:cs typeface="Arial" panose="020B0604020202020204" pitchFamily="34" charset="0"/>
              </a:rPr>
              <a:t>; medical experts estimate </a:t>
            </a: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51C2C"/>
                </a:solidFill>
                <a:effectLst/>
                <a:uLnTx/>
                <a:uFillTx/>
                <a:latin typeface="Arial"/>
                <a:cs typeface="Arial" panose="020B0604020202020204" pitchFamily="34" charset="0"/>
              </a:rPr>
              <a:t>current prevalence to be </a:t>
            </a:r>
            <a:r>
              <a:rPr lang="en-US" sz="1600" b="1" dirty="0">
                <a:solidFill>
                  <a:srgbClr val="051C2C"/>
                </a:solidFill>
                <a:latin typeface="Arial"/>
                <a:cs typeface="Arial" panose="020B0604020202020204" pitchFamily="34" charset="0"/>
              </a:rPr>
              <a:t>near 7.5%</a:t>
            </a:r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srgbClr val="051C2C"/>
              </a:solidFill>
              <a:effectLst/>
              <a:uLnTx/>
              <a:uFillTx/>
              <a:latin typeface="Arial"/>
              <a:cs typeface="Arial" panose="020B0604020202020204" pitchFamily="34" charset="0"/>
            </a:endParaRPr>
          </a:p>
        </p:txBody>
      </p:sp>
      <p:sp>
        <p:nvSpPr>
          <p:cNvPr id="29" name="Title 1">
            <a:extLst>
              <a:ext uri="{FF2B5EF4-FFF2-40B4-BE49-F238E27FC236}">
                <a16:creationId xmlns:a16="http://schemas.microsoft.com/office/drawing/2014/main" id="{66126C87-4932-D241-9D9C-7BB6383D635B}"/>
              </a:ext>
            </a:extLst>
          </p:cNvPr>
          <p:cNvSpPr txBox="1">
            <a:spLocks/>
          </p:cNvSpPr>
          <p:nvPr/>
        </p:nvSpPr>
        <p:spPr>
          <a:xfrm>
            <a:off x="488347" y="1555626"/>
            <a:ext cx="3713539" cy="40157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051C2C"/>
                </a:solidFill>
                <a:effectLst/>
                <a:uLnTx/>
                <a:uFillTx/>
                <a:latin typeface="Arial"/>
                <a:ea typeface="+mj-ea"/>
                <a:cs typeface="Arial" panose="020B0604020202020204" pitchFamily="34" charset="0"/>
              </a:rPr>
              <a:t>Global Hepatitis C Prevalence 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51C2C"/>
                </a:solidFill>
                <a:effectLst/>
                <a:uLnTx/>
                <a:uFillTx/>
                <a:latin typeface="Arial"/>
                <a:ea typeface="+mj-ea"/>
                <a:cs typeface="Arial" panose="020B0604020202020204" pitchFamily="34" charset="0"/>
              </a:rPr>
              <a:t>%**</a:t>
            </a:r>
          </a:p>
        </p:txBody>
      </p:sp>
      <p:graphicFrame>
        <p:nvGraphicFramePr>
          <p:cNvPr id="39" name="Group 4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94434537"/>
              </p:ext>
            </p:extLst>
          </p:nvPr>
        </p:nvGraphicFramePr>
        <p:xfrm>
          <a:off x="575291" y="5414425"/>
          <a:ext cx="5555306" cy="766647"/>
        </p:xfrm>
        <a:graphic>
          <a:graphicData uri="http://schemas.openxmlformats.org/drawingml/2006/table">
            <a:tbl>
              <a:tblPr>
                <a:tableStyleId>{8EC20E35-A176-4012-BC5E-935CFFF8708E}</a:tableStyleId>
              </a:tblPr>
              <a:tblGrid>
                <a:gridCol w="98113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46306">
                  <a:extLst>
                    <a:ext uri="{9D8B030D-6E8A-4147-A177-3AD203B41FA5}">
                      <a16:colId xmlns:a16="http://schemas.microsoft.com/office/drawing/2014/main" val="3175153650"/>
                    </a:ext>
                  </a:extLst>
                </a:gridCol>
                <a:gridCol w="769920">
                  <a:extLst>
                    <a:ext uri="{9D8B030D-6E8A-4147-A177-3AD203B41FA5}">
                      <a16:colId xmlns:a16="http://schemas.microsoft.com/office/drawing/2014/main" val="1055224686"/>
                    </a:ext>
                  </a:extLst>
                </a:gridCol>
                <a:gridCol w="769920">
                  <a:extLst>
                    <a:ext uri="{9D8B030D-6E8A-4147-A177-3AD203B41FA5}">
                      <a16:colId xmlns:a16="http://schemas.microsoft.com/office/drawing/2014/main" val="1845361096"/>
                    </a:ext>
                  </a:extLst>
                </a:gridCol>
                <a:gridCol w="111417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73851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24687">
                <a:tc gridSpan="2">
                  <a:txBody>
                    <a:bodyPr/>
                    <a:lstStyle>
                      <a:lvl1pPr marL="0" algn="l" defTabSz="914514" rtl="0" eaLnBrk="1" latinLnBrk="0" hangingPunct="1">
                        <a:defRPr sz="1781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57" algn="l" defTabSz="914514" rtl="0" eaLnBrk="1" latinLnBrk="0" hangingPunct="1">
                        <a:defRPr sz="1781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514" algn="l" defTabSz="914514" rtl="0" eaLnBrk="1" latinLnBrk="0" hangingPunct="1">
                        <a:defRPr sz="1781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772" algn="l" defTabSz="914514" rtl="0" eaLnBrk="1" latinLnBrk="0" hangingPunct="1">
                        <a:defRPr sz="1781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9029" algn="l" defTabSz="914514" rtl="0" eaLnBrk="1" latinLnBrk="0" hangingPunct="1">
                        <a:defRPr sz="1781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286" algn="l" defTabSz="914514" rtl="0" eaLnBrk="1" latinLnBrk="0" hangingPunct="1">
                        <a:defRPr sz="1781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543" algn="l" defTabSz="914514" rtl="0" eaLnBrk="1" latinLnBrk="0" hangingPunct="1">
                        <a:defRPr sz="1781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800" algn="l" defTabSz="914514" rtl="0" eaLnBrk="1" latinLnBrk="0" hangingPunct="1">
                        <a:defRPr sz="1781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8058" algn="l" defTabSz="914514" rtl="0" eaLnBrk="1" latinLnBrk="0" hangingPunct="1">
                        <a:defRPr sz="1781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u="none" strike="noStrike" cap="none" normalizeH="0" baseline="0" dirty="0">
                          <a:ln>
                            <a:noFill/>
                          </a:ln>
                          <a:solidFill>
                            <a:srgbClr val="051C2C"/>
                          </a:solidFill>
                          <a:effectLst/>
                          <a:latin typeface="+mj-lt"/>
                        </a:rPr>
                        <a:t>Punjab</a:t>
                      </a:r>
                      <a:endParaRPr kumimoji="0" lang="en-US" sz="1400" b="1" i="0" u="none" strike="noStrike" cap="none" normalizeH="0" baseline="0" dirty="0">
                        <a:ln>
                          <a:noFill/>
                        </a:ln>
                        <a:solidFill>
                          <a:srgbClr val="051C2C"/>
                        </a:solidFill>
                        <a:effectLst/>
                        <a:latin typeface="+mj-lt"/>
                        <a:cs typeface="Times New Roman" panose="02020603050405020304" pitchFamily="18" charset="0"/>
                      </a:endParaRPr>
                    </a:p>
                  </a:txBody>
                  <a:tcPr marL="76200" marR="76200" marT="38100" marB="38100" anchor="ctr" horzOverflow="overflow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>
                      <a:lvl1pPr marL="0" algn="l" defTabSz="914514" rtl="0" eaLnBrk="1" latinLnBrk="0" hangingPunct="1">
                        <a:defRPr sz="1781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57" algn="l" defTabSz="914514" rtl="0" eaLnBrk="1" latinLnBrk="0" hangingPunct="1">
                        <a:defRPr sz="1781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514" algn="l" defTabSz="914514" rtl="0" eaLnBrk="1" latinLnBrk="0" hangingPunct="1">
                        <a:defRPr sz="1781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772" algn="l" defTabSz="914514" rtl="0" eaLnBrk="1" latinLnBrk="0" hangingPunct="1">
                        <a:defRPr sz="1781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9029" algn="l" defTabSz="914514" rtl="0" eaLnBrk="1" latinLnBrk="0" hangingPunct="1">
                        <a:defRPr sz="1781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286" algn="l" defTabSz="914514" rtl="0" eaLnBrk="1" latinLnBrk="0" hangingPunct="1">
                        <a:defRPr sz="1781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543" algn="l" defTabSz="914514" rtl="0" eaLnBrk="1" latinLnBrk="0" hangingPunct="1">
                        <a:defRPr sz="1781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800" algn="l" defTabSz="914514" rtl="0" eaLnBrk="1" latinLnBrk="0" hangingPunct="1">
                        <a:defRPr sz="1781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8058" algn="l" defTabSz="914514" rtl="0" eaLnBrk="1" latinLnBrk="0" hangingPunct="1">
                        <a:defRPr sz="1781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1" i="0" u="none" strike="noStrike" cap="none" normalizeH="0" baseline="0" dirty="0">
                        <a:ln>
                          <a:noFill/>
                        </a:ln>
                        <a:solidFill>
                          <a:srgbClr val="051C2C"/>
                        </a:solidFill>
                        <a:effectLst/>
                        <a:latin typeface="+mj-lt"/>
                        <a:cs typeface="Times New Roman" panose="02020603050405020304" pitchFamily="18" charset="0"/>
                      </a:endParaRPr>
                    </a:p>
                  </a:txBody>
                  <a:tcPr marL="76200" marR="76200" marT="38100" marB="38100" horzOverflow="overflow">
                    <a:lnL>
                      <a:noFill/>
                    </a:lnL>
                    <a:lnR>
                      <a:noFill/>
                    </a:lnR>
                    <a:lnT w="25400" cmpd="sng"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2">
                  <a:txBody>
                    <a:bodyPr/>
                    <a:lstStyle>
                      <a:lvl1pPr marL="0" algn="l" defTabSz="914514" rtl="0" eaLnBrk="1" latinLnBrk="0" hangingPunct="1">
                        <a:defRPr sz="1781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57" algn="l" defTabSz="914514" rtl="0" eaLnBrk="1" latinLnBrk="0" hangingPunct="1">
                        <a:defRPr sz="1781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514" algn="l" defTabSz="914514" rtl="0" eaLnBrk="1" latinLnBrk="0" hangingPunct="1">
                        <a:defRPr sz="1781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772" algn="l" defTabSz="914514" rtl="0" eaLnBrk="1" latinLnBrk="0" hangingPunct="1">
                        <a:defRPr sz="1781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9029" algn="l" defTabSz="914514" rtl="0" eaLnBrk="1" latinLnBrk="0" hangingPunct="1">
                        <a:defRPr sz="1781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286" algn="l" defTabSz="914514" rtl="0" eaLnBrk="1" latinLnBrk="0" hangingPunct="1">
                        <a:defRPr sz="1781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543" algn="l" defTabSz="914514" rtl="0" eaLnBrk="1" latinLnBrk="0" hangingPunct="1">
                        <a:defRPr sz="1781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800" algn="l" defTabSz="914514" rtl="0" eaLnBrk="1" latinLnBrk="0" hangingPunct="1">
                        <a:defRPr sz="1781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8058" algn="l" defTabSz="914514" rtl="0" eaLnBrk="1" latinLnBrk="0" hangingPunct="1">
                        <a:defRPr sz="1781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u="none" strike="noStrike" cap="none" normalizeH="0" baseline="0" dirty="0">
                          <a:ln>
                            <a:noFill/>
                          </a:ln>
                          <a:solidFill>
                            <a:srgbClr val="051C2C"/>
                          </a:solidFill>
                          <a:effectLst/>
                          <a:latin typeface="+mj-lt"/>
                        </a:rPr>
                        <a:t>Sindh</a:t>
                      </a:r>
                      <a:endParaRPr kumimoji="0" lang="en-US" sz="1400" b="1" i="0" u="none" strike="noStrike" cap="none" normalizeH="0" baseline="0" dirty="0">
                        <a:ln>
                          <a:noFill/>
                        </a:ln>
                        <a:solidFill>
                          <a:srgbClr val="051C2C"/>
                        </a:solidFill>
                        <a:effectLst/>
                        <a:latin typeface="+mj-lt"/>
                        <a:cs typeface="Times New Roman" panose="02020603050405020304" pitchFamily="18" charset="0"/>
                      </a:endParaRPr>
                    </a:p>
                  </a:txBody>
                  <a:tcPr marL="76200" marR="76200" marT="38100" marB="38100" anchor="ctr" horzOverflow="overflow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514" rtl="0" eaLnBrk="1" latinLnBrk="0" hangingPunct="1">
                        <a:defRPr sz="1781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57" algn="l" defTabSz="914514" rtl="0" eaLnBrk="1" latinLnBrk="0" hangingPunct="1">
                        <a:defRPr sz="1781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514" algn="l" defTabSz="914514" rtl="0" eaLnBrk="1" latinLnBrk="0" hangingPunct="1">
                        <a:defRPr sz="1781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772" algn="l" defTabSz="914514" rtl="0" eaLnBrk="1" latinLnBrk="0" hangingPunct="1">
                        <a:defRPr sz="1781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9029" algn="l" defTabSz="914514" rtl="0" eaLnBrk="1" latinLnBrk="0" hangingPunct="1">
                        <a:defRPr sz="1781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286" algn="l" defTabSz="914514" rtl="0" eaLnBrk="1" latinLnBrk="0" hangingPunct="1">
                        <a:defRPr sz="1781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543" algn="l" defTabSz="914514" rtl="0" eaLnBrk="1" latinLnBrk="0" hangingPunct="1">
                        <a:defRPr sz="1781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800" algn="l" defTabSz="914514" rtl="0" eaLnBrk="1" latinLnBrk="0" hangingPunct="1">
                        <a:defRPr sz="1781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8058" algn="l" defTabSz="914514" rtl="0" eaLnBrk="1" latinLnBrk="0" hangingPunct="1">
                        <a:defRPr sz="1781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u="none" strike="noStrike" cap="none" normalizeH="0" baseline="0" dirty="0">
                          <a:ln>
                            <a:noFill/>
                          </a:ln>
                          <a:solidFill>
                            <a:srgbClr val="051C2C"/>
                          </a:solidFill>
                          <a:effectLst/>
                          <a:latin typeface="+mj-lt"/>
                        </a:rPr>
                        <a:t>KP</a:t>
                      </a:r>
                      <a:endParaRPr kumimoji="0" lang="en-US" sz="1400" b="1" i="0" u="none" strike="noStrike" cap="none" normalizeH="0" baseline="0" dirty="0">
                        <a:ln>
                          <a:noFill/>
                        </a:ln>
                        <a:solidFill>
                          <a:srgbClr val="051C2C"/>
                        </a:solidFill>
                        <a:effectLst/>
                        <a:latin typeface="+mj-lt"/>
                        <a:cs typeface="Times New Roman" panose="02020603050405020304" pitchFamily="18" charset="0"/>
                      </a:endParaRPr>
                    </a:p>
                  </a:txBody>
                  <a:tcPr marL="76200" marR="76200" marT="38100" marB="38100" anchor="ctr" horzOverflow="overflow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514" rtl="0" eaLnBrk="1" latinLnBrk="0" hangingPunct="1">
                        <a:defRPr sz="1781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57" algn="l" defTabSz="914514" rtl="0" eaLnBrk="1" latinLnBrk="0" hangingPunct="1">
                        <a:defRPr sz="1781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514" algn="l" defTabSz="914514" rtl="0" eaLnBrk="1" latinLnBrk="0" hangingPunct="1">
                        <a:defRPr sz="1781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772" algn="l" defTabSz="914514" rtl="0" eaLnBrk="1" latinLnBrk="0" hangingPunct="1">
                        <a:defRPr sz="1781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9029" algn="l" defTabSz="914514" rtl="0" eaLnBrk="1" latinLnBrk="0" hangingPunct="1">
                        <a:defRPr sz="1781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286" algn="l" defTabSz="914514" rtl="0" eaLnBrk="1" latinLnBrk="0" hangingPunct="1">
                        <a:defRPr sz="1781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543" algn="l" defTabSz="914514" rtl="0" eaLnBrk="1" latinLnBrk="0" hangingPunct="1">
                        <a:defRPr sz="1781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800" algn="l" defTabSz="914514" rtl="0" eaLnBrk="1" latinLnBrk="0" hangingPunct="1">
                        <a:defRPr sz="1781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8058" algn="l" defTabSz="914514" rtl="0" eaLnBrk="1" latinLnBrk="0" hangingPunct="1">
                        <a:defRPr sz="1781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u="none" strike="noStrike" cap="none" normalizeH="0" baseline="0" dirty="0">
                          <a:ln>
                            <a:noFill/>
                          </a:ln>
                          <a:solidFill>
                            <a:srgbClr val="051C2C"/>
                          </a:solidFill>
                          <a:effectLst/>
                          <a:latin typeface="+mj-lt"/>
                        </a:rPr>
                        <a:t>Balochistan</a:t>
                      </a:r>
                      <a:endParaRPr kumimoji="0" lang="en-US" sz="1400" b="1" i="0" u="none" strike="noStrike" cap="none" normalizeH="0" baseline="0" dirty="0">
                        <a:ln>
                          <a:noFill/>
                        </a:ln>
                        <a:solidFill>
                          <a:srgbClr val="051C2C"/>
                        </a:solidFill>
                        <a:effectLst/>
                        <a:latin typeface="+mj-lt"/>
                        <a:cs typeface="Times New Roman" panose="02020603050405020304" pitchFamily="18" charset="0"/>
                      </a:endParaRPr>
                    </a:p>
                  </a:txBody>
                  <a:tcPr marL="76200" marR="76200" marT="38100" marB="38100" anchor="ctr" horzOverflow="overflow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49304">
                <a:tc>
                  <a:txBody>
                    <a:bodyPr/>
                    <a:lstStyle>
                      <a:lvl1pPr marL="0" algn="l" defTabSz="914514" rtl="0" eaLnBrk="1" latinLnBrk="0" hangingPunct="1">
                        <a:defRPr sz="1781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57" algn="l" defTabSz="914514" rtl="0" eaLnBrk="1" latinLnBrk="0" hangingPunct="1">
                        <a:defRPr sz="1781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514" algn="l" defTabSz="914514" rtl="0" eaLnBrk="1" latinLnBrk="0" hangingPunct="1">
                        <a:defRPr sz="1781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772" algn="l" defTabSz="914514" rtl="0" eaLnBrk="1" latinLnBrk="0" hangingPunct="1">
                        <a:defRPr sz="1781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9029" algn="l" defTabSz="914514" rtl="0" eaLnBrk="1" latinLnBrk="0" hangingPunct="1">
                        <a:defRPr sz="1781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286" algn="l" defTabSz="914514" rtl="0" eaLnBrk="1" latinLnBrk="0" hangingPunct="1">
                        <a:defRPr sz="1781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543" algn="l" defTabSz="914514" rtl="0" eaLnBrk="1" latinLnBrk="0" hangingPunct="1">
                        <a:defRPr sz="1781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800" algn="l" defTabSz="914514" rtl="0" eaLnBrk="1" latinLnBrk="0" hangingPunct="1">
                        <a:defRPr sz="1781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8058" algn="l" defTabSz="914514" rtl="0" eaLnBrk="1" latinLnBrk="0" hangingPunct="1">
                        <a:defRPr sz="1781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u="none" strike="noStrike" cap="none" normalizeH="0" baseline="0" dirty="0">
                          <a:ln>
                            <a:noFill/>
                          </a:ln>
                          <a:solidFill>
                            <a:srgbClr val="051C2C"/>
                          </a:solidFill>
                          <a:effectLst/>
                          <a:latin typeface="+mj-lt"/>
                        </a:rPr>
                        <a:t>6.7% </a:t>
                      </a:r>
                      <a:br>
                        <a:rPr kumimoji="0" lang="en-US" sz="1400" u="none" strike="noStrike" cap="none" normalizeH="0" baseline="0" dirty="0">
                          <a:ln>
                            <a:noFill/>
                          </a:ln>
                          <a:solidFill>
                            <a:srgbClr val="051C2C"/>
                          </a:solidFill>
                          <a:effectLst/>
                          <a:latin typeface="+mj-lt"/>
                        </a:rPr>
                      </a:br>
                      <a:r>
                        <a:rPr kumimoji="0" lang="en-US" sz="100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51C2C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(2008)</a:t>
                      </a:r>
                      <a:endParaRPr kumimoji="0" lang="en-US" sz="1000" b="1" u="none" strike="noStrike" cap="none" normalizeH="0" baseline="0" dirty="0">
                        <a:ln>
                          <a:noFill/>
                        </a:ln>
                        <a:solidFill>
                          <a:srgbClr val="051C2C"/>
                        </a:solidFill>
                        <a:effectLst/>
                        <a:latin typeface="+mj-lt"/>
                        <a:cs typeface="Times New Roman" panose="02020603050405020304" pitchFamily="18" charset="0"/>
                      </a:endParaRPr>
                    </a:p>
                  </a:txBody>
                  <a:tcPr marL="76200" marR="76200" marT="38100" marB="38100" horzOverflow="overflow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514" rtl="0" eaLnBrk="1" latinLnBrk="0" hangingPunct="1">
                        <a:defRPr sz="1781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57" algn="l" defTabSz="914514" rtl="0" eaLnBrk="1" latinLnBrk="0" hangingPunct="1">
                        <a:defRPr sz="1781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514" algn="l" defTabSz="914514" rtl="0" eaLnBrk="1" latinLnBrk="0" hangingPunct="1">
                        <a:defRPr sz="1781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772" algn="l" defTabSz="914514" rtl="0" eaLnBrk="1" latinLnBrk="0" hangingPunct="1">
                        <a:defRPr sz="1781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9029" algn="l" defTabSz="914514" rtl="0" eaLnBrk="1" latinLnBrk="0" hangingPunct="1">
                        <a:defRPr sz="1781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286" algn="l" defTabSz="914514" rtl="0" eaLnBrk="1" latinLnBrk="0" hangingPunct="1">
                        <a:defRPr sz="1781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543" algn="l" defTabSz="914514" rtl="0" eaLnBrk="1" latinLnBrk="0" hangingPunct="1">
                        <a:defRPr sz="1781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800" algn="l" defTabSz="914514" rtl="0" eaLnBrk="1" latinLnBrk="0" hangingPunct="1">
                        <a:defRPr sz="1781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8058" algn="l" defTabSz="914514" rtl="0" eaLnBrk="1" latinLnBrk="0" hangingPunct="1">
                        <a:defRPr sz="1781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1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+mj-lt"/>
                        </a:rPr>
                        <a:t>8.9% </a:t>
                      </a:r>
                      <a:br>
                        <a:rPr kumimoji="0" lang="en-US" sz="140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+mj-lt"/>
                        </a:rPr>
                      </a:br>
                      <a:r>
                        <a:rPr kumimoji="0" lang="en-US" sz="100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(HPS 2018)</a:t>
                      </a:r>
                      <a:endParaRPr kumimoji="0" lang="en-US" sz="1000" b="1" i="0" u="none" strike="noStrike" kern="1200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+mj-lt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76200" marR="76200" marT="38100" marB="38100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514" rtl="0" eaLnBrk="1" latinLnBrk="0" hangingPunct="1">
                        <a:defRPr sz="1781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57" algn="l" defTabSz="914514" rtl="0" eaLnBrk="1" latinLnBrk="0" hangingPunct="1">
                        <a:defRPr sz="1781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514" algn="l" defTabSz="914514" rtl="0" eaLnBrk="1" latinLnBrk="0" hangingPunct="1">
                        <a:defRPr sz="1781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772" algn="l" defTabSz="914514" rtl="0" eaLnBrk="1" latinLnBrk="0" hangingPunct="1">
                        <a:defRPr sz="1781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9029" algn="l" defTabSz="914514" rtl="0" eaLnBrk="1" latinLnBrk="0" hangingPunct="1">
                        <a:defRPr sz="1781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286" algn="l" defTabSz="914514" rtl="0" eaLnBrk="1" latinLnBrk="0" hangingPunct="1">
                        <a:defRPr sz="1781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543" algn="l" defTabSz="914514" rtl="0" eaLnBrk="1" latinLnBrk="0" hangingPunct="1">
                        <a:defRPr sz="1781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800" algn="l" defTabSz="914514" rtl="0" eaLnBrk="1" latinLnBrk="0" hangingPunct="1">
                        <a:defRPr sz="1781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8058" algn="l" defTabSz="914514" rtl="0" eaLnBrk="1" latinLnBrk="0" hangingPunct="1">
                        <a:defRPr sz="1781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u="none" strike="noStrike" cap="none" normalizeH="0" baseline="0" dirty="0">
                          <a:ln>
                            <a:noFill/>
                          </a:ln>
                          <a:solidFill>
                            <a:srgbClr val="051C2C"/>
                          </a:solidFill>
                          <a:effectLst/>
                          <a:latin typeface="+mj-lt"/>
                        </a:rPr>
                        <a:t>5.0%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51C2C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(2008)</a:t>
                      </a:r>
                      <a:r>
                        <a:rPr kumimoji="0" lang="en-US" sz="1000" u="none" strike="noStrike" cap="none" normalizeH="0" baseline="0" dirty="0">
                          <a:ln>
                            <a:noFill/>
                          </a:ln>
                          <a:solidFill>
                            <a:srgbClr val="051C2C"/>
                          </a:solidFill>
                          <a:effectLst/>
                          <a:latin typeface="+mj-lt"/>
                        </a:rPr>
                        <a:t> </a:t>
                      </a:r>
                      <a:endParaRPr kumimoji="0" lang="en-US" sz="1000" b="1" u="none" strike="noStrike" cap="none" normalizeH="0" baseline="0" dirty="0">
                        <a:ln>
                          <a:noFill/>
                        </a:ln>
                        <a:solidFill>
                          <a:srgbClr val="051C2C"/>
                        </a:solidFill>
                        <a:effectLst/>
                        <a:latin typeface="+mj-lt"/>
                        <a:cs typeface="Times New Roman" panose="02020603050405020304" pitchFamily="18" charset="0"/>
                      </a:endParaRPr>
                    </a:p>
                  </a:txBody>
                  <a:tcPr marL="76200" marR="76200" marT="38100" marB="38100" horzOverflow="overflow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6.1%</a:t>
                      </a:r>
                      <a:r>
                        <a:rPr kumimoji="0" lang="en-US" sz="1400" b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1000" b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(2019)</a:t>
                      </a:r>
                    </a:p>
                  </a:txBody>
                  <a:tcPr marL="76200" marR="76200" marT="38100" marB="3810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514" rtl="0" eaLnBrk="1" latinLnBrk="0" hangingPunct="1">
                        <a:defRPr sz="1781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57" algn="l" defTabSz="914514" rtl="0" eaLnBrk="1" latinLnBrk="0" hangingPunct="1">
                        <a:defRPr sz="1781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514" algn="l" defTabSz="914514" rtl="0" eaLnBrk="1" latinLnBrk="0" hangingPunct="1">
                        <a:defRPr sz="1781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772" algn="l" defTabSz="914514" rtl="0" eaLnBrk="1" latinLnBrk="0" hangingPunct="1">
                        <a:defRPr sz="1781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9029" algn="l" defTabSz="914514" rtl="0" eaLnBrk="1" latinLnBrk="0" hangingPunct="1">
                        <a:defRPr sz="1781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286" algn="l" defTabSz="914514" rtl="0" eaLnBrk="1" latinLnBrk="0" hangingPunct="1">
                        <a:defRPr sz="1781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543" algn="l" defTabSz="914514" rtl="0" eaLnBrk="1" latinLnBrk="0" hangingPunct="1">
                        <a:defRPr sz="1781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800" algn="l" defTabSz="914514" rtl="0" eaLnBrk="1" latinLnBrk="0" hangingPunct="1">
                        <a:defRPr sz="1781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8058" algn="l" defTabSz="914514" rtl="0" eaLnBrk="1" latinLnBrk="0" hangingPunct="1">
                        <a:defRPr sz="1781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u="none" strike="noStrike" cap="none" normalizeH="0" baseline="0" dirty="0">
                          <a:ln>
                            <a:noFill/>
                          </a:ln>
                          <a:solidFill>
                            <a:srgbClr val="051C2C"/>
                          </a:solidFill>
                          <a:effectLst/>
                          <a:latin typeface="+mj-lt"/>
                        </a:rPr>
                        <a:t>1.1%</a:t>
                      </a:r>
                      <a:br>
                        <a:rPr kumimoji="0" lang="en-US" sz="1400" u="none" strike="noStrike" cap="none" normalizeH="0" baseline="0" dirty="0">
                          <a:ln>
                            <a:noFill/>
                          </a:ln>
                          <a:solidFill>
                            <a:srgbClr val="051C2C"/>
                          </a:solidFill>
                          <a:effectLst/>
                          <a:latin typeface="+mj-lt"/>
                        </a:rPr>
                      </a:br>
                      <a:r>
                        <a:rPr kumimoji="0" lang="en-US" sz="100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51C2C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(2008)</a:t>
                      </a:r>
                      <a:endParaRPr kumimoji="0" lang="en-US" sz="1000" b="1" u="none" strike="noStrike" cap="none" normalizeH="0" baseline="0" dirty="0">
                        <a:ln>
                          <a:noFill/>
                        </a:ln>
                        <a:solidFill>
                          <a:srgbClr val="051C2C"/>
                        </a:solidFill>
                        <a:effectLst/>
                        <a:latin typeface="+mj-lt"/>
                        <a:cs typeface="Times New Roman" panose="02020603050405020304" pitchFamily="18" charset="0"/>
                      </a:endParaRPr>
                    </a:p>
                  </a:txBody>
                  <a:tcPr marL="76200" marR="76200" marT="38100" marB="38100" horzOverflow="overflow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514" rtl="0" eaLnBrk="1" latinLnBrk="0" hangingPunct="1">
                        <a:defRPr sz="1781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57" algn="l" defTabSz="914514" rtl="0" eaLnBrk="1" latinLnBrk="0" hangingPunct="1">
                        <a:defRPr sz="1781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514" algn="l" defTabSz="914514" rtl="0" eaLnBrk="1" latinLnBrk="0" hangingPunct="1">
                        <a:defRPr sz="1781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772" algn="l" defTabSz="914514" rtl="0" eaLnBrk="1" latinLnBrk="0" hangingPunct="1">
                        <a:defRPr sz="1781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9029" algn="l" defTabSz="914514" rtl="0" eaLnBrk="1" latinLnBrk="0" hangingPunct="1">
                        <a:defRPr sz="1781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286" algn="l" defTabSz="914514" rtl="0" eaLnBrk="1" latinLnBrk="0" hangingPunct="1">
                        <a:defRPr sz="1781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543" algn="l" defTabSz="914514" rtl="0" eaLnBrk="1" latinLnBrk="0" hangingPunct="1">
                        <a:defRPr sz="1781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800" algn="l" defTabSz="914514" rtl="0" eaLnBrk="1" latinLnBrk="0" hangingPunct="1">
                        <a:defRPr sz="1781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8058" algn="l" defTabSz="914514" rtl="0" eaLnBrk="1" latinLnBrk="0" hangingPunct="1">
                        <a:defRPr sz="1781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u="none" strike="noStrike" cap="none" normalizeH="0" baseline="0" dirty="0">
                          <a:ln>
                            <a:noFill/>
                          </a:ln>
                          <a:solidFill>
                            <a:srgbClr val="051C2C"/>
                          </a:solidFill>
                          <a:effectLst/>
                          <a:latin typeface="+mj-lt"/>
                        </a:rPr>
                        <a:t>1.5%</a:t>
                      </a:r>
                      <a:br>
                        <a:rPr kumimoji="0" lang="en-US" sz="1400" u="none" strike="noStrike" cap="none" normalizeH="0" baseline="0" dirty="0">
                          <a:ln>
                            <a:noFill/>
                          </a:ln>
                          <a:solidFill>
                            <a:srgbClr val="051C2C"/>
                          </a:solidFill>
                          <a:effectLst/>
                          <a:latin typeface="+mj-lt"/>
                        </a:rPr>
                      </a:br>
                      <a:r>
                        <a:rPr kumimoji="0" lang="en-US" sz="1000" u="none" strike="noStrike" cap="none" normalizeH="0" baseline="0" dirty="0">
                          <a:ln>
                            <a:noFill/>
                          </a:ln>
                          <a:solidFill>
                            <a:srgbClr val="051C2C"/>
                          </a:solidFill>
                          <a:effectLst/>
                          <a:latin typeface="+mj-lt"/>
                        </a:rPr>
                        <a:t>(2008)</a:t>
                      </a:r>
                      <a:endParaRPr kumimoji="0" lang="en-US" sz="1400" b="1" u="none" strike="noStrike" cap="none" normalizeH="0" baseline="0" dirty="0">
                        <a:ln>
                          <a:noFill/>
                        </a:ln>
                        <a:solidFill>
                          <a:srgbClr val="051C2C"/>
                        </a:solidFill>
                        <a:effectLst/>
                        <a:latin typeface="+mj-lt"/>
                        <a:cs typeface="Times New Roman" panose="02020603050405020304" pitchFamily="18" charset="0"/>
                      </a:endParaRPr>
                    </a:p>
                  </a:txBody>
                  <a:tcPr marL="76200" marR="76200" marT="38100" marB="38100" horzOverflow="overflow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43" name="TextBox 42">
            <a:extLst>
              <a:ext uri="{FF2B5EF4-FFF2-40B4-BE49-F238E27FC236}">
                <a16:creationId xmlns:a16="http://schemas.microsoft.com/office/drawing/2014/main" id="{64AEED30-8C97-174F-AAF0-263421A5F209}"/>
              </a:ext>
            </a:extLst>
          </p:cNvPr>
          <p:cNvSpPr txBox="1"/>
          <p:nvPr/>
        </p:nvSpPr>
        <p:spPr>
          <a:xfrm>
            <a:off x="457200" y="6330092"/>
            <a:ext cx="5145591" cy="70788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PK" sz="1000" b="0" i="0" u="none" strike="noStrike" kern="1200" cap="none" spc="0" normalizeH="0" baseline="0" noProof="0" dirty="0">
                <a:ln>
                  <a:noFill/>
                </a:ln>
                <a:solidFill>
                  <a:srgbClr val="7F7F7F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*P</a:t>
            </a:r>
            <a:r>
              <a:rPr kumimoji="0" lang="en-US" sz="1000" b="0" i="0" u="none" strike="noStrike" kern="1200" cap="none" spc="0" normalizeH="0" baseline="0" noProof="0" dirty="0" err="1">
                <a:ln>
                  <a:noFill/>
                </a:ln>
                <a:solidFill>
                  <a:srgbClr val="7F7F7F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akistan</a:t>
            </a: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7F7F7F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 Medical Research Council Survey 2008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7F7F7F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** </a:t>
            </a: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7F7F7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Global Epidemiology of Viral Hepatitis by </a:t>
            </a:r>
            <a:r>
              <a:rPr kumimoji="0" lang="de-DE" sz="1000" b="0" i="0" u="none" strike="noStrike" kern="1200" cap="none" spc="0" normalizeH="0" baseline="0" noProof="0" dirty="0">
                <a:ln>
                  <a:noFill/>
                </a:ln>
                <a:solidFill>
                  <a:srgbClr val="7F7F7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Center </a:t>
            </a:r>
            <a:r>
              <a:rPr kumimoji="0" lang="de-DE" sz="1000" b="0" i="0" u="none" strike="noStrike" kern="1200" cap="none" spc="0" normalizeH="0" baseline="0" noProof="0" dirty="0" err="1">
                <a:ln>
                  <a:noFill/>
                </a:ln>
                <a:solidFill>
                  <a:srgbClr val="7F7F7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for</a:t>
            </a:r>
            <a:r>
              <a:rPr kumimoji="0" lang="de-DE" sz="1000" b="0" i="0" u="none" strike="noStrike" kern="1200" cap="none" spc="0" normalizeH="0" baseline="0" noProof="0" dirty="0">
                <a:ln>
                  <a:noFill/>
                </a:ln>
                <a:solidFill>
                  <a:srgbClr val="7F7F7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de-DE" sz="1000" b="0" i="0" u="none" strike="noStrike" kern="1200" cap="none" spc="0" normalizeH="0" baseline="0" noProof="0" dirty="0" err="1">
                <a:ln>
                  <a:noFill/>
                </a:ln>
                <a:solidFill>
                  <a:srgbClr val="7F7F7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Disease</a:t>
            </a:r>
            <a:r>
              <a:rPr kumimoji="0" lang="de-DE" sz="1000" b="0" i="0" u="none" strike="noStrike" kern="1200" cap="none" spc="0" normalizeH="0" baseline="0" noProof="0" dirty="0">
                <a:ln>
                  <a:noFill/>
                </a:ln>
                <a:solidFill>
                  <a:srgbClr val="7F7F7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Analysis </a:t>
            </a:r>
            <a:r>
              <a:rPr kumimoji="0" lang="de-DE" sz="1000" b="0" i="0" u="none" strike="noStrike" kern="1200" cap="none" spc="0" normalizeH="0" baseline="0" noProof="0" dirty="0" err="1">
                <a:ln>
                  <a:noFill/>
                </a:ln>
                <a:solidFill>
                  <a:srgbClr val="7F7F7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foundation</a:t>
            </a:r>
            <a:r>
              <a:rPr kumimoji="0" lang="de-DE" sz="1000" b="0" i="0" u="none" strike="noStrike" kern="1200" cap="none" spc="0" normalizeH="0" baseline="0" noProof="0" dirty="0">
                <a:ln>
                  <a:noFill/>
                </a:ln>
                <a:solidFill>
                  <a:srgbClr val="7F7F7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br>
              <a:rPr kumimoji="0" lang="de-DE" sz="1000" b="0" i="0" u="none" strike="noStrike" kern="1200" cap="none" spc="0" normalizeH="0" baseline="0" noProof="0" dirty="0">
                <a:ln>
                  <a:noFill/>
                </a:ln>
                <a:solidFill>
                  <a:srgbClr val="7F7F7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</a:br>
            <a:r>
              <a:rPr kumimoji="0" lang="de-DE" sz="1000" b="0" i="0" u="none" strike="noStrike" kern="1200" cap="none" spc="0" normalizeH="0" baseline="0" noProof="0" dirty="0">
                <a:ln>
                  <a:noFill/>
                </a:ln>
                <a:solidFill>
                  <a:srgbClr val="7F7F7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2020 </a:t>
            </a: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rgbClr val="7F7F7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PK" sz="1000" b="0" i="0" u="none" strike="noStrike" kern="1200" cap="none" spc="0" normalizeH="0" baseline="0" noProof="0" dirty="0">
              <a:ln>
                <a:noFill/>
              </a:ln>
              <a:solidFill>
                <a:srgbClr val="7F7F7F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Isosceles Triangle 5"/>
          <p:cNvSpPr/>
          <p:nvPr/>
        </p:nvSpPr>
        <p:spPr>
          <a:xfrm rot="5400000">
            <a:off x="1503501" y="5830723"/>
            <a:ext cx="167384" cy="122314"/>
          </a:xfrm>
          <a:prstGeom prst="triangl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4" name="Title 1">
            <a:extLst>
              <a:ext uri="{FF2B5EF4-FFF2-40B4-BE49-F238E27FC236}">
                <a16:creationId xmlns:a16="http://schemas.microsoft.com/office/drawing/2014/main" id="{66126C87-4932-D241-9D9C-7BB6383D635B}"/>
              </a:ext>
            </a:extLst>
          </p:cNvPr>
          <p:cNvSpPr txBox="1">
            <a:spLocks/>
          </p:cNvSpPr>
          <p:nvPr/>
        </p:nvSpPr>
        <p:spPr>
          <a:xfrm>
            <a:off x="506110" y="5025377"/>
            <a:ext cx="5653907" cy="32424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51C2C"/>
                </a:solidFill>
                <a:effectLst/>
                <a:uLnTx/>
                <a:uFillTx/>
                <a:latin typeface="Arial"/>
                <a:ea typeface="+mj-ea"/>
                <a:cs typeface="Arial" panose="020B0604020202020204" pitchFamily="34" charset="0"/>
              </a:rPr>
              <a:t>Among provinces, </a:t>
            </a: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051C2C"/>
                </a:solidFill>
                <a:effectLst/>
                <a:uLnTx/>
                <a:uFillTx/>
                <a:latin typeface="Arial"/>
                <a:ea typeface="+mj-ea"/>
                <a:cs typeface="Arial" panose="020B0604020202020204" pitchFamily="34" charset="0"/>
              </a:rPr>
              <a:t>Punjab has highest prevalence 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51C2C"/>
                </a:solidFill>
                <a:effectLst/>
                <a:uLnTx/>
                <a:uFillTx/>
                <a:latin typeface="Arial"/>
                <a:ea typeface="+mj-ea"/>
                <a:cs typeface="Arial" panose="020B0604020202020204" pitchFamily="34" charset="0"/>
              </a:rPr>
              <a:t>with an increasing trend</a:t>
            </a:r>
          </a:p>
        </p:txBody>
      </p:sp>
      <p:sp>
        <p:nvSpPr>
          <p:cNvPr id="49" name="Freeform: Shape 36">
            <a:extLst>
              <a:ext uri="{FF2B5EF4-FFF2-40B4-BE49-F238E27FC236}">
                <a16:creationId xmlns:a16="http://schemas.microsoft.com/office/drawing/2014/main" id="{CD22A8B6-5AF0-4015-9AE5-77127840E1E4}"/>
              </a:ext>
            </a:extLst>
          </p:cNvPr>
          <p:cNvSpPr>
            <a:spLocks noChangeAspect="1"/>
          </p:cNvSpPr>
          <p:nvPr/>
        </p:nvSpPr>
        <p:spPr>
          <a:xfrm>
            <a:off x="6355740" y="3428241"/>
            <a:ext cx="103571" cy="195256"/>
          </a:xfrm>
          <a:custGeom>
            <a:avLst/>
            <a:gdLst/>
            <a:ahLst/>
            <a:cxnLst/>
            <a:rect l="0" t="0" r="0" b="0"/>
            <a:pathLst>
              <a:path w="103601" h="195312">
                <a:moveTo>
                  <a:pt x="9358" y="193790"/>
                </a:moveTo>
                <a:lnTo>
                  <a:pt x="101575" y="101574"/>
                </a:lnTo>
                <a:lnTo>
                  <a:pt x="103600" y="99549"/>
                </a:lnTo>
                <a:lnTo>
                  <a:pt x="103600" y="96266"/>
                </a:lnTo>
                <a:lnTo>
                  <a:pt x="101575" y="94241"/>
                </a:lnTo>
                <a:lnTo>
                  <a:pt x="9358" y="2025"/>
                </a:lnTo>
                <a:lnTo>
                  <a:pt x="7332" y="0"/>
                </a:lnTo>
                <a:lnTo>
                  <a:pt x="4049" y="0"/>
                </a:lnTo>
                <a:lnTo>
                  <a:pt x="2026" y="2025"/>
                </a:lnTo>
                <a:lnTo>
                  <a:pt x="0" y="4048"/>
                </a:lnTo>
                <a:lnTo>
                  <a:pt x="0" y="7331"/>
                </a:lnTo>
                <a:lnTo>
                  <a:pt x="2026" y="9357"/>
                </a:lnTo>
                <a:lnTo>
                  <a:pt x="90576" y="97907"/>
                </a:lnTo>
                <a:lnTo>
                  <a:pt x="2026" y="186459"/>
                </a:lnTo>
                <a:lnTo>
                  <a:pt x="0" y="188483"/>
                </a:lnTo>
                <a:lnTo>
                  <a:pt x="0" y="191766"/>
                </a:lnTo>
                <a:lnTo>
                  <a:pt x="2026" y="193790"/>
                </a:lnTo>
                <a:lnTo>
                  <a:pt x="3040" y="194805"/>
                </a:lnTo>
                <a:lnTo>
                  <a:pt x="4366" y="195311"/>
                </a:lnTo>
                <a:lnTo>
                  <a:pt x="5692" y="195311"/>
                </a:lnTo>
                <a:lnTo>
                  <a:pt x="7017" y="195311"/>
                </a:lnTo>
                <a:lnTo>
                  <a:pt x="8348" y="194805"/>
                </a:lnTo>
                <a:close/>
              </a:path>
            </a:pathLst>
          </a:custGeom>
          <a:solidFill>
            <a:schemeClr val="bg1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Tx/>
              <a:buSzTx/>
              <a:buFontTx/>
              <a:buNone/>
              <a:tabLst/>
              <a:defRPr/>
            </a:pPr>
            <a:endParaRPr kumimoji="0" lang="en-US" sz="1600" b="1" i="0" u="none" strike="noStrike" kern="1200" cap="none" spc="0" normalizeH="0" baseline="0" noProof="0" dirty="0" err="1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878491" y="1866500"/>
            <a:ext cx="4784970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7F7F7F">
                  <a:lumMod val="50000"/>
                </a:srgb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51C2C"/>
              </a:buClr>
              <a:buSzTx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Every 20 minutes, a Pakistani dies of HCV related complications </a:t>
            </a:r>
            <a:r>
              <a:rPr kumimoji="0" lang="en-US" sz="1800" i="0" u="none" strike="noStrike" kern="1200" cap="none" spc="0" normalizeH="0" baseline="0" noProof="0" dirty="0">
                <a:ln>
                  <a:noFill/>
                </a:ln>
                <a:solidFill>
                  <a:srgbClr val="7F7F7F">
                    <a:lumMod val="50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(liver cirrhosis and cancer)</a:t>
            </a:r>
          </a:p>
          <a:p>
            <a:pPr marL="576263" marR="0" lvl="1" indent="-339725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7F7F7F">
                    <a:lumMod val="50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Around 500 patients with hepatitis related kidney and liver failures have received life saving transplants from PKLI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rgbClr val="7F7F7F">
                  <a:lumMod val="50000"/>
                </a:srgb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lvl="0"/>
            <a:r>
              <a:rPr kumimoji="0" lang="en-US" sz="1800" i="0" u="none" strike="noStrike" kern="1200" cap="none" spc="0" normalizeH="0" baseline="0" noProof="0" dirty="0">
                <a:ln>
                  <a:noFill/>
                </a:ln>
                <a:solidFill>
                  <a:srgbClr val="7F7F7F">
                    <a:lumMod val="50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HCV carries the 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same cancer risk as smoking 20 cigarettes a day</a:t>
            </a:r>
            <a:endParaRPr lang="en-US" b="1" dirty="0">
              <a:solidFill>
                <a:srgbClr val="051C2C"/>
              </a:solidFill>
              <a:latin typeface="Arial"/>
            </a:endParaRPr>
          </a:p>
          <a:p>
            <a:pPr marL="576263" lvl="1" indent="-339725">
              <a:buFont typeface="Wingdings" panose="05000000000000000000" pitchFamily="2" charset="2"/>
              <a:buChar char="§"/>
            </a:pPr>
            <a:r>
              <a:rPr kumimoji="0" lang="en-US" sz="1600" i="0" u="none" strike="noStrike" kern="1200" cap="none" spc="0" normalizeH="0" noProof="0" dirty="0">
                <a:ln>
                  <a:noFill/>
                </a:ln>
                <a:solidFill>
                  <a:srgbClr val="051C2C"/>
                </a:solidFill>
                <a:effectLst/>
                <a:uLnTx/>
                <a:uFillTx/>
                <a:latin typeface="Arial"/>
              </a:rPr>
              <a:t>~</a:t>
            </a:r>
            <a:r>
              <a:rPr lang="en-US" sz="1600" dirty="0">
                <a:solidFill>
                  <a:srgbClr val="7F7F7F">
                    <a:lumMod val="50000"/>
                  </a:srgbClr>
                </a:solidFill>
              </a:rPr>
              <a:t>20,000 new HCV related Liver Cancer cases per year </a:t>
            </a:r>
            <a:endParaRPr kumimoji="0" lang="en-US" sz="1600" i="0" u="none" strike="noStrike" kern="1200" cap="none" spc="0" normalizeH="0" baseline="0" noProof="0" dirty="0">
              <a:ln>
                <a:noFill/>
              </a:ln>
              <a:solidFill>
                <a:srgbClr val="051C2C"/>
              </a:solidFill>
              <a:effectLst/>
              <a:uLnTx/>
              <a:uFillTx/>
              <a:latin typeface="Arial"/>
            </a:endParaRPr>
          </a:p>
          <a:p>
            <a:pPr marL="339725" marR="0" lvl="0" indent="-339725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endParaRPr lang="en-US" b="1" dirty="0">
              <a:solidFill>
                <a:srgbClr val="FF0000"/>
              </a:solidFill>
              <a:latin typeface="Arial"/>
            </a:endParaRPr>
          </a:p>
        </p:txBody>
      </p:sp>
      <p:sp>
        <p:nvSpPr>
          <p:cNvPr id="52" name="Title 1">
            <a:extLst>
              <a:ext uri="{FF2B5EF4-FFF2-40B4-BE49-F238E27FC236}">
                <a16:creationId xmlns:a16="http://schemas.microsoft.com/office/drawing/2014/main" id="{66126C87-4932-D241-9D9C-7BB6383D635B}"/>
              </a:ext>
            </a:extLst>
          </p:cNvPr>
          <p:cNvSpPr txBox="1">
            <a:spLocks/>
          </p:cNvSpPr>
          <p:nvPr/>
        </p:nvSpPr>
        <p:spPr>
          <a:xfrm>
            <a:off x="6661920" y="1482603"/>
            <a:ext cx="5555303" cy="32424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u="none" strike="noStrike" kern="1200" cap="none" spc="0" normalizeH="0" baseline="0" noProof="0" dirty="0">
                <a:ln>
                  <a:noFill/>
                </a:ln>
                <a:solidFill>
                  <a:srgbClr val="051C2C"/>
                </a:solidFill>
                <a:effectLst/>
                <a:uLnTx/>
                <a:uFillTx/>
                <a:latin typeface="Arial"/>
                <a:ea typeface="+mj-ea"/>
                <a:cs typeface="Arial" panose="020B0604020202020204" pitchFamily="34" charset="0"/>
              </a:rPr>
              <a:t>Consequently….</a:t>
            </a:r>
          </a:p>
        </p:txBody>
      </p:sp>
      <p:cxnSp>
        <p:nvCxnSpPr>
          <p:cNvPr id="4" name="Straight Connector 3"/>
          <p:cNvCxnSpPr/>
          <p:nvPr/>
        </p:nvCxnSpPr>
        <p:spPr>
          <a:xfrm>
            <a:off x="576903" y="1891851"/>
            <a:ext cx="5583114" cy="0"/>
          </a:xfrm>
          <a:prstGeom prst="line">
            <a:avLst/>
          </a:prstGeom>
          <a:ln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Oval 22"/>
          <p:cNvSpPr/>
          <p:nvPr/>
        </p:nvSpPr>
        <p:spPr>
          <a:xfrm>
            <a:off x="4078116" y="2876075"/>
            <a:ext cx="493884" cy="382011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8" name="Isosceles Triangle 17"/>
          <p:cNvSpPr/>
          <p:nvPr/>
        </p:nvSpPr>
        <p:spPr>
          <a:xfrm rot="5400000">
            <a:off x="3107769" y="5837369"/>
            <a:ext cx="167384" cy="122314"/>
          </a:xfrm>
          <a:prstGeom prst="triangl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9" name="Isosceles Triangle 18"/>
          <p:cNvSpPr/>
          <p:nvPr/>
        </p:nvSpPr>
        <p:spPr>
          <a:xfrm rot="5400000">
            <a:off x="3107769" y="5815548"/>
            <a:ext cx="167384" cy="122314"/>
          </a:xfrm>
          <a:prstGeom prst="triangl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8575941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3C5649-0DFD-420B-BF74-61017D4230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48222"/>
            <a:ext cx="10515600" cy="955082"/>
          </a:xfrm>
        </p:spPr>
        <p:txBody>
          <a:bodyPr/>
          <a:lstStyle/>
          <a:p>
            <a:r>
              <a:rPr lang="en-US" dirty="0"/>
              <a:t>HCV Prevalence:2022</a:t>
            </a:r>
          </a:p>
        </p:txBody>
      </p:sp>
      <p:graphicFrame>
        <p:nvGraphicFramePr>
          <p:cNvPr id="6" name="Table 6">
            <a:extLst>
              <a:ext uri="{FF2B5EF4-FFF2-40B4-BE49-F238E27FC236}">
                <a16:creationId xmlns:a16="http://schemas.microsoft.com/office/drawing/2014/main" id="{F58619F4-0FBA-4D81-A848-95983B9D26FD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812800" y="1645921"/>
          <a:ext cx="9639300" cy="4393124"/>
        </p:xfrm>
        <a:graphic>
          <a:graphicData uri="http://schemas.openxmlformats.org/drawingml/2006/table">
            <a:tbl>
              <a:tblPr firstRow="1" bandRow="1">
                <a:tableStyleId>{0E3FDE45-AF77-4B5C-9715-49D594BDF05E}</a:tableStyleId>
              </a:tblPr>
              <a:tblGrid>
                <a:gridCol w="2090127">
                  <a:extLst>
                    <a:ext uri="{9D8B030D-6E8A-4147-A177-3AD203B41FA5}">
                      <a16:colId xmlns:a16="http://schemas.microsoft.com/office/drawing/2014/main" val="1870929618"/>
                    </a:ext>
                  </a:extLst>
                </a:gridCol>
                <a:gridCol w="2037262">
                  <a:extLst>
                    <a:ext uri="{9D8B030D-6E8A-4147-A177-3AD203B41FA5}">
                      <a16:colId xmlns:a16="http://schemas.microsoft.com/office/drawing/2014/main" val="2381950984"/>
                    </a:ext>
                  </a:extLst>
                </a:gridCol>
                <a:gridCol w="1239391">
                  <a:extLst>
                    <a:ext uri="{9D8B030D-6E8A-4147-A177-3AD203B41FA5}">
                      <a16:colId xmlns:a16="http://schemas.microsoft.com/office/drawing/2014/main" val="3837179099"/>
                    </a:ext>
                  </a:extLst>
                </a:gridCol>
                <a:gridCol w="2661796">
                  <a:extLst>
                    <a:ext uri="{9D8B030D-6E8A-4147-A177-3AD203B41FA5}">
                      <a16:colId xmlns:a16="http://schemas.microsoft.com/office/drawing/2014/main" val="4276309137"/>
                    </a:ext>
                  </a:extLst>
                </a:gridCol>
                <a:gridCol w="1610724">
                  <a:extLst>
                    <a:ext uri="{9D8B030D-6E8A-4147-A177-3AD203B41FA5}">
                      <a16:colId xmlns:a16="http://schemas.microsoft.com/office/drawing/2014/main" val="1641453785"/>
                    </a:ext>
                  </a:extLst>
                </a:gridCol>
              </a:tblGrid>
              <a:tr h="941650"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/>
                        <a:t>Province</a:t>
                      </a:r>
                      <a:endParaRPr lang="en-US" sz="1800" b="1" dirty="0">
                        <a:solidFill>
                          <a:schemeClr val="bg2"/>
                        </a:solidFill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/>
                        <a:t>Anti-HCV Prevalence </a:t>
                      </a:r>
                      <a:endParaRPr lang="en-US" sz="1800" b="1" kern="1200" dirty="0">
                        <a:solidFill>
                          <a:schemeClr val="bg2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kern="1200" dirty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Viremic Prevalence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kern="1200" dirty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Anti-HCV Prevalence Source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kern="1200" dirty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Viremic Infections in 2020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684936771"/>
                  </a:ext>
                </a:extLst>
              </a:tr>
              <a:tr h="454511"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1" u="none" strike="noStrike" dirty="0">
                          <a:effectLst/>
                        </a:rPr>
                        <a:t>Punjab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kern="1200" dirty="0"/>
                        <a:t>8.9%</a:t>
                      </a:r>
                      <a:endParaRPr lang="en-US" sz="1800" b="1" kern="120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kern="1200" dirty="0">
                          <a:solidFill>
                            <a:schemeClr val="tx1"/>
                          </a:solidFill>
                          <a:latin typeface="+mj-lt"/>
                        </a:rPr>
                        <a:t>4.8%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/>
                        <a:t>APEX 2019</a:t>
                      </a:r>
                      <a:endParaRPr lang="en-US" sz="1800" b="1" kern="120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kern="1200" dirty="0">
                          <a:solidFill>
                            <a:schemeClr val="tx1"/>
                          </a:solidFill>
                          <a:latin typeface="+mj-lt"/>
                        </a:rPr>
                        <a:t>5,739,000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996440073"/>
                  </a:ext>
                </a:extLst>
              </a:tr>
              <a:tr h="659154"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1" u="none" strike="noStrike" dirty="0">
                          <a:effectLst/>
                        </a:rPr>
                        <a:t>Sindh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kern="1200" dirty="0"/>
                        <a:t>6.2%</a:t>
                      </a:r>
                      <a:endParaRPr lang="en-US" sz="1800" b="1" kern="120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kern="1200" dirty="0">
                          <a:solidFill>
                            <a:schemeClr val="tx1"/>
                          </a:solidFill>
                          <a:latin typeface="+mj-lt"/>
                        </a:rPr>
                        <a:t>3.8%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/>
                        <a:t>Qureshi </a:t>
                      </a:r>
                      <a:r>
                        <a:rPr lang="en-US" sz="1800" b="1" kern="1200" dirty="0"/>
                        <a:t>2020, unpublished</a:t>
                      </a:r>
                      <a:endParaRPr lang="en-US" sz="1800" b="1" kern="120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kern="1200" dirty="0">
                          <a:solidFill>
                            <a:schemeClr val="tx1"/>
                          </a:solidFill>
                          <a:latin typeface="+mj-lt"/>
                        </a:rPr>
                        <a:t>1,994,000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029977858"/>
                  </a:ext>
                </a:extLst>
              </a:tr>
              <a:tr h="659154"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1" u="none" strike="noStrike" dirty="0">
                          <a:effectLst/>
                        </a:rPr>
                        <a:t>Balochistan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kern="1200" dirty="0">
                          <a:solidFill>
                            <a:schemeClr val="tx1"/>
                          </a:solidFill>
                          <a:latin typeface="+mj-lt"/>
                        </a:rPr>
                        <a:t>5.2%</a:t>
                      </a:r>
                    </a:p>
                  </a:txBody>
                  <a:tcPr anchor="ctr">
                    <a:solidFill>
                      <a:srgbClr val="D7D5E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kern="1200" dirty="0">
                          <a:solidFill>
                            <a:schemeClr val="tx1"/>
                          </a:solidFill>
                          <a:latin typeface="+mj-lt"/>
                        </a:rPr>
                        <a:t>3.1%</a:t>
                      </a:r>
                    </a:p>
                  </a:txBody>
                  <a:tcPr anchor="ctr">
                    <a:solidFill>
                      <a:srgbClr val="D7D5E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kern="1200" dirty="0">
                          <a:solidFill>
                            <a:schemeClr val="tx1"/>
                          </a:solidFill>
                          <a:latin typeface="+mj-lt"/>
                        </a:rPr>
                        <a:t>Sabeen 2021, unpublished</a:t>
                      </a:r>
                    </a:p>
                  </a:txBody>
                  <a:tcPr anchor="ctr">
                    <a:solidFill>
                      <a:srgbClr val="D7D5E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kern="1200" dirty="0">
                          <a:solidFill>
                            <a:schemeClr val="tx1"/>
                          </a:solidFill>
                          <a:latin typeface="+mj-lt"/>
                        </a:rPr>
                        <a:t>419,000</a:t>
                      </a:r>
                    </a:p>
                  </a:txBody>
                  <a:tcPr anchor="ctr">
                    <a:solidFill>
                      <a:srgbClr val="D7D5E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88084780"/>
                  </a:ext>
                </a:extLst>
              </a:tr>
              <a:tr h="564990"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1" u="none" strike="noStrike" dirty="0">
                          <a:effectLst/>
                        </a:rPr>
                        <a:t>Khyber Pakhtunkhwa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6.5%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3.8%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MOH 2020 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1,256,000</a:t>
                      </a: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35047992"/>
                  </a:ext>
                </a:extLst>
              </a:tr>
              <a:tr h="659154"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1" u="none" strike="noStrike" dirty="0">
                          <a:effectLst/>
                        </a:rPr>
                        <a:t>GB, ICT, AJK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0" marR="0" marT="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D5E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- 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D5E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4.3%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D5E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Extrapolated from provinces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D5E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367,000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D5E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83850684"/>
                  </a:ext>
                </a:extLst>
              </a:tr>
              <a:tr h="454511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Pakistan</a:t>
                      </a:r>
                    </a:p>
                  </a:txBody>
                  <a:tcPr marL="0" marR="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4.3%</a:t>
                      </a: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9,775,000</a:t>
                      </a: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22021105"/>
                  </a:ext>
                </a:extLst>
              </a:tr>
            </a:tbl>
          </a:graphicData>
        </a:graphic>
      </p:graphicFrame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4CFA44B-3749-4A9D-956E-A46523388B1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1739900" y="6376280"/>
            <a:ext cx="8362950" cy="365125"/>
          </a:xfrm>
        </p:spPr>
        <p:txBody>
          <a:bodyPr/>
          <a:lstStyle/>
          <a:p>
            <a:pPr marL="171450" indent="-171450">
              <a:buFontTx/>
              <a:buChar char="-"/>
            </a:pPr>
            <a:endParaRPr lang="en-US" dirty="0"/>
          </a:p>
          <a:p>
            <a:pPr marL="171450" indent="-171450">
              <a:buFontTx/>
              <a:buChar char="-"/>
            </a:pPr>
            <a:r>
              <a:rPr lang="en-US" dirty="0"/>
              <a:t> APEX Consulting. Final Report - Population based Prevalence Survey of Hepatitis B&amp;C Punjab, 2018. April 2019 </a:t>
            </a:r>
          </a:p>
          <a:p>
            <a:pPr marL="171450" indent="-171450">
              <a:buFontTx/>
              <a:buChar char="-"/>
            </a:pPr>
            <a:r>
              <a:rPr lang="en-US" dirty="0"/>
              <a:t>Qureshi H, Prevalence of HCV in Sindh Province, Pakistan. Unpublished. Shared July 19, 2020 (Qureshi 2020, unpublished)</a:t>
            </a:r>
          </a:p>
          <a:p>
            <a:pPr marL="171450" indent="-171450">
              <a:buFontTx/>
              <a:buChar char="-"/>
            </a:pPr>
            <a:r>
              <a:rPr lang="en-US" dirty="0" err="1"/>
              <a:t>Balochistan</a:t>
            </a:r>
            <a:r>
              <a:rPr lang="en-US" dirty="0"/>
              <a:t> Hepatitis Screening data, shared by Dr. Gul Sabeen Azam </a:t>
            </a:r>
            <a:r>
              <a:rPr lang="pt-BR" dirty="0"/>
              <a:t>Ghorizai </a:t>
            </a:r>
            <a:r>
              <a:rPr lang="en-US" dirty="0"/>
              <a:t>210713 (Sabeen 2021, unpublished) </a:t>
            </a:r>
          </a:p>
          <a:p>
            <a:r>
              <a:rPr lang="en-US" dirty="0"/>
              <a:t>-   Ministry of Health. Prime Minister’s Programme for Elimination of Hepatitis C: Annexures to Programme PC-I. 2020 (MOH 2020) 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7" name="Picture 4" descr="Text&#10;&#10;Description automatically generated with low confidence">
            <a:extLst>
              <a:ext uri="{FF2B5EF4-FFF2-40B4-BE49-F238E27FC236}">
                <a16:creationId xmlns:a16="http://schemas.microsoft.com/office/drawing/2014/main" id="{D57F6D31-9687-8523-1AC1-108EA06F692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102850" y="205604"/>
            <a:ext cx="1850904" cy="16426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6694753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Chart 8"/>
          <p:cNvGraphicFramePr/>
          <p:nvPr>
            <p:extLst>
              <p:ext uri="{D42A27DB-BD31-4B8C-83A1-F6EECF244321}">
                <p14:modId xmlns:p14="http://schemas.microsoft.com/office/powerpoint/2010/main" val="1349428990"/>
              </p:ext>
            </p:extLst>
          </p:nvPr>
        </p:nvGraphicFramePr>
        <p:xfrm>
          <a:off x="3758718" y="632578"/>
          <a:ext cx="8131623" cy="31536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1" name="Rectangle 10"/>
          <p:cNvSpPr/>
          <p:nvPr/>
        </p:nvSpPr>
        <p:spPr>
          <a:xfrm>
            <a:off x="0" y="0"/>
            <a:ext cx="3430657" cy="6858000"/>
          </a:xfrm>
          <a:prstGeom prst="rect">
            <a:avLst/>
          </a:prstGeom>
          <a:solidFill>
            <a:srgbClr val="AB151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96875" marR="0" lvl="0" indent="63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If we don’t take actions now, HCV Infections are projected to reach 	</a:t>
            </a:r>
          </a:p>
          <a:p>
            <a:pPr marL="396875" marR="0" lvl="0" indent="63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11 Million by 2035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,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resulting in:</a:t>
            </a:r>
          </a:p>
          <a:p>
            <a:pPr marL="746125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746125" marR="0" lvl="0" indent="-34290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30,000+ years of disability annually, </a:t>
            </a:r>
          </a:p>
          <a:p>
            <a:pPr marL="746125" marR="0" lvl="0" indent="-34290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350,000+ years of life lost annually,</a:t>
            </a:r>
          </a:p>
          <a:p>
            <a:pPr marL="746125" marR="0" lvl="0" indent="-34290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Death and disability related 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GDP loss of ~$3 Billion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407748" y="233726"/>
            <a:ext cx="269496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Cost of Inaction: </a:t>
            </a:r>
          </a:p>
        </p:txBody>
      </p:sp>
      <p:sp>
        <p:nvSpPr>
          <p:cNvPr id="16" name="Google Shape;6;p23">
            <a:extLst>
              <a:ext uri="{FF2B5EF4-FFF2-40B4-BE49-F238E27FC236}">
                <a16:creationId xmlns:a16="http://schemas.microsoft.com/office/drawing/2014/main" id="{721600FE-CA9B-7744-A9B0-983D1190648A}"/>
              </a:ext>
            </a:extLst>
          </p:cNvPr>
          <p:cNvSpPr txBox="1"/>
          <p:nvPr/>
        </p:nvSpPr>
        <p:spPr>
          <a:xfrm>
            <a:off x="5380474" y="6571175"/>
            <a:ext cx="1859068" cy="1895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675" tIns="45675" rIns="45675" bIns="45675" anchor="t" anchorCtr="0">
            <a:noAutofit/>
          </a:bodyPr>
          <a:lstStyle/>
          <a:p>
            <a:pPr marL="50800" marR="0" lvl="0" indent="-508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08080"/>
              </a:buClr>
              <a:buSzPts val="800"/>
              <a:buFont typeface="Arial"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srgbClr val="80808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© 2022. Confidential and Proprietary</a:t>
            </a:r>
            <a:endParaRPr kumimoji="0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10559142" y="3878440"/>
            <a:ext cx="1012372" cy="17198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7659196" y="3878349"/>
            <a:ext cx="3278462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051C2C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30,000+ years of disability annually: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051C2C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653915" y="3878349"/>
            <a:ext cx="3228769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051C2C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350,000+ years of life lost annually:</a:t>
            </a:r>
          </a:p>
        </p:txBody>
      </p:sp>
      <p:sp>
        <p:nvSpPr>
          <p:cNvPr id="12" name="Rectangle 11"/>
          <p:cNvSpPr/>
          <p:nvPr/>
        </p:nvSpPr>
        <p:spPr>
          <a:xfrm>
            <a:off x="3646168" y="220100"/>
            <a:ext cx="4244303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051C2C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Total </a:t>
            </a:r>
            <a:r>
              <a:rPr lang="en-US" sz="1400" b="1" dirty="0">
                <a:solidFill>
                  <a:srgbClr val="051C2C"/>
                </a:solidFill>
                <a:latin typeface="Arial"/>
              </a:rPr>
              <a:t>Individuals infected with HCV</a:t>
            </a: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051C2C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: 2022</a:t>
            </a:r>
            <a:r>
              <a:rPr kumimoji="0" lang="en-US" sz="1400" b="1" i="0" u="none" strike="noStrike" kern="1200" cap="none" spc="0" normalizeH="0" noProof="0" dirty="0">
                <a:ln>
                  <a:noFill/>
                </a:ln>
                <a:solidFill>
                  <a:srgbClr val="051C2C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– 2035</a:t>
            </a:r>
            <a:endParaRPr kumimoji="0" lang="en-US" sz="1400" b="1" i="0" u="none" strike="noStrike" kern="1200" cap="none" spc="0" normalizeH="0" baseline="0" noProof="0" dirty="0">
              <a:ln>
                <a:noFill/>
              </a:ln>
              <a:solidFill>
                <a:srgbClr val="051C2C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4781916" y="1349463"/>
            <a:ext cx="534900" cy="2400317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aphicFrame>
        <p:nvGraphicFramePr>
          <p:cNvPr id="23" name="Chart 22"/>
          <p:cNvGraphicFramePr/>
          <p:nvPr>
            <p:extLst>
              <p:ext uri="{D42A27DB-BD31-4B8C-83A1-F6EECF244321}">
                <p14:modId xmlns:p14="http://schemas.microsoft.com/office/powerpoint/2010/main" val="1515819260"/>
              </p:ext>
            </p:extLst>
          </p:nvPr>
        </p:nvGraphicFramePr>
        <p:xfrm>
          <a:off x="7735313" y="4191195"/>
          <a:ext cx="4155028" cy="237997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pic>
        <p:nvPicPr>
          <p:cNvPr id="3" name="Picture 2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1211714" y="4254699"/>
            <a:ext cx="632515" cy="419136"/>
          </a:xfrm>
          <a:prstGeom prst="rect">
            <a:avLst/>
          </a:prstGeom>
        </p:spPr>
      </p:pic>
      <p:graphicFrame>
        <p:nvGraphicFramePr>
          <p:cNvPr id="24" name="Chart 23"/>
          <p:cNvGraphicFramePr/>
          <p:nvPr>
            <p:extLst>
              <p:ext uri="{D42A27DB-BD31-4B8C-83A1-F6EECF244321}">
                <p14:modId xmlns:p14="http://schemas.microsoft.com/office/powerpoint/2010/main" val="4042730702"/>
              </p:ext>
            </p:extLst>
          </p:nvPr>
        </p:nvGraphicFramePr>
        <p:xfrm>
          <a:off x="3758718" y="4191195"/>
          <a:ext cx="3817740" cy="237997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pic>
        <p:nvPicPr>
          <p:cNvPr id="25" name="Picture 24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907058" y="4254699"/>
            <a:ext cx="632515" cy="419136"/>
          </a:xfrm>
          <a:prstGeom prst="rect">
            <a:avLst/>
          </a:prstGeom>
        </p:spPr>
      </p:pic>
      <p:sp>
        <p:nvSpPr>
          <p:cNvPr id="26" name="Rectangle 25"/>
          <p:cNvSpPr/>
          <p:nvPr/>
        </p:nvSpPr>
        <p:spPr>
          <a:xfrm>
            <a:off x="3667940" y="399249"/>
            <a:ext cx="865943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noProof="0" dirty="0">
                <a:solidFill>
                  <a:srgbClr val="051C2C"/>
                </a:solidFill>
                <a:latin typeface="Arial"/>
              </a:rPr>
              <a:t>In </a:t>
            </a:r>
            <a:r>
              <a:rPr kumimoji="0" lang="en-US" sz="1200" i="0" u="none" strike="noStrike" kern="1200" cap="none" spc="0" normalizeH="0" baseline="0" noProof="0" dirty="0">
                <a:ln>
                  <a:noFill/>
                </a:ln>
                <a:solidFill>
                  <a:srgbClr val="051C2C"/>
                </a:solidFill>
                <a:effectLst/>
                <a:uLnTx/>
                <a:uFillTx/>
                <a:latin typeface="Arial"/>
              </a:rPr>
              <a:t>Millions</a:t>
            </a:r>
          </a:p>
        </p:txBody>
      </p:sp>
      <p:sp>
        <p:nvSpPr>
          <p:cNvPr id="10" name="Parallelogram 9"/>
          <p:cNvSpPr/>
          <p:nvPr/>
        </p:nvSpPr>
        <p:spPr>
          <a:xfrm>
            <a:off x="4382070" y="3303000"/>
            <a:ext cx="136669" cy="316149"/>
          </a:xfrm>
          <a:prstGeom prst="parallelogram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2" name="Straight Connector 21"/>
          <p:cNvCxnSpPr/>
          <p:nvPr/>
        </p:nvCxnSpPr>
        <p:spPr>
          <a:xfrm flipV="1">
            <a:off x="4391798" y="3366232"/>
            <a:ext cx="34287" cy="182880"/>
          </a:xfrm>
          <a:prstGeom prst="line">
            <a:avLst/>
          </a:prstGeom>
          <a:ln>
            <a:solidFill>
              <a:srgbClr val="051C2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 flipV="1">
            <a:off x="4468207" y="3366232"/>
            <a:ext cx="34287" cy="182880"/>
          </a:xfrm>
          <a:prstGeom prst="line">
            <a:avLst/>
          </a:prstGeom>
          <a:ln>
            <a:solidFill>
              <a:srgbClr val="051C2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Elbow Connector 28"/>
          <p:cNvCxnSpPr>
            <a:stCxn id="38" idx="0"/>
            <a:endCxn id="30" idx="0"/>
          </p:cNvCxnSpPr>
          <p:nvPr/>
        </p:nvCxnSpPr>
        <p:spPr>
          <a:xfrm rot="5400000" flipH="1" flipV="1">
            <a:off x="7508612" y="-2488284"/>
            <a:ext cx="657263" cy="7560831"/>
          </a:xfrm>
          <a:prstGeom prst="bentConnector3">
            <a:avLst>
              <a:gd name="adj1" fmla="val 119981"/>
            </a:avLst>
          </a:prstGeom>
          <a:ln>
            <a:solidFill>
              <a:srgbClr val="051C2C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Rectangle 29"/>
          <p:cNvSpPr/>
          <p:nvPr/>
        </p:nvSpPr>
        <p:spPr>
          <a:xfrm>
            <a:off x="11391089" y="963499"/>
            <a:ext cx="453140" cy="276682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7915932" y="737778"/>
            <a:ext cx="1021585" cy="248436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000" b="1" dirty="0">
                <a:solidFill>
                  <a:schemeClr val="bg1"/>
                </a:solidFill>
              </a:rPr>
              <a:t>20% increase</a:t>
            </a:r>
          </a:p>
        </p:txBody>
      </p:sp>
      <p:sp>
        <p:nvSpPr>
          <p:cNvPr id="38" name="Rectangle 37"/>
          <p:cNvSpPr/>
          <p:nvPr/>
        </p:nvSpPr>
        <p:spPr>
          <a:xfrm>
            <a:off x="3830258" y="1620762"/>
            <a:ext cx="453140" cy="214046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7463594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Rectangle 50"/>
          <p:cNvSpPr/>
          <p:nvPr/>
        </p:nvSpPr>
        <p:spPr>
          <a:xfrm>
            <a:off x="495300" y="1037478"/>
            <a:ext cx="5752157" cy="5502003"/>
          </a:xfrm>
          <a:prstGeom prst="rect">
            <a:avLst/>
          </a:prstGeom>
          <a:solidFill>
            <a:srgbClr val="DBF4E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2" name="Google Shape;6;p23">
            <a:extLst>
              <a:ext uri="{FF2B5EF4-FFF2-40B4-BE49-F238E27FC236}">
                <a16:creationId xmlns:a16="http://schemas.microsoft.com/office/drawing/2014/main" id="{721600FE-CA9B-7744-A9B0-983D1190648A}"/>
              </a:ext>
            </a:extLst>
          </p:cNvPr>
          <p:cNvSpPr txBox="1"/>
          <p:nvPr/>
        </p:nvSpPr>
        <p:spPr>
          <a:xfrm>
            <a:off x="5380474" y="6571175"/>
            <a:ext cx="1859068" cy="1895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675" tIns="45675" rIns="45675" bIns="45675" anchor="t" anchorCtr="0">
            <a:noAutofit/>
          </a:bodyPr>
          <a:lstStyle/>
          <a:p>
            <a:pPr marL="50800" marR="0" lvl="0" indent="-508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08080"/>
              </a:buClr>
              <a:buSzPts val="800"/>
              <a:buFont typeface="Arial"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srgbClr val="80808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© 2022. Confidential and Proprietary</a:t>
            </a:r>
            <a:endParaRPr kumimoji="0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4A9F8C2E-0857-F840-F9B9-BA99902F52CE}"/>
              </a:ext>
            </a:extLst>
          </p:cNvPr>
          <p:cNvSpPr txBox="1"/>
          <p:nvPr/>
        </p:nvSpPr>
        <p:spPr>
          <a:xfrm>
            <a:off x="522067" y="1183205"/>
            <a:ext cx="5682791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1" i="0" u="none" strike="noStrike" kern="1200" cap="none" spc="0" normalizeH="0" baseline="0" noProof="0" dirty="0">
                <a:ln>
                  <a:noFill/>
                </a:ln>
                <a:solidFill>
                  <a:srgbClr val="051C2C"/>
                </a:solidFill>
                <a:effectLst/>
                <a:uLnTx/>
                <a:uFillTx/>
                <a:latin typeface="Arial"/>
                <a:ea typeface="+mn-ea"/>
                <a:cs typeface="Calibri" panose="020F0502020204030204" pitchFamily="34" charset="0"/>
              </a:rPr>
              <a:t>By 2030, if we diagnose 90% of all infections and treat 80% of diagnosed cases, we can achieve:</a:t>
            </a:r>
          </a:p>
        </p:txBody>
      </p:sp>
      <p:pic>
        <p:nvPicPr>
          <p:cNvPr id="58" name="Picture 57">
            <a:extLst>
              <a:ext uri="{FF2B5EF4-FFF2-40B4-BE49-F238E27FC236}">
                <a16:creationId xmlns:a16="http://schemas.microsoft.com/office/drawing/2014/main" id="{B4BFFD39-0247-C735-076D-6A199A9C0E9A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94048" y="5522327"/>
            <a:ext cx="895604" cy="786384"/>
          </a:xfrm>
          <a:prstGeom prst="rect">
            <a:avLst/>
          </a:prstGeom>
        </p:spPr>
      </p:pic>
      <p:grpSp>
        <p:nvGrpSpPr>
          <p:cNvPr id="59" name="Group 58">
            <a:extLst>
              <a:ext uri="{FF2B5EF4-FFF2-40B4-BE49-F238E27FC236}">
                <a16:creationId xmlns:a16="http://schemas.microsoft.com/office/drawing/2014/main" id="{909B6570-6396-AA7D-A9FE-110E8CA3B65A}"/>
              </a:ext>
            </a:extLst>
          </p:cNvPr>
          <p:cNvGrpSpPr/>
          <p:nvPr/>
        </p:nvGrpSpPr>
        <p:grpSpPr>
          <a:xfrm>
            <a:off x="3139339" y="3976671"/>
            <a:ext cx="727010" cy="727010"/>
            <a:chOff x="6242894" y="1982012"/>
            <a:chExt cx="727010" cy="727010"/>
          </a:xfrm>
        </p:grpSpPr>
        <p:sp>
          <p:nvSpPr>
            <p:cNvPr id="60" name="Oval 59">
              <a:extLst>
                <a:ext uri="{FF2B5EF4-FFF2-40B4-BE49-F238E27FC236}">
                  <a16:creationId xmlns:a16="http://schemas.microsoft.com/office/drawing/2014/main" id="{FAF3DFDC-5B6A-8EC6-3CB1-40D9773ABDD6}"/>
                </a:ext>
              </a:extLst>
            </p:cNvPr>
            <p:cNvSpPr/>
            <p:nvPr/>
          </p:nvSpPr>
          <p:spPr>
            <a:xfrm>
              <a:off x="6242894" y="1982012"/>
              <a:ext cx="727010" cy="727010"/>
            </a:xfrm>
            <a:prstGeom prst="ellipse">
              <a:avLst/>
            </a:prstGeom>
            <a:solidFill>
              <a:schemeClr val="tx2">
                <a:lumMod val="20000"/>
                <a:lumOff val="80000"/>
              </a:schemeClr>
            </a:solidFill>
            <a:ln w="19050">
              <a:solidFill>
                <a:srgbClr val="C00000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860B0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pic>
          <p:nvPicPr>
            <p:cNvPr id="61" name="Picture 60">
              <a:extLst>
                <a:ext uri="{FF2B5EF4-FFF2-40B4-BE49-F238E27FC236}">
                  <a16:creationId xmlns:a16="http://schemas.microsoft.com/office/drawing/2014/main" id="{8803AE20-CF70-7F70-6356-7B55EA767E9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44931" y="2137418"/>
              <a:ext cx="704433" cy="417884"/>
            </a:xfrm>
            <a:prstGeom prst="rect">
              <a:avLst/>
            </a:prstGeom>
          </p:spPr>
        </p:pic>
      </p:grpSp>
      <p:grpSp>
        <p:nvGrpSpPr>
          <p:cNvPr id="62" name="Group 61">
            <a:extLst>
              <a:ext uri="{FF2B5EF4-FFF2-40B4-BE49-F238E27FC236}">
                <a16:creationId xmlns:a16="http://schemas.microsoft.com/office/drawing/2014/main" id="{3E16487A-C79E-DC05-EE91-D2E5BB63FB40}"/>
              </a:ext>
            </a:extLst>
          </p:cNvPr>
          <p:cNvGrpSpPr/>
          <p:nvPr/>
        </p:nvGrpSpPr>
        <p:grpSpPr>
          <a:xfrm>
            <a:off x="978345" y="4039275"/>
            <a:ext cx="727010" cy="727010"/>
            <a:chOff x="3951423" y="4253166"/>
            <a:chExt cx="727010" cy="727010"/>
          </a:xfrm>
        </p:grpSpPr>
        <p:sp>
          <p:nvSpPr>
            <p:cNvPr id="63" name="Oval 62">
              <a:extLst>
                <a:ext uri="{FF2B5EF4-FFF2-40B4-BE49-F238E27FC236}">
                  <a16:creationId xmlns:a16="http://schemas.microsoft.com/office/drawing/2014/main" id="{1F067F00-19EA-D9F2-228A-07349B70210D}"/>
                </a:ext>
              </a:extLst>
            </p:cNvPr>
            <p:cNvSpPr/>
            <p:nvPr/>
          </p:nvSpPr>
          <p:spPr>
            <a:xfrm>
              <a:off x="3951423" y="4253166"/>
              <a:ext cx="727010" cy="727010"/>
            </a:xfrm>
            <a:prstGeom prst="ellipse">
              <a:avLst/>
            </a:prstGeom>
            <a:solidFill>
              <a:schemeClr val="accent3">
                <a:lumMod val="20000"/>
                <a:lumOff val="80000"/>
              </a:schemeClr>
            </a:solidFill>
            <a:ln w="19050">
              <a:solidFill>
                <a:schemeClr val="accent3">
                  <a:lumMod val="75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860B0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pic>
          <p:nvPicPr>
            <p:cNvPr id="64" name="Picture 63">
              <a:extLst>
                <a:ext uri="{FF2B5EF4-FFF2-40B4-BE49-F238E27FC236}">
                  <a16:creationId xmlns:a16="http://schemas.microsoft.com/office/drawing/2014/main" id="{B7B54886-3281-E63A-91E5-6E39D184C78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36322" y="4417321"/>
              <a:ext cx="576072" cy="384048"/>
            </a:xfrm>
            <a:prstGeom prst="rect">
              <a:avLst/>
            </a:prstGeom>
          </p:spPr>
        </p:pic>
      </p:grpSp>
      <p:sp>
        <p:nvSpPr>
          <p:cNvPr id="65" name="TextBox 64">
            <a:extLst>
              <a:ext uri="{FF2B5EF4-FFF2-40B4-BE49-F238E27FC236}">
                <a16:creationId xmlns:a16="http://schemas.microsoft.com/office/drawing/2014/main" id="{36B4FB0E-0A58-9ABF-20D3-E0D4619769A5}"/>
              </a:ext>
            </a:extLst>
          </p:cNvPr>
          <p:cNvSpPr txBox="1"/>
          <p:nvPr/>
        </p:nvSpPr>
        <p:spPr>
          <a:xfrm>
            <a:off x="1818181" y="4132634"/>
            <a:ext cx="89159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i="0" u="none" strike="noStrike" kern="1200" cap="none" spc="0" normalizeH="0" baseline="0" noProof="0" dirty="0">
                <a:ln>
                  <a:noFill/>
                </a:ln>
                <a:solidFill>
                  <a:srgbClr val="051C2C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Cirrhosis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i="0" u="none" strike="noStrike" kern="1200" cap="none" spc="0" normalizeH="0" baseline="0" noProof="0" dirty="0">
                <a:ln>
                  <a:noFill/>
                </a:ln>
                <a:solidFill>
                  <a:srgbClr val="051C2C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-482,000</a:t>
            </a:r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4A6CAE5B-C471-011E-946A-6027C37311BC}"/>
              </a:ext>
            </a:extLst>
          </p:cNvPr>
          <p:cNvSpPr txBox="1"/>
          <p:nvPr/>
        </p:nvSpPr>
        <p:spPr>
          <a:xfrm>
            <a:off x="3962703" y="4109915"/>
            <a:ext cx="119936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i="0" u="none" strike="noStrike" kern="1200" cap="none" spc="0" normalizeH="0" baseline="0" noProof="0" dirty="0">
                <a:ln>
                  <a:noFill/>
                </a:ln>
                <a:solidFill>
                  <a:srgbClr val="051C2C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Liver Cancer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i="0" u="none" strike="noStrike" kern="1200" cap="none" spc="0" normalizeH="0" baseline="0" noProof="0" dirty="0">
                <a:ln>
                  <a:noFill/>
                </a:ln>
                <a:solidFill>
                  <a:srgbClr val="051C2C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-92,000</a:t>
            </a:r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B0FE7178-FD95-1533-A880-8CC65E624E98}"/>
              </a:ext>
            </a:extLst>
          </p:cNvPr>
          <p:cNvSpPr txBox="1"/>
          <p:nvPr/>
        </p:nvSpPr>
        <p:spPr>
          <a:xfrm>
            <a:off x="1789652" y="5653909"/>
            <a:ext cx="88998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i="0" u="none" strike="noStrike" kern="1200" cap="none" spc="0" normalizeH="0" baseline="0" noProof="0" dirty="0">
                <a:ln>
                  <a:noFill/>
                </a:ln>
                <a:solidFill>
                  <a:srgbClr val="051C2C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Deaths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i="0" u="none" strike="noStrike" kern="1200" cap="none" spc="0" normalizeH="0" baseline="0" noProof="0" dirty="0">
                <a:ln>
                  <a:noFill/>
                </a:ln>
                <a:solidFill>
                  <a:srgbClr val="051C2C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-136,000</a:t>
            </a:r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id="{059E1726-5A6F-186E-D68E-5B91F6D2355B}"/>
              </a:ext>
            </a:extLst>
          </p:cNvPr>
          <p:cNvSpPr txBox="1"/>
          <p:nvPr/>
        </p:nvSpPr>
        <p:spPr>
          <a:xfrm>
            <a:off x="3901261" y="2573364"/>
            <a:ext cx="135966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i="0" u="none" strike="noStrike" kern="1200" cap="none" spc="0" normalizeH="0" baseline="0" noProof="0" dirty="0">
                <a:ln>
                  <a:noFill/>
                </a:ln>
                <a:solidFill>
                  <a:srgbClr val="051C2C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New Infections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i="0" u="none" strike="noStrike" kern="1200" cap="none" spc="0" normalizeH="0" baseline="0" noProof="0" dirty="0">
                <a:ln>
                  <a:noFill/>
                </a:ln>
                <a:solidFill>
                  <a:srgbClr val="051C2C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-1,542,000</a:t>
            </a:r>
          </a:p>
        </p:txBody>
      </p:sp>
      <p:sp>
        <p:nvSpPr>
          <p:cNvPr id="69" name="TextBox 68">
            <a:extLst>
              <a:ext uri="{FF2B5EF4-FFF2-40B4-BE49-F238E27FC236}">
                <a16:creationId xmlns:a16="http://schemas.microsoft.com/office/drawing/2014/main" id="{DE04B024-E3D0-3FAD-DB29-757FACA78490}"/>
              </a:ext>
            </a:extLst>
          </p:cNvPr>
          <p:cNvSpPr txBox="1"/>
          <p:nvPr/>
        </p:nvSpPr>
        <p:spPr>
          <a:xfrm>
            <a:off x="1710082" y="2519280"/>
            <a:ext cx="137826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i="0" u="none" strike="noStrike" kern="1200" cap="none" spc="0" normalizeH="0" baseline="0" noProof="0" dirty="0">
                <a:ln>
                  <a:noFill/>
                </a:ln>
                <a:solidFill>
                  <a:srgbClr val="051C2C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Total Infections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i="0" u="none" strike="noStrike" kern="1200" cap="none" spc="0" normalizeH="0" baseline="0" noProof="0" dirty="0">
                <a:ln>
                  <a:noFill/>
                </a:ln>
                <a:solidFill>
                  <a:srgbClr val="051C2C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-7,135,000</a:t>
            </a:r>
          </a:p>
        </p:txBody>
      </p:sp>
      <p:grpSp>
        <p:nvGrpSpPr>
          <p:cNvPr id="70" name="Group 69">
            <a:extLst>
              <a:ext uri="{FF2B5EF4-FFF2-40B4-BE49-F238E27FC236}">
                <a16:creationId xmlns:a16="http://schemas.microsoft.com/office/drawing/2014/main" id="{F66C7F18-7345-AD2A-ACDF-66FF11571C15}"/>
              </a:ext>
            </a:extLst>
          </p:cNvPr>
          <p:cNvGrpSpPr/>
          <p:nvPr/>
        </p:nvGrpSpPr>
        <p:grpSpPr>
          <a:xfrm>
            <a:off x="983072" y="2392600"/>
            <a:ext cx="727010" cy="727010"/>
            <a:chOff x="1972039" y="4253166"/>
            <a:chExt cx="727010" cy="727010"/>
          </a:xfrm>
        </p:grpSpPr>
        <p:sp>
          <p:nvSpPr>
            <p:cNvPr id="71" name="Oval 70">
              <a:extLst>
                <a:ext uri="{FF2B5EF4-FFF2-40B4-BE49-F238E27FC236}">
                  <a16:creationId xmlns:a16="http://schemas.microsoft.com/office/drawing/2014/main" id="{5BA3BD3F-4C62-CE74-807C-0417A3DF1CC7}"/>
                </a:ext>
              </a:extLst>
            </p:cNvPr>
            <p:cNvSpPr/>
            <p:nvPr/>
          </p:nvSpPr>
          <p:spPr>
            <a:xfrm>
              <a:off x="1972039" y="4253166"/>
              <a:ext cx="727010" cy="72701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19050">
              <a:solidFill>
                <a:schemeClr val="bg1">
                  <a:lumMod val="5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860B0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pic>
          <p:nvPicPr>
            <p:cNvPr id="72" name="Picture 71">
              <a:extLst>
                <a:ext uri="{FF2B5EF4-FFF2-40B4-BE49-F238E27FC236}">
                  <a16:creationId xmlns:a16="http://schemas.microsoft.com/office/drawing/2014/main" id="{98F54647-8123-3B7B-6A4F-2B7F62113E50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97017" y="4378144"/>
              <a:ext cx="477054" cy="477054"/>
            </a:xfrm>
            <a:prstGeom prst="rect">
              <a:avLst/>
            </a:prstGeom>
          </p:spPr>
        </p:pic>
      </p:grpSp>
      <p:sp>
        <p:nvSpPr>
          <p:cNvPr id="73" name="Oval 72">
            <a:extLst>
              <a:ext uri="{FF2B5EF4-FFF2-40B4-BE49-F238E27FC236}">
                <a16:creationId xmlns:a16="http://schemas.microsoft.com/office/drawing/2014/main" id="{947EEFE3-AE29-5991-48A9-18C39E9C5313}"/>
              </a:ext>
            </a:extLst>
          </p:cNvPr>
          <p:cNvSpPr/>
          <p:nvPr/>
        </p:nvSpPr>
        <p:spPr>
          <a:xfrm>
            <a:off x="3085127" y="2403224"/>
            <a:ext cx="727010" cy="727010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  <a:ln w="19050">
            <a:solidFill>
              <a:schemeClr val="accent5">
                <a:lumMod val="7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860B0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74" name="Picture 73">
            <a:extLst>
              <a:ext uri="{FF2B5EF4-FFF2-40B4-BE49-F238E27FC236}">
                <a16:creationId xmlns:a16="http://schemas.microsoft.com/office/drawing/2014/main" id="{1E65255F-976B-14B4-1771-018D80721097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0105" y="2528202"/>
            <a:ext cx="477054" cy="477054"/>
          </a:xfrm>
          <a:prstGeom prst="rect">
            <a:avLst/>
          </a:prstGeom>
        </p:spPr>
      </p:pic>
      <p:sp>
        <p:nvSpPr>
          <p:cNvPr id="91" name="TextBox 90">
            <a:extLst>
              <a:ext uri="{FF2B5EF4-FFF2-40B4-BE49-F238E27FC236}">
                <a16:creationId xmlns:a16="http://schemas.microsoft.com/office/drawing/2014/main" id="{1E532A6A-DDA7-9B0D-F415-B06561E14CCC}"/>
              </a:ext>
            </a:extLst>
          </p:cNvPr>
          <p:cNvSpPr txBox="1"/>
          <p:nvPr/>
        </p:nvSpPr>
        <p:spPr>
          <a:xfrm>
            <a:off x="602555" y="1962770"/>
            <a:ext cx="430106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25000"/>
              <a:buFont typeface="Wingdings" panose="05000000000000000000" pitchFamily="2" charset="2"/>
              <a:buChar char="ü"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51C2C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Reduced number of cases</a:t>
            </a:r>
          </a:p>
        </p:txBody>
      </p:sp>
      <p:sp>
        <p:nvSpPr>
          <p:cNvPr id="98" name="Freeform: Shape 36">
            <a:extLst>
              <a:ext uri="{FF2B5EF4-FFF2-40B4-BE49-F238E27FC236}">
                <a16:creationId xmlns:a16="http://schemas.microsoft.com/office/drawing/2014/main" id="{CD22A8B6-5AF0-4015-9AE5-77127840E1E4}"/>
              </a:ext>
            </a:extLst>
          </p:cNvPr>
          <p:cNvSpPr>
            <a:spLocks noChangeAspect="1"/>
          </p:cNvSpPr>
          <p:nvPr/>
        </p:nvSpPr>
        <p:spPr>
          <a:xfrm rot="5246541">
            <a:off x="5826708" y="1153126"/>
            <a:ext cx="103571" cy="195256"/>
          </a:xfrm>
          <a:custGeom>
            <a:avLst/>
            <a:gdLst/>
            <a:ahLst/>
            <a:cxnLst/>
            <a:rect l="0" t="0" r="0" b="0"/>
            <a:pathLst>
              <a:path w="103601" h="195312">
                <a:moveTo>
                  <a:pt x="9358" y="193790"/>
                </a:moveTo>
                <a:lnTo>
                  <a:pt x="101575" y="101574"/>
                </a:lnTo>
                <a:lnTo>
                  <a:pt x="103600" y="99549"/>
                </a:lnTo>
                <a:lnTo>
                  <a:pt x="103600" y="96266"/>
                </a:lnTo>
                <a:lnTo>
                  <a:pt x="101575" y="94241"/>
                </a:lnTo>
                <a:lnTo>
                  <a:pt x="9358" y="2025"/>
                </a:lnTo>
                <a:lnTo>
                  <a:pt x="7332" y="0"/>
                </a:lnTo>
                <a:lnTo>
                  <a:pt x="4049" y="0"/>
                </a:lnTo>
                <a:lnTo>
                  <a:pt x="2026" y="2025"/>
                </a:lnTo>
                <a:lnTo>
                  <a:pt x="0" y="4048"/>
                </a:lnTo>
                <a:lnTo>
                  <a:pt x="0" y="7331"/>
                </a:lnTo>
                <a:lnTo>
                  <a:pt x="2026" y="9357"/>
                </a:lnTo>
                <a:lnTo>
                  <a:pt x="90576" y="97907"/>
                </a:lnTo>
                <a:lnTo>
                  <a:pt x="2026" y="186459"/>
                </a:lnTo>
                <a:lnTo>
                  <a:pt x="0" y="188483"/>
                </a:lnTo>
                <a:lnTo>
                  <a:pt x="0" y="191766"/>
                </a:lnTo>
                <a:lnTo>
                  <a:pt x="2026" y="193790"/>
                </a:lnTo>
                <a:lnTo>
                  <a:pt x="3040" y="194805"/>
                </a:lnTo>
                <a:lnTo>
                  <a:pt x="4366" y="195311"/>
                </a:lnTo>
                <a:lnTo>
                  <a:pt x="5692" y="195311"/>
                </a:lnTo>
                <a:lnTo>
                  <a:pt x="7017" y="195311"/>
                </a:lnTo>
                <a:lnTo>
                  <a:pt x="8348" y="194805"/>
                </a:lnTo>
                <a:close/>
              </a:path>
            </a:pathLst>
          </a:custGeom>
          <a:solidFill>
            <a:schemeClr val="bg1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Tx/>
              <a:buSzTx/>
              <a:buFontTx/>
              <a:buNone/>
              <a:tabLst/>
              <a:defRPr/>
            </a:pPr>
            <a:endParaRPr kumimoji="0" lang="en-US" sz="1600" b="1" i="0" u="none" strike="noStrike" kern="1200" cap="none" spc="0" normalizeH="0" baseline="0" noProof="0" dirty="0" err="1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47" name="Google Shape;579;p3">
            <a:extLst>
              <a:ext uri="{FF2B5EF4-FFF2-40B4-BE49-F238E27FC236}">
                <a16:creationId xmlns:a16="http://schemas.microsoft.com/office/drawing/2014/main" id="{13FCCC93-60FC-1548-B461-319178EC5F4D}"/>
              </a:ext>
            </a:extLst>
          </p:cNvPr>
          <p:cNvSpPr txBox="1"/>
          <p:nvPr/>
        </p:nvSpPr>
        <p:spPr>
          <a:xfrm>
            <a:off x="495299" y="132145"/>
            <a:ext cx="11245986" cy="7676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By adopting an aggressive test and treat approach, the Government can 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prevent over 130,000 Deaths and 100,000 new cases of liver cancer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1" name="Rectangle 30"/>
          <p:cNvSpPr/>
          <p:nvPr/>
        </p:nvSpPr>
        <p:spPr>
          <a:xfrm rot="2724542">
            <a:off x="8116104" y="2943332"/>
            <a:ext cx="2834640" cy="283464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ounded Rectangle 31"/>
          <p:cNvSpPr/>
          <p:nvPr/>
        </p:nvSpPr>
        <p:spPr>
          <a:xfrm>
            <a:off x="7465723" y="2597844"/>
            <a:ext cx="1972485" cy="1677797"/>
          </a:xfrm>
          <a:prstGeom prst="roundRect">
            <a:avLst/>
          </a:prstGeom>
          <a:solidFill>
            <a:srgbClr val="008000"/>
          </a:solidFill>
          <a:ln>
            <a:solidFill>
              <a:schemeClr val="bg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3" name="TextBox 32"/>
          <p:cNvSpPr txBox="1"/>
          <p:nvPr/>
        </p:nvSpPr>
        <p:spPr>
          <a:xfrm>
            <a:off x="7553207" y="2651211"/>
            <a:ext cx="133894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chemeClr val="bg1"/>
                </a:solidFill>
              </a:rPr>
              <a:t>Educate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7553207" y="2907513"/>
            <a:ext cx="1787963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Wingdings" panose="05000000000000000000" pitchFamily="2" charset="2"/>
              <a:buChar char="§"/>
            </a:pPr>
            <a:r>
              <a:rPr lang="en-US" sz="1300" dirty="0">
                <a:solidFill>
                  <a:schemeClr val="bg1"/>
                </a:solidFill>
              </a:rPr>
              <a:t>Aggressive Communication and Awareness (ACSM)</a:t>
            </a:r>
          </a:p>
        </p:txBody>
      </p:sp>
      <p:sp>
        <p:nvSpPr>
          <p:cNvPr id="35" name="Rounded Rectangle 34"/>
          <p:cNvSpPr/>
          <p:nvPr/>
        </p:nvSpPr>
        <p:spPr>
          <a:xfrm>
            <a:off x="9577615" y="2597844"/>
            <a:ext cx="2111621" cy="1677797"/>
          </a:xfrm>
          <a:prstGeom prst="roundRect">
            <a:avLst/>
          </a:prstGeom>
          <a:solidFill>
            <a:srgbClr val="008000"/>
          </a:solidFill>
          <a:ln>
            <a:solidFill>
              <a:schemeClr val="bg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6" name="TextBox 35"/>
          <p:cNvSpPr txBox="1"/>
          <p:nvPr/>
        </p:nvSpPr>
        <p:spPr>
          <a:xfrm>
            <a:off x="9665099" y="2651211"/>
            <a:ext cx="133894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chemeClr val="bg1"/>
                </a:solidFill>
              </a:rPr>
              <a:t>Prevent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9643326" y="2885741"/>
            <a:ext cx="2045909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Wingdings" panose="05000000000000000000" pitchFamily="2" charset="2"/>
              <a:buChar char="§"/>
            </a:pPr>
            <a:r>
              <a:rPr lang="en-US" sz="1300" dirty="0">
                <a:solidFill>
                  <a:schemeClr val="bg1"/>
                </a:solidFill>
              </a:rPr>
              <a:t>Hepatitis Bill</a:t>
            </a:r>
          </a:p>
          <a:p>
            <a:pPr marL="171450" indent="-171450">
              <a:buFont typeface="Wingdings" panose="05000000000000000000" pitchFamily="2" charset="2"/>
              <a:buChar char="§"/>
            </a:pPr>
            <a:r>
              <a:rPr lang="en-US" sz="1300" dirty="0">
                <a:solidFill>
                  <a:schemeClr val="bg1"/>
                </a:solidFill>
              </a:rPr>
              <a:t>Registration of Barbers &amp; beauticians</a:t>
            </a:r>
          </a:p>
          <a:p>
            <a:pPr marL="171450" indent="-171450">
              <a:buFont typeface="Wingdings" panose="05000000000000000000" pitchFamily="2" charset="2"/>
              <a:buChar char="§"/>
            </a:pPr>
            <a:r>
              <a:rPr lang="en-US" sz="1300" dirty="0">
                <a:solidFill>
                  <a:schemeClr val="bg1"/>
                </a:solidFill>
              </a:rPr>
              <a:t>non-reusable AD Syringes</a:t>
            </a:r>
          </a:p>
          <a:p>
            <a:pPr marL="171450" indent="-171450">
              <a:buFont typeface="Wingdings" panose="05000000000000000000" pitchFamily="2" charset="2"/>
              <a:buChar char="§"/>
            </a:pPr>
            <a:r>
              <a:rPr lang="en-US" sz="1300" dirty="0">
                <a:solidFill>
                  <a:schemeClr val="bg1"/>
                </a:solidFill>
              </a:rPr>
              <a:t>Infectious waste </a:t>
            </a:r>
            <a:r>
              <a:rPr lang="en-US" sz="1300" dirty="0" err="1">
                <a:solidFill>
                  <a:schemeClr val="bg1"/>
                </a:solidFill>
              </a:rPr>
              <a:t>Mgmt</a:t>
            </a:r>
            <a:endParaRPr lang="en-US" sz="1300" dirty="0">
              <a:solidFill>
                <a:schemeClr val="bg1"/>
              </a:solidFill>
            </a:endParaRPr>
          </a:p>
          <a:p>
            <a:endParaRPr lang="en-US" sz="1200" dirty="0">
              <a:solidFill>
                <a:schemeClr val="bg1"/>
              </a:solidFill>
            </a:endParaRPr>
          </a:p>
        </p:txBody>
      </p:sp>
      <p:sp>
        <p:nvSpPr>
          <p:cNvPr id="38" name="Rounded Rectangle 37"/>
          <p:cNvSpPr/>
          <p:nvPr/>
        </p:nvSpPr>
        <p:spPr>
          <a:xfrm>
            <a:off x="9576998" y="4426546"/>
            <a:ext cx="2112238" cy="1821893"/>
          </a:xfrm>
          <a:prstGeom prst="roundRect">
            <a:avLst/>
          </a:prstGeom>
          <a:solidFill>
            <a:srgbClr val="008000"/>
          </a:solidFill>
          <a:ln>
            <a:solidFill>
              <a:schemeClr val="bg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9" name="TextBox 38"/>
          <p:cNvSpPr txBox="1"/>
          <p:nvPr/>
        </p:nvSpPr>
        <p:spPr>
          <a:xfrm>
            <a:off x="9664482" y="4490799"/>
            <a:ext cx="133894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chemeClr val="bg1"/>
                </a:solidFill>
              </a:rPr>
              <a:t>Treat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9664482" y="4768172"/>
            <a:ext cx="2076803" cy="13526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lvl="0" indent="-171450" defTabSz="622300">
              <a:lnSpc>
                <a:spcPct val="90000"/>
              </a:lnSpc>
              <a:spcBef>
                <a:spcPct val="0"/>
              </a:spcBef>
              <a:buFont typeface="Wingdings" panose="05000000000000000000" pitchFamily="2" charset="2"/>
              <a:buChar char="§"/>
            </a:pPr>
            <a:r>
              <a:rPr lang="en-US" sz="13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PKLI and PKLI clinics</a:t>
            </a:r>
          </a:p>
          <a:p>
            <a:pPr marL="171450" indent="-171450" defTabSz="622300">
              <a:lnSpc>
                <a:spcPct val="90000"/>
              </a:lnSpc>
              <a:spcBef>
                <a:spcPct val="0"/>
              </a:spcBef>
              <a:buFont typeface="Wingdings" panose="05000000000000000000" pitchFamily="2" charset="2"/>
              <a:buChar char="§"/>
            </a:pPr>
            <a:r>
              <a:rPr lang="en-US" sz="13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150+</a:t>
            </a:r>
            <a:r>
              <a:rPr lang="en-US" sz="13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300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hept</a:t>
            </a:r>
            <a:r>
              <a:rPr lang="en-US" sz="13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clinics at DHQ/THQ</a:t>
            </a:r>
          </a:p>
          <a:p>
            <a:pPr marL="171450" lvl="0" indent="-171450" defTabSz="622300">
              <a:lnSpc>
                <a:spcPct val="90000"/>
              </a:lnSpc>
              <a:spcBef>
                <a:spcPct val="0"/>
              </a:spcBef>
              <a:buFont typeface="Wingdings" panose="05000000000000000000" pitchFamily="2" charset="2"/>
              <a:buChar char="§"/>
            </a:pPr>
            <a:r>
              <a:rPr lang="en-US" sz="13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Quality Medication regime, SVR12</a:t>
            </a:r>
          </a:p>
          <a:p>
            <a:pPr marL="171450" lvl="0" indent="-171450" defTabSz="622300">
              <a:lnSpc>
                <a:spcPct val="90000"/>
              </a:lnSpc>
              <a:spcBef>
                <a:spcPct val="0"/>
              </a:spcBef>
              <a:buFont typeface="Wingdings" panose="05000000000000000000" pitchFamily="2" charset="2"/>
              <a:buChar char="§"/>
            </a:pPr>
            <a:r>
              <a:rPr lang="en-US" sz="13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Door step medicines,</a:t>
            </a:r>
          </a:p>
          <a:p>
            <a:pPr marL="171450" lvl="0" indent="-171450" defTabSz="622300">
              <a:lnSpc>
                <a:spcPct val="90000"/>
              </a:lnSpc>
              <a:spcBef>
                <a:spcPct val="0"/>
              </a:spcBef>
              <a:buFont typeface="Wingdings" panose="05000000000000000000" pitchFamily="2" charset="2"/>
              <a:buChar char="§"/>
            </a:pPr>
            <a:r>
              <a:rPr lang="en-US" sz="13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Certificate of cure</a:t>
            </a:r>
          </a:p>
        </p:txBody>
      </p:sp>
      <p:sp>
        <p:nvSpPr>
          <p:cNvPr id="41" name="Rounded Rectangle 40"/>
          <p:cNvSpPr/>
          <p:nvPr/>
        </p:nvSpPr>
        <p:spPr>
          <a:xfrm>
            <a:off x="7465723" y="4436731"/>
            <a:ext cx="1972485" cy="1821893"/>
          </a:xfrm>
          <a:prstGeom prst="roundRect">
            <a:avLst/>
          </a:prstGeom>
          <a:solidFill>
            <a:srgbClr val="008000"/>
          </a:solidFill>
          <a:ln>
            <a:solidFill>
              <a:schemeClr val="bg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2" name="TextBox 41"/>
          <p:cNvSpPr txBox="1"/>
          <p:nvPr/>
        </p:nvSpPr>
        <p:spPr>
          <a:xfrm>
            <a:off x="7553207" y="4500984"/>
            <a:ext cx="133894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chemeClr val="bg1"/>
                </a:solidFill>
              </a:rPr>
              <a:t>Test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7553207" y="4789944"/>
            <a:ext cx="1787963" cy="11726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lvl="0" indent="-171450" defTabSz="622300">
              <a:lnSpc>
                <a:spcPct val="90000"/>
              </a:lnSpc>
              <a:spcBef>
                <a:spcPct val="0"/>
              </a:spcBef>
              <a:buFont typeface="Wingdings" panose="05000000000000000000" pitchFamily="2" charset="2"/>
              <a:buChar char="§"/>
            </a:pPr>
            <a:r>
              <a:rPr lang="en-US" sz="13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Mass Screening camps</a:t>
            </a:r>
          </a:p>
          <a:p>
            <a:pPr marL="171450" lvl="0" indent="-171450" defTabSz="622300">
              <a:lnSpc>
                <a:spcPct val="90000"/>
              </a:lnSpc>
              <a:spcBef>
                <a:spcPct val="0"/>
              </a:spcBef>
              <a:buFont typeface="Wingdings" panose="05000000000000000000" pitchFamily="2" charset="2"/>
              <a:buChar char="§"/>
            </a:pPr>
            <a:r>
              <a:rPr lang="en-US" sz="13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Screening of high risk groups</a:t>
            </a:r>
          </a:p>
          <a:p>
            <a:pPr marL="171450" lvl="0" indent="-171450" defTabSz="622300">
              <a:lnSpc>
                <a:spcPct val="90000"/>
              </a:lnSpc>
              <a:spcBef>
                <a:spcPct val="0"/>
              </a:spcBef>
              <a:buFont typeface="Wingdings" panose="05000000000000000000" pitchFamily="2" charset="2"/>
              <a:buChar char="§"/>
            </a:pPr>
            <a:r>
              <a:rPr lang="en-US" sz="13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Enhance PCR testing capacity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1E532A6A-DDA7-9B0D-F415-B06561E14CCC}"/>
              </a:ext>
            </a:extLst>
          </p:cNvPr>
          <p:cNvSpPr txBox="1"/>
          <p:nvPr/>
        </p:nvSpPr>
        <p:spPr>
          <a:xfrm>
            <a:off x="576497" y="3489868"/>
            <a:ext cx="504058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25000"/>
              <a:buFont typeface="Wingdings" panose="05000000000000000000" pitchFamily="2" charset="2"/>
              <a:buChar char="ü"/>
              <a:tabLst/>
              <a:defRPr/>
            </a:pPr>
            <a:r>
              <a:rPr lang="en-US" sz="1600" b="1" dirty="0">
                <a:solidFill>
                  <a:srgbClr val="051C2C"/>
                </a:solidFill>
                <a:latin typeface="Arial"/>
              </a:rPr>
              <a:t>Reduced hospitalization due to complications</a:t>
            </a:r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srgbClr val="051C2C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1E532A6A-DDA7-9B0D-F415-B06561E14CCC}"/>
              </a:ext>
            </a:extLst>
          </p:cNvPr>
          <p:cNvSpPr txBox="1"/>
          <p:nvPr/>
        </p:nvSpPr>
        <p:spPr>
          <a:xfrm>
            <a:off x="576497" y="4960066"/>
            <a:ext cx="504058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25000"/>
              <a:buFont typeface="Wingdings" panose="05000000000000000000" pitchFamily="2" charset="2"/>
              <a:buChar char="ü"/>
              <a:tabLst/>
              <a:defRPr/>
            </a:pPr>
            <a:r>
              <a:rPr lang="en-US" sz="1600" b="1" dirty="0">
                <a:solidFill>
                  <a:srgbClr val="051C2C"/>
                </a:solidFill>
                <a:latin typeface="Arial"/>
              </a:rPr>
              <a:t>Less deaths</a:t>
            </a:r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srgbClr val="051C2C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6638531" y="1342932"/>
            <a:ext cx="539931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>
                <a:solidFill>
                  <a:prstClr val="black"/>
                </a:solidFill>
              </a:rPr>
              <a:t>This is not unprecedented, </a:t>
            </a:r>
            <a:r>
              <a:rPr lang="en-US" sz="1400" b="1" dirty="0">
                <a:solidFill>
                  <a:srgbClr val="00B050"/>
                </a:solidFill>
              </a:rPr>
              <a:t>under your leadership Punjab made significant improvement </a:t>
            </a:r>
            <a:r>
              <a:rPr lang="en-US" sz="1400" dirty="0">
                <a:solidFill>
                  <a:prstClr val="black"/>
                </a:solidFill>
              </a:rPr>
              <a:t>in hepatitis </a:t>
            </a:r>
            <a:r>
              <a:rPr lang="en-US" sz="1400" dirty="0">
                <a:solidFill>
                  <a:srgbClr val="051C2C"/>
                </a:solidFill>
              </a:rPr>
              <a:t>elimination in 2016-18:</a:t>
            </a:r>
          </a:p>
        </p:txBody>
      </p:sp>
      <p:sp>
        <p:nvSpPr>
          <p:cNvPr id="3" name="Rectangle 2"/>
          <p:cNvSpPr/>
          <p:nvPr/>
        </p:nvSpPr>
        <p:spPr>
          <a:xfrm>
            <a:off x="6618514" y="1306845"/>
            <a:ext cx="5421086" cy="5126612"/>
          </a:xfrm>
          <a:prstGeom prst="rect">
            <a:avLst/>
          </a:prstGeom>
          <a:noFill/>
          <a:ln>
            <a:solidFill>
              <a:srgbClr val="051C2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Title 1">
            <a:extLst>
              <a:ext uri="{FF2B5EF4-FFF2-40B4-BE49-F238E27FC236}">
                <a16:creationId xmlns:a16="http://schemas.microsoft.com/office/drawing/2014/main" id="{97A33722-93EE-4643-AF2E-5B7D21634B10}"/>
              </a:ext>
            </a:extLst>
          </p:cNvPr>
          <p:cNvSpPr txBox="1">
            <a:spLocks/>
          </p:cNvSpPr>
          <p:nvPr/>
        </p:nvSpPr>
        <p:spPr>
          <a:xfrm>
            <a:off x="6682951" y="1970847"/>
            <a:ext cx="5292212" cy="26859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strike="noStrike" kern="1200" cap="none" spc="0" normalizeH="0" baseline="0" noProof="0" dirty="0">
                <a:ln>
                  <a:noFill/>
                </a:ln>
                <a:solidFill>
                  <a:srgbClr val="051C2C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Punjab’s strategy to</a:t>
            </a:r>
            <a:r>
              <a:rPr kumimoji="0" lang="en-US" sz="1400" strike="noStrike" kern="1200" cap="none" spc="0" normalizeH="0" noProof="0" dirty="0">
                <a:ln>
                  <a:noFill/>
                </a:ln>
                <a:solidFill>
                  <a:srgbClr val="051C2C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eliminate hepatitis:</a:t>
            </a:r>
            <a:endParaRPr kumimoji="0" lang="en-US" sz="1400" strike="noStrike" kern="1200" cap="none" spc="0" normalizeH="0" baseline="0" noProof="0" dirty="0">
              <a:ln>
                <a:noFill/>
              </a:ln>
              <a:solidFill>
                <a:srgbClr val="051C2C"/>
              </a:solidFill>
              <a:effectLst/>
              <a:uLnTx/>
              <a:uFillTx/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6781800" y="2246894"/>
            <a:ext cx="4745081" cy="0"/>
          </a:xfrm>
          <a:prstGeom prst="line">
            <a:avLst/>
          </a:prstGeom>
          <a:ln>
            <a:solidFill>
              <a:srgbClr val="051C2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9312554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4"/>
          <p:cNvSpPr txBox="1">
            <a:spLocks/>
          </p:cNvSpPr>
          <p:nvPr/>
        </p:nvSpPr>
        <p:spPr>
          <a:xfrm>
            <a:off x="689483" y="806899"/>
            <a:ext cx="11219439" cy="1181862"/>
          </a:xfrm>
          <a:prstGeom prst="rect">
            <a:avLst/>
          </a:prstGeom>
        </p:spPr>
        <p:txBody>
          <a:bodyPr vert="horz" wrap="square" lIns="0" tIns="0" rIns="0" bIns="0" rtlCol="0" anchor="t" anchorCtr="0">
            <a:noAutofit/>
          </a:bodyPr>
          <a:lstStyle>
            <a:lvl1pPr algn="l" defTabSz="975482" rtl="0" eaLnBrk="1" latinLnBrk="0" hangingPunct="1">
              <a:spcBef>
                <a:spcPct val="0"/>
              </a:spcBef>
              <a:buNone/>
              <a:defRPr sz="3800" b="1" kern="1200" cap="all" baseline="0">
                <a:solidFill>
                  <a:srgbClr val="0070C0"/>
                </a:solidFill>
                <a:latin typeface="Arial" panose="020B0604020202020204" pitchFamily="34" charset="0"/>
                <a:ea typeface="+mj-ea"/>
                <a:cs typeface="+mj-cs"/>
              </a:defRPr>
            </a:lvl1pPr>
          </a:lstStyle>
          <a:p>
            <a:pPr marL="0" marR="0" lvl="0" indent="0" algn="ctr" defTabSz="975482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+mj-cs"/>
              </a:rPr>
              <a:t>PRIME MINISTER’S </a:t>
            </a:r>
          </a:p>
          <a:p>
            <a:pPr marL="0" marR="0" lvl="0" indent="0" algn="ctr" defTabSz="975482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+mj-cs"/>
              </a:rPr>
              <a:t>HEPATITIS C ELIMINATION PROGRAM</a:t>
            </a:r>
          </a:p>
          <a:p>
            <a:pPr marL="0" marR="0" lvl="0" indent="0" algn="ctr" defTabSz="975482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j-ea"/>
              <a:cs typeface="+mj-cs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5293363" y="169551"/>
            <a:ext cx="2011680" cy="152400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wrap="none" lIns="0" tIns="0" rIns="0" bIns="0" rtlCol="0" anchor="t" anchorCtr="0">
            <a:noAutofit/>
          </a:bodyPr>
          <a:lstStyle/>
          <a:p>
            <a:pPr marL="0" marR="0" lvl="0" indent="0" algn="ctr" defTabSz="97548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Arial"/>
                <a:ea typeface="+mn-ea"/>
                <a:cs typeface="+mn-cs"/>
              </a:rPr>
              <a:t>Confidential - FOR DISCUSSION ONLY</a:t>
            </a:r>
          </a:p>
        </p:txBody>
      </p:sp>
      <p:sp>
        <p:nvSpPr>
          <p:cNvPr id="16" name="Rectangle 15"/>
          <p:cNvSpPr/>
          <p:nvPr/>
        </p:nvSpPr>
        <p:spPr>
          <a:xfrm>
            <a:off x="0" y="2169632"/>
            <a:ext cx="12192000" cy="2699608"/>
          </a:xfrm>
          <a:prstGeom prst="rect">
            <a:avLst/>
          </a:prstGeom>
          <a:solidFill>
            <a:srgbClr val="01411C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 dirty="0" err="1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1026" name="Picture 2" descr="Prime Minister of Pakistan - Wikipedia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02510" y="2325377"/>
            <a:ext cx="3310865" cy="22072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991E012D-A459-FF7F-5A69-F6D884C7C578}"/>
              </a:ext>
            </a:extLst>
          </p:cNvPr>
          <p:cNvSpPr txBox="1"/>
          <p:nvPr/>
        </p:nvSpPr>
        <p:spPr>
          <a:xfrm>
            <a:off x="82062" y="5024985"/>
            <a:ext cx="1191577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Location: All over Pakistan. Duration= 3 years (2024-27)</a:t>
            </a:r>
          </a:p>
          <a:p>
            <a:r>
              <a:rPr lang="en-US" sz="2400" dirty="0"/>
              <a:t>Sponsoring Ministry: Ministry of National Health Services Regulation and Coordination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649696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Google Shape;265;p2"/>
          <p:cNvSpPr/>
          <p:nvPr/>
        </p:nvSpPr>
        <p:spPr>
          <a:xfrm>
            <a:off x="414754" y="1788577"/>
            <a:ext cx="3604800" cy="4519800"/>
          </a:xfrm>
          <a:prstGeom prst="rect">
            <a:avLst/>
          </a:prstGeom>
          <a:solidFill>
            <a:srgbClr val="FAFAFA"/>
          </a:solidFill>
          <a:ln w="9525" cap="flat" cmpd="sng">
            <a:solidFill>
              <a:srgbClr val="EFEFE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60925" rIns="121900" bIns="609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Calibri"/>
              <a:buNone/>
            </a:pPr>
            <a:endParaRPr sz="1500" b="0" i="0" u="none" strike="noStrike" cap="none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266" name="Google Shape;266;p2"/>
          <p:cNvSpPr/>
          <p:nvPr/>
        </p:nvSpPr>
        <p:spPr>
          <a:xfrm>
            <a:off x="4280578" y="1788577"/>
            <a:ext cx="3604800" cy="4519800"/>
          </a:xfrm>
          <a:prstGeom prst="rect">
            <a:avLst/>
          </a:prstGeom>
          <a:solidFill>
            <a:srgbClr val="FAFAFA"/>
          </a:solidFill>
          <a:ln w="9525" cap="flat" cmpd="sng">
            <a:solidFill>
              <a:srgbClr val="EFEFE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60925" rIns="121900" bIns="609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Calibri"/>
              <a:buNone/>
            </a:pPr>
            <a:endParaRPr sz="1500" b="0" i="0" u="none" strike="noStrike" cap="none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267" name="Google Shape;267;p2"/>
          <p:cNvSpPr/>
          <p:nvPr/>
        </p:nvSpPr>
        <p:spPr>
          <a:xfrm>
            <a:off x="8146403" y="1788577"/>
            <a:ext cx="3604800" cy="4519800"/>
          </a:xfrm>
          <a:prstGeom prst="rect">
            <a:avLst/>
          </a:prstGeom>
          <a:solidFill>
            <a:srgbClr val="FAFAFA"/>
          </a:solidFill>
          <a:ln w="9525" cap="flat" cmpd="sng">
            <a:solidFill>
              <a:srgbClr val="EFEFE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60925" rIns="121900" bIns="609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Calibri"/>
              <a:buNone/>
            </a:pPr>
            <a:endParaRPr sz="1500" b="0" i="0" u="none" strike="noStrike" cap="none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268" name="Google Shape;268;p2"/>
          <p:cNvSpPr txBox="1"/>
          <p:nvPr/>
        </p:nvSpPr>
        <p:spPr>
          <a:xfrm>
            <a:off x="414779" y="3746900"/>
            <a:ext cx="3604800" cy="170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25" rIns="121900" bIns="60925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2400"/>
              <a:buFont typeface="Arial"/>
              <a:buNone/>
            </a:pPr>
            <a:r>
              <a:rPr lang="en-US" sz="3600" b="1" i="0" u="none" strike="noStrike" cap="none" dirty="0">
                <a:solidFill>
                  <a:schemeClr val="accent3"/>
                </a:solidFill>
                <a:latin typeface="Calibri"/>
                <a:ea typeface="Calibri"/>
                <a:cs typeface="Calibri"/>
                <a:sym typeface="Calibri"/>
              </a:rPr>
              <a:t>7.5%</a:t>
            </a:r>
            <a:endParaRPr sz="3600" b="1" i="0" u="none" strike="noStrike" cap="none" dirty="0">
              <a:solidFill>
                <a:schemeClr val="accent3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2400"/>
              <a:buFont typeface="Arial"/>
              <a:buNone/>
            </a:pPr>
            <a:endParaRPr sz="1900" b="0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2400"/>
              <a:buFont typeface="Arial"/>
              <a:buNone/>
            </a:pPr>
            <a:r>
              <a:rPr lang="en-US" sz="2400" b="1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Prevalence </a:t>
            </a:r>
            <a:r>
              <a:rPr lang="en-US" sz="24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of Hepatitis - C in Pakistan</a:t>
            </a:r>
            <a:endParaRPr sz="2400" b="1" i="0" u="none" strike="noStrike" cap="none" dirty="0">
              <a:solidFill>
                <a:srgbClr val="38761D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9" name="Google Shape;269;p2"/>
          <p:cNvSpPr txBox="1"/>
          <p:nvPr/>
        </p:nvSpPr>
        <p:spPr>
          <a:xfrm>
            <a:off x="4280580" y="3746900"/>
            <a:ext cx="3604800" cy="244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25" rIns="121900" bIns="60925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2400"/>
              <a:buFont typeface="Arial"/>
              <a:buNone/>
            </a:pPr>
            <a:r>
              <a:rPr lang="en-US" sz="3600" b="1" i="0" u="none" strike="noStrike" cap="none" dirty="0">
                <a:solidFill>
                  <a:schemeClr val="accent3"/>
                </a:solidFill>
                <a:latin typeface="Calibri"/>
                <a:ea typeface="Calibri"/>
                <a:cs typeface="Calibri"/>
                <a:sym typeface="Calibri"/>
              </a:rPr>
              <a:t>PKR 68.25 billion</a:t>
            </a:r>
            <a:endParaRPr sz="3600" b="1" i="0" u="none" strike="noStrike" cap="none" dirty="0">
              <a:solidFill>
                <a:schemeClr val="accent3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2400"/>
              <a:buFont typeface="Arial"/>
              <a:buNone/>
            </a:pPr>
            <a:endParaRPr sz="1900" b="0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2400"/>
              <a:buFont typeface="Arial"/>
              <a:buNone/>
            </a:pPr>
            <a:r>
              <a:rPr lang="en-US" sz="2400" b="1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Project Cost</a:t>
            </a:r>
            <a:r>
              <a:rPr lang="en-US" sz="24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will be shared among Federal and Provincial Governments (51:49) </a:t>
            </a:r>
            <a:endParaRPr sz="2400" b="1" i="0" u="none" strike="noStrike" cap="none" dirty="0">
              <a:solidFill>
                <a:srgbClr val="38761D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0" name="Google Shape;270;p2"/>
          <p:cNvSpPr txBox="1"/>
          <p:nvPr/>
        </p:nvSpPr>
        <p:spPr>
          <a:xfrm>
            <a:off x="8146380" y="3746900"/>
            <a:ext cx="3604800" cy="170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25" rIns="121900" bIns="60925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2400"/>
              <a:buFont typeface="Arial"/>
              <a:buNone/>
            </a:pPr>
            <a:r>
              <a:rPr lang="en-US" sz="3600" b="1" i="0" u="none" strike="noStrike" cap="none" dirty="0">
                <a:solidFill>
                  <a:schemeClr val="accent3"/>
                </a:solidFill>
                <a:latin typeface="Calibri"/>
                <a:ea typeface="Calibri"/>
                <a:cs typeface="Calibri"/>
                <a:sym typeface="Calibri"/>
              </a:rPr>
              <a:t>3 years</a:t>
            </a:r>
            <a:endParaRPr sz="3600" b="1" i="0" u="none" strike="noStrike" cap="none" dirty="0">
              <a:solidFill>
                <a:schemeClr val="accent3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2400"/>
              <a:buFont typeface="Arial"/>
              <a:buNone/>
            </a:pPr>
            <a:endParaRPr sz="1900" b="0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2400"/>
              <a:buFont typeface="Arial"/>
              <a:buNone/>
            </a:pPr>
            <a:r>
              <a:rPr lang="en-US" sz="2400" b="1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Duration:</a:t>
            </a:r>
            <a:br>
              <a:rPr lang="en-US" sz="24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24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July 2024-June 2027</a:t>
            </a:r>
            <a:endParaRPr sz="2400" b="1" i="0" u="none" strike="noStrike" cap="none" dirty="0">
              <a:solidFill>
                <a:srgbClr val="38761D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271" name="Google Shape;271;p2"/>
          <p:cNvCxnSpPr/>
          <p:nvPr/>
        </p:nvCxnSpPr>
        <p:spPr>
          <a:xfrm>
            <a:off x="426146" y="1621333"/>
            <a:ext cx="11351100" cy="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272" name="Google Shape;272;p2"/>
          <p:cNvSpPr txBox="1"/>
          <p:nvPr/>
        </p:nvSpPr>
        <p:spPr>
          <a:xfrm>
            <a:off x="420329" y="983219"/>
            <a:ext cx="11325300" cy="6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</a:pPr>
            <a:r>
              <a:rPr lang="en-US" sz="2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Objective: Comprehensive screening, testing, and treatment for Hepatitis C in Pakistan</a:t>
            </a:r>
            <a:endParaRPr sz="2400" b="1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3" name="Google Shape;273;p2"/>
          <p:cNvSpPr txBox="1"/>
          <p:nvPr/>
        </p:nvSpPr>
        <p:spPr>
          <a:xfrm>
            <a:off x="0" y="0"/>
            <a:ext cx="12192000" cy="573900"/>
          </a:xfrm>
          <a:prstGeom prst="rect">
            <a:avLst/>
          </a:prstGeom>
          <a:solidFill>
            <a:srgbClr val="B6D7A8">
              <a:alpha val="52156"/>
            </a:srgbClr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US" sz="3400" b="1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Programme Overview</a:t>
            </a:r>
            <a:endParaRPr sz="3400" b="1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74" name="Google Shape;274;p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93338" y="1535963"/>
            <a:ext cx="2262074" cy="2262074"/>
          </a:xfrm>
          <a:prstGeom prst="rect">
            <a:avLst/>
          </a:prstGeom>
          <a:noFill/>
          <a:ln>
            <a:noFill/>
          </a:ln>
        </p:spPr>
      </p:pic>
      <p:pic>
        <p:nvPicPr>
          <p:cNvPr id="275" name="Google Shape;275;p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717505" y="1301513"/>
            <a:ext cx="2730974" cy="2730974"/>
          </a:xfrm>
          <a:prstGeom prst="rect">
            <a:avLst/>
          </a:prstGeom>
          <a:noFill/>
          <a:ln>
            <a:noFill/>
          </a:ln>
        </p:spPr>
      </p:pic>
      <p:pic>
        <p:nvPicPr>
          <p:cNvPr id="276" name="Google Shape;276;p2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8758958" y="1477150"/>
            <a:ext cx="2379700" cy="2379700"/>
          </a:xfrm>
          <a:prstGeom prst="rect">
            <a:avLst/>
          </a:prstGeom>
          <a:noFill/>
          <a:ln>
            <a:noFill/>
          </a:ln>
        </p:spPr>
      </p:pic>
      <p:sp>
        <p:nvSpPr>
          <p:cNvPr id="277" name="Google Shape;277;p2"/>
          <p:cNvSpPr txBox="1">
            <a:spLocks noGrp="1"/>
          </p:cNvSpPr>
          <p:nvPr>
            <p:ph type="sldNum" idx="12"/>
          </p:nvPr>
        </p:nvSpPr>
        <p:spPr>
          <a:xfrm>
            <a:off x="9448800" y="6508750"/>
            <a:ext cx="2743200" cy="3651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latin typeface="Calibri"/>
                <a:ea typeface="Calibri"/>
                <a:cs typeface="Calibri"/>
                <a:sym typeface="Calibri"/>
              </a:rPr>
              <a:t>2</a:t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81124367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2DB205-F25C-5FF7-BCA9-9037F664B3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81037"/>
            <a:ext cx="10515600" cy="737455"/>
          </a:xfrm>
        </p:spPr>
        <p:txBody>
          <a:bodyPr>
            <a:normAutofit fontScale="90000"/>
          </a:bodyPr>
          <a:lstStyle/>
          <a:p>
            <a:br>
              <a:rPr lang="en-US" sz="4400" b="1" dirty="0"/>
            </a:br>
            <a:r>
              <a:rPr lang="en-US" sz="4400" b="1" dirty="0"/>
              <a:t>PM Program Targets for 3 years</a:t>
            </a:r>
            <a:br>
              <a:rPr lang="en-US" sz="4400" b="1" dirty="0"/>
            </a:b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8EAC6D7-CC5B-E243-60D3-EB8224FA37EE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Total pop= 253 million</a:t>
            </a:r>
          </a:p>
          <a:p>
            <a:r>
              <a:rPr lang="en-US" sz="3200" dirty="0"/>
              <a:t>Eligible pop (&gt;12 years) = 165 million</a:t>
            </a:r>
          </a:p>
          <a:p>
            <a:r>
              <a:rPr lang="en-US" sz="3200" dirty="0"/>
              <a:t>50% (82.547 million)</a:t>
            </a:r>
          </a:p>
          <a:p>
            <a:pPr marL="0" indent="0">
              <a:buNone/>
            </a:pPr>
            <a:r>
              <a:rPr lang="en-US" sz="3200" dirty="0"/>
              <a:t>addressed in 1</a:t>
            </a:r>
            <a:r>
              <a:rPr lang="en-US" sz="3200" baseline="30000" dirty="0"/>
              <a:t>st</a:t>
            </a:r>
            <a:r>
              <a:rPr lang="en-US" sz="3200" dirty="0"/>
              <a:t> phase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5F051537-FBB9-5969-BC72-B1D8BE123760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Federal Govt will support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All screening=82.547 million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30% PCR= 1.7 million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50% treatment= 3.8 million</a:t>
            </a:r>
          </a:p>
          <a:p>
            <a:endParaRPr lang="en-US" dirty="0"/>
          </a:p>
        </p:txBody>
      </p:sp>
      <p:pic>
        <p:nvPicPr>
          <p:cNvPr id="4" name="Picture 4" descr="Text&#10;&#10;Description automatically generated with low confidence">
            <a:extLst>
              <a:ext uri="{FF2B5EF4-FFF2-40B4-BE49-F238E27FC236}">
                <a16:creationId xmlns:a16="http://schemas.microsoft.com/office/drawing/2014/main" id="{724C12FA-11DA-FC59-3E02-8700303D832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102850" y="205604"/>
            <a:ext cx="1850904" cy="16426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4724677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2. Slide Title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3. Subtitle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5. Source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1. On-page tracker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TopLineLeft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TopLineRight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xNguF4Gw2mJIhuiFXm5tKQ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lide Number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2. Slide Title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GLE" val="5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5. Source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1. On-page tracker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lide Number"/>
</p:tagLst>
</file>

<file path=ppt/tags/tag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5. Source"/>
</p:tagLst>
</file>

<file path=ppt/tags/tag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1. On-page tracker"/>
</p:tagLst>
</file>

<file path=ppt/tags/tag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5. Source"/>
</p:tagLst>
</file>

<file path=ppt/tags/tag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YG_9mniplMrafceMpP.Qwg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GLE" val="5"/>
</p:tagLst>
</file>

<file path=ppt/tags/tag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RectangleLight"/>
</p:tagLst>
</file>

<file path=ppt/tags/tag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lide Number"/>
</p:tagLst>
</file>

<file path=ppt/tags/tag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2. Slide Title"/>
</p:tagLst>
</file>

<file path=ppt/tags/tag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3. Subtitle"/>
</p:tagLst>
</file>

<file path=ppt/tags/tag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5. Source"/>
</p:tagLst>
</file>

<file path=ppt/tags/tag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TopLineRight"/>
</p:tagLst>
</file>

<file path=ppt/tags/tag1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TopLineLeft"/>
</p:tagLst>
</file>

<file path=ppt/tags/tag1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4.oZbb0sXNdu8BCibsgsUw"/>
</p:tagLst>
</file>

<file path=ppt/tags/tag1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2. Slide Title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GLE" val="4"/>
</p:tagLst>
</file>

<file path=ppt/tags/tag1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lide Number"/>
</p:tagLst>
</file>

<file path=ppt/tags/tag1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5. Source"/>
</p:tagLst>
</file>

<file path=ppt/tags/tag1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4.oZbb0sXNdu8BCibsgsUw"/>
</p:tagLst>
</file>

<file path=ppt/tags/tag1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2. Slide Title"/>
</p:tagLst>
</file>

<file path=ppt/tags/tag1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3. Subtitle"/>
</p:tagLst>
</file>

<file path=ppt/tags/tag1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lide Number"/>
</p:tagLst>
</file>

<file path=ppt/tags/tag1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5. Source"/>
</p:tagLst>
</file>

<file path=ppt/tags/tag1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1. On-page tracker"/>
</p:tagLst>
</file>

<file path=ppt/tags/tag1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GLE" val="4"/>
</p:tagLst>
</file>

<file path=ppt/tags/tag1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4.oZbb0sXNdu8BCibsgsUw"/>
</p:tagLst>
</file>

<file path=ppt/tags/tag1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2. Slide Title"/>
</p:tagLst>
</file>

<file path=ppt/tags/tag1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3. Subtitle"/>
</p:tagLst>
</file>

<file path=ppt/tags/tag1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5. Source"/>
</p:tagLst>
</file>

<file path=ppt/tags/tag1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1. On-page tracker"/>
</p:tagLst>
</file>

<file path=ppt/tags/tag1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xcgoWEzLgA0_64VDvMxGGg"/>
</p:tagLst>
</file>

<file path=ppt/tags/tag1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4. Footnote"/>
</p:tagLst>
</file>

<file path=ppt/tags/tag1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2. Slide Title"/>
</p:tagLst>
</file>

<file path=ppt/tags/tag1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ACET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GLE" val="3"/>
</p:tagLst>
</file>

<file path=ppt/tags/tag1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lide Number"/>
</p:tagLst>
</file>

<file path=ppt/tags/tag1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1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1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1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1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1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GLE" val="5"/>
</p:tagLst>
</file>

<file path=ppt/tags/tag1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GLE" val="5"/>
</p:tagLst>
</file>

<file path=ppt/tags/tag1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GLE" val="4"/>
</p:tagLst>
</file>

<file path=ppt/tags/tag1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GLE" val="4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GLE" val="3"/>
</p:tagLst>
</file>

<file path=ppt/tags/tag1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GLE" val="3"/>
</p:tagLst>
</file>

<file path=ppt/tags/tag1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GLE" val="3"/>
</p:tagLst>
</file>

<file path=ppt/tags/tag1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GLE" val="2"/>
</p:tagLst>
</file>

<file path=ppt/tags/tag1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GLE" val="2"/>
</p:tagLst>
</file>

<file path=ppt/tags/tag1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GLE" val="1"/>
</p:tagLst>
</file>

<file path=ppt/tags/tag1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GLE" val="1"/>
</p:tagLst>
</file>

<file path=ppt/tags/tag1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Wz9_f.d6YGbJCbK0.Pg2_A"/>
</p:tagLst>
</file>

<file path=ppt/tags/tag1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Documenttype"/>
</p:tagLst>
</file>

<file path=ppt/tags/tag1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ubtitle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GLE" val="2"/>
</p:tagLst>
</file>

<file path=ppt/tags/tag1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Title"/>
</p:tagLst>
</file>

<file path=ppt/tags/tag1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4.oZbb0sXNdu8BCibsgsUw"/>
</p:tagLst>
</file>

<file path=ppt/tags/tag1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2. Slide Title"/>
</p:tagLst>
</file>

<file path=ppt/tags/tag1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lide Number"/>
</p:tagLst>
</file>

<file path=ppt/tags/tag1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5. Source"/>
</p:tagLst>
</file>

<file path=ppt/tags/tag1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1. On-page tracker"/>
</p:tagLst>
</file>

<file path=ppt/tags/tag1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rZ96ctUUqJsGDCugslwBCg"/>
</p:tagLst>
</file>

<file path=ppt/tags/tag1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2. Slide Title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GLE" val="2"/>
</p:tagLst>
</file>

<file path=ppt/tags/tag1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lide Number"/>
</p:tagLst>
</file>

<file path=ppt/tags/tag1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5. Source"/>
</p:tagLst>
</file>

<file path=ppt/tags/tag1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1. On-page tracker"/>
</p:tagLst>
</file>

<file path=ppt/tags/tag1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AvhTnprpZIIVVQCOTQtpLw"/>
</p:tagLst>
</file>

<file path=ppt/tags/tag1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2. Slide Title"/>
</p:tagLst>
</file>

<file path=ppt/tags/tag1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lide Number"/>
</p:tagLst>
</file>

<file path=ppt/tags/tag1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5. Source"/>
</p:tagLst>
</file>

<file path=ppt/tags/tag1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1. On-page tracker"/>
</p:tagLst>
</file>

<file path=ppt/tags/tag1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GLE" val="1"/>
</p:tagLst>
</file>

<file path=ppt/tags/tag1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Vvs3CU0mhZ0iF9VK3Gc_gQ"/>
</p:tagLst>
</file>

<file path=ppt/tags/tag1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2. Slide Title"/>
</p:tagLst>
</file>

<file path=ppt/tags/tag1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lide Number"/>
</p:tagLst>
</file>

<file path=ppt/tags/tag1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5. Source"/>
</p:tagLst>
</file>

<file path=ppt/tags/tag1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1. On-page tracker"/>
</p:tagLst>
</file>

<file path=ppt/tags/tag1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NrcAbB4u0quRffFN3bn3Xw"/>
</p:tagLst>
</file>

<file path=ppt/tags/tag1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2. Slide Title"/>
</p:tagLst>
</file>

<file path=ppt/tags/tag1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3. Subtitle"/>
</p:tagLst>
</file>

<file path=ppt/tags/tag1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lide Number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xcgoWEzLgA0_64VDvMxGGg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GLE" val="1"/>
</p:tagLst>
</file>

<file path=ppt/tags/tag2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5. Source"/>
</p:tagLst>
</file>

<file path=ppt/tags/tag2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1. On-page tracker"/>
</p:tagLst>
</file>

<file path=ppt/tags/tag2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YG_9mniplMrafceMpP.Qwg"/>
</p:tagLst>
</file>

<file path=ppt/tags/tag2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RectangleLight"/>
</p:tagLst>
</file>

<file path=ppt/tags/tag2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lide Number"/>
</p:tagLst>
</file>

<file path=ppt/tags/tag2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2. Slide Title"/>
</p:tagLst>
</file>

<file path=ppt/tags/tag2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3. Subtitle"/>
</p:tagLst>
</file>

<file path=ppt/tags/tag2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5. Source"/>
</p:tagLst>
</file>

<file path=ppt/tags/tag2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1. On-page tracker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TopLineLeft"/>
</p:tagLst>
</file>

<file path=ppt/tags/tag2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bEQ8aI7AKzsdxigcAG3ZA"/>
</p:tagLst>
</file>

<file path=ppt/tags/tag2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RectangleLight"/>
</p:tagLst>
</file>

<file path=ppt/tags/tag2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lide Number"/>
</p:tagLst>
</file>

<file path=ppt/tags/tag2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2. Slide Title"/>
</p:tagLst>
</file>

<file path=ppt/tags/tag2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3. Subtitle"/>
</p:tagLst>
</file>

<file path=ppt/tags/tag2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5. Source"/>
</p:tagLst>
</file>

<file path=ppt/tags/tag2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1. On-page tracker"/>
</p:tagLst>
</file>

<file path=ppt/tags/tag2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TopLineLeft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Wz9_f.d6YGbJCbK0.Pg2_A"/>
</p:tagLst>
</file>

<file path=ppt/tags/tag2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BLvs1S2qnQw1aA01IUaglg"/>
</p:tagLst>
</file>

<file path=ppt/tags/tag2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RectangleLight"/>
</p:tagLst>
</file>

<file path=ppt/tags/tag2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lide Number"/>
</p:tagLst>
</file>

<file path=ppt/tags/tag2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2. Slide Title"/>
</p:tagLst>
</file>

<file path=ppt/tags/tag2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3. Subtitle"/>
</p:tagLst>
</file>

<file path=ppt/tags/tag2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5. Source"/>
</p:tagLst>
</file>

<file path=ppt/tags/tag2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1. On-page tracker"/>
</p:tagLst>
</file>

<file path=ppt/tags/tag2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TopLineRight"/>
</p:tagLst>
</file>

<file path=ppt/tags/tag2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TopLineLeft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Documenttype"/>
</p:tagLst>
</file>

<file path=ppt/tags/tag2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traight Connector 15"/>
</p:tagLst>
</file>

<file path=ppt/tags/tag2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qUyDlDqWonv3hoAx.p9Rsw"/>
</p:tagLst>
</file>

<file path=ppt/tags/tag2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2. Slide Title"/>
</p:tagLst>
</file>

<file path=ppt/tags/tag2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RectangleLight"/>
</p:tagLst>
</file>

<file path=ppt/tags/tag2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lide Number"/>
</p:tagLst>
</file>

<file path=ppt/tags/tag2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3. Subtitle"/>
</p:tagLst>
</file>

<file path=ppt/tags/tag2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5. Source"/>
</p:tagLst>
</file>

<file path=ppt/tags/tag2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1. On-page tracker"/>
</p:tagLst>
</file>

<file path=ppt/tags/tag2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TopLineRight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ubtitle"/>
</p:tagLst>
</file>

<file path=ppt/tags/tag2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TopLineLeft"/>
</p:tagLst>
</file>

<file path=ppt/tags/tag2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traight Connector 17"/>
</p:tagLst>
</file>

<file path=ppt/tags/tag2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o9xgrPArEB1mEiMOhB5KGA"/>
</p:tagLst>
</file>

<file path=ppt/tags/tag2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RectangleLight"/>
</p:tagLst>
</file>

<file path=ppt/tags/tag2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lide Number"/>
</p:tagLst>
</file>

<file path=ppt/tags/tag2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2. Slide Title"/>
</p:tagLst>
</file>

<file path=ppt/tags/tag2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3. Subtitle"/>
</p:tagLst>
</file>

<file path=ppt/tags/tag2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5. Source"/>
</p:tagLst>
</file>

<file path=ppt/tags/tag2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1. On-page tracker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Title"/>
</p:tagLst>
</file>

<file path=ppt/tags/tag2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TopLineLeft"/>
</p:tagLst>
</file>

<file path=ppt/tags/tag2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TopLineRight"/>
</p:tagLst>
</file>

<file path=ppt/tags/tag2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4.oZbb0sXNdu8BCibsgsUw"/>
</p:tagLst>
</file>

<file path=ppt/tags/tag2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3. Subtitle"/>
</p:tagLst>
</file>

<file path=ppt/tags/tag2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5. Source"/>
</p:tagLst>
</file>

<file path=ppt/tags/tag2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YG_9mniplMrafceMpP.Qwg"/>
</p:tagLst>
</file>

<file path=ppt/tags/tag2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5. Source"/>
</p:tagLst>
</file>

<file path=ppt/tags/tag2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TopLineRight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lide Number"/>
</p:tagLst>
</file>

<file path=ppt/tags/tag2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3. Subtitle"/>
</p:tagLst>
</file>

<file path=ppt/tags/tag2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  <p:tag name="TYPE" val="McK Moon"/>
</p:tagLst>
</file>

<file path=ppt/tags/tag2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Shape"/>
  <p:tag name="ANGLE" val="2"/>
</p:tagLst>
</file>

<file path=ppt/tags/tag2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HalfShape"/>
  <p:tag name="ANGLE" val="2"/>
</p:tagLst>
</file>

<file path=ppt/tags/tag2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2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2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2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4.oZbb0sXNdu8BCibsgsUw"/>
</p:tagLst>
</file>

<file path=ppt/tags/tag2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2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Shape"/>
  <p:tag name="ANGLE" val="1"/>
</p:tagLst>
</file>

<file path=ppt/tags/tag2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HalfShape"/>
  <p:tag name="ANGLE" val="4"/>
</p:tagLst>
</file>

<file path=ppt/tags/tag2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Shape"/>
  <p:tag name="ANGLE" val="5"/>
</p:tagLst>
</file>

<file path=ppt/tags/tag2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HalfShape"/>
  <p:tag name="ANGLE" val="4"/>
</p:tagLst>
</file>

<file path=ppt/tags/tag2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Shape"/>
  <p:tag name="ANGLE" val="3"/>
</p:tagLst>
</file>

<file path=ppt/tags/tag2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HalfShape"/>
  <p:tag name="ANGLE" val="4"/>
</p:tagLst>
</file>

<file path=ppt/tags/tag2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Shape"/>
  <p:tag name="ANGLE" val="4"/>
</p:tagLst>
</file>

<file path=ppt/tags/tag2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HalfShape"/>
  <p:tag name="ANGLE" val="4"/>
</p:tagLst>
</file>

<file path=ppt/tags/tag2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Shape"/>
  <p:tag name="ANGLE" val="2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2. Slide Title"/>
</p:tagLst>
</file>

<file path=ppt/tags/tag2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HalfShape"/>
  <p:tag name="ANGLE" val="2"/>
</p:tagLst>
</file>

<file path=ppt/tags/tag2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Wz9_f.d6YGbJCbK0.Pg2_A"/>
</p:tagLst>
</file>

<file path=ppt/tags/tag2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Documenttype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5. Source"/>
</p:tagLst>
</file>

<file path=ppt/tags/tag2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ubtitle"/>
</p:tagLst>
</file>

<file path=ppt/tags/tag2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Title"/>
</p:tagLst>
</file>

<file path=ppt/tags/tag2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YG_9mniplMrafceMpP.Qwg"/>
</p:tagLst>
</file>

<file path=ppt/tags/tag2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5. Source"/>
</p:tagLst>
</file>

<file path=ppt/tags/tag2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TopLineRight"/>
</p:tagLst>
</file>

<file path=ppt/tags/tag2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lide Number"/>
</p:tagLst>
</file>

<file path=ppt/tags/tag2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3. Subtitle"/>
</p:tagLst>
</file>

<file path=ppt/tags/tag2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YG_9mniplMrafceMpP.Qwg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4. Footnote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1. On-page tracker"/>
</p:tagLst>
</file>

<file path=ppt/tags/tag3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5. Source"/>
</p:tagLst>
</file>

<file path=ppt/tags/tag3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TopLineRight"/>
</p:tagLst>
</file>

<file path=ppt/tags/tag3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lide Number"/>
</p:tagLst>
</file>

<file path=ppt/tags/tag3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3. Subtitle"/>
</p:tagLst>
</file>

<file path=ppt/tags/tag3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YG_9mniplMrafceMpP.Qwg"/>
</p:tagLst>
</file>

<file path=ppt/tags/tag3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RectangleLight"/>
</p:tagLst>
</file>

<file path=ppt/tags/tag3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2. Slide Title"/>
</p:tagLst>
</file>

<file path=ppt/tags/tag3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3. Subtitle"/>
</p:tagLst>
</file>

<file path=ppt/tags/tag3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5. Source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TopLineRight"/>
</p:tagLst>
</file>

<file path=ppt/tags/tag3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TopLineLeft"/>
</p:tagLst>
</file>

<file path=ppt/tags/tag3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lide Number"/>
</p:tagLst>
</file>

<file path=ppt/tags/tag3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YG_9mniplMrafceMpP.Qwg"/>
</p:tagLst>
</file>

<file path=ppt/tags/tag3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RectangleLight"/>
</p:tagLst>
</file>

<file path=ppt/tags/tag3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2. Slide Title"/>
</p:tagLst>
</file>

<file path=ppt/tags/tag3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3. Subtitle"/>
</p:tagLst>
</file>

<file path=ppt/tags/tag3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5. Source"/>
</p:tagLst>
</file>

<file path=ppt/tags/tag3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1. On-page tracker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rZ96ctUUqJsGDCugslwBCg"/>
</p:tagLst>
</file>

<file path=ppt/tags/tag3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TopLineLeft"/>
</p:tagLst>
</file>

<file path=ppt/tags/tag3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lide Number"/>
</p:tagLst>
</file>

<file path=ppt/tags/tag3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bEQ8aI7AKzsdxigcAG3ZA"/>
</p:tagLst>
</file>

<file path=ppt/tags/tag3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RectangleLight"/>
</p:tagLst>
</file>

<file path=ppt/tags/tag3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2. Slide Title"/>
</p:tagLst>
</file>

<file path=ppt/tags/tag3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3. Subtitle"/>
</p:tagLst>
</file>

<file path=ppt/tags/tag3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5. Source"/>
</p:tagLst>
</file>

<file path=ppt/tags/tag3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1. On-page tracker"/>
</p:tagLst>
</file>

<file path=ppt/tags/tag3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TopLineLeft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2. Slide Title"/>
</p:tagLst>
</file>

<file path=ppt/tags/tag3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lide Number"/>
</p:tagLst>
</file>

<file path=ppt/tags/tag3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BLvs1S2qnQw1aA01IUaglg"/>
</p:tagLst>
</file>

<file path=ppt/tags/tag3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RectangleLight"/>
</p:tagLst>
</file>

<file path=ppt/tags/tag3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lide Number"/>
</p:tagLst>
</file>

<file path=ppt/tags/tag3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2. Slide Title"/>
</p:tagLst>
</file>

<file path=ppt/tags/tag3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3. Subtitle"/>
</p:tagLst>
</file>

<file path=ppt/tags/tag3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5. Source"/>
</p:tagLst>
</file>

<file path=ppt/tags/tag3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1. On-page tracker"/>
</p:tagLst>
</file>

<file path=ppt/tags/tag3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TopLineRight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5. Source"/>
</p:tagLst>
</file>

<file path=ppt/tags/tag3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TopLineLeft"/>
</p:tagLst>
</file>

<file path=ppt/tags/tag3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traight Connector 15"/>
</p:tagLst>
</file>

<file path=ppt/tags/tag3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qUyDlDqWonv3hoAx.p9Rsw"/>
</p:tagLst>
</file>

<file path=ppt/tags/tag3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2. Slide Title"/>
</p:tagLst>
</file>

<file path=ppt/tags/tag3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RectangleLight"/>
</p:tagLst>
</file>

<file path=ppt/tags/tag3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3. Subtitle"/>
</p:tagLst>
</file>

<file path=ppt/tags/tag3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5. Source"/>
</p:tagLst>
</file>

<file path=ppt/tags/tag3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1. On-page tracker"/>
</p:tagLst>
</file>

<file path=ppt/tags/tag3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TopLineRight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1. On-page tracker"/>
</p:tagLst>
</file>

<file path=ppt/tags/tag3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TopLineLeft"/>
</p:tagLst>
</file>

<file path=ppt/tags/tag3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traight Connector 17"/>
</p:tagLst>
</file>

<file path=ppt/tags/tag3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lide Number"/>
</p:tagLst>
</file>

<file path=ppt/tags/tag3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o9xgrPArEB1mEiMOhB5KGA"/>
</p:tagLst>
</file>

<file path=ppt/tags/tag3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RectangleLight"/>
</p:tagLst>
</file>

<file path=ppt/tags/tag3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2. Slide Title"/>
</p:tagLst>
</file>

<file path=ppt/tags/tag3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3. Subtitle"/>
</p:tagLst>
</file>

<file path=ppt/tags/tag3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5. Source"/>
</p:tagLst>
</file>

<file path=ppt/tags/tag3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1. On-page tracker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TopLineLeft"/>
</p:tagLst>
</file>

<file path=ppt/tags/tag3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TopLineRight"/>
</p:tagLst>
</file>

<file path=ppt/tags/tag3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lide Number"/>
</p:tagLst>
</file>

<file path=ppt/tags/tag3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xcgoWEzLgA0_64VDvMxGGg"/>
</p:tagLst>
</file>

<file path=ppt/tags/tag3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4. Footnote"/>
</p:tagLst>
</file>

<file path=ppt/tags/tag3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2. Slide Title"/>
</p:tagLst>
</file>

<file path=ppt/tags/tag3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ACET"/>
</p:tagLst>
</file>

<file path=ppt/tags/tag3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3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AvhTnprpZIIVVQCOTQtpLw"/>
</p:tagLst>
</file>

<file path=ppt/tags/tag3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3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3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3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GLE" val="5"/>
</p:tagLst>
</file>

<file path=ppt/tags/tag3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GLE" val="5"/>
</p:tagLst>
</file>

<file path=ppt/tags/tag3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GLE" val="4"/>
</p:tagLst>
</file>

<file path=ppt/tags/tag3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GLE" val="4"/>
</p:tagLst>
</file>

<file path=ppt/tags/tag3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GLE" val="3"/>
</p:tagLst>
</file>

<file path=ppt/tags/tag3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GLE" val="3"/>
</p:tagLst>
</file>

<file path=ppt/tags/tag3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GLE" val="2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2. Slide Title"/>
</p:tagLst>
</file>

<file path=ppt/tags/tag3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GLE" val="2"/>
</p:tagLst>
</file>

<file path=ppt/tags/tag3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GLE" val="1"/>
</p:tagLst>
</file>

<file path=ppt/tags/tag3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GLE" val="1"/>
</p:tagLst>
</file>

<file path=ppt/tags/tag3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Wz9_f.d6YGbJCbK0.Pg2_A"/>
</p:tagLst>
</file>

<file path=ppt/tags/tag3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Documenttype"/>
</p:tagLst>
</file>

<file path=ppt/tags/tag3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ubtitle"/>
</p:tagLst>
</file>

<file path=ppt/tags/tag3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Title"/>
</p:tagLst>
</file>

<file path=ppt/tags/tag3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4.oZbb0sXNdu8BCibsgsUw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lide Number"/>
</p:tagLst>
</file>

<file path=ppt/tags/tag3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2. Slide Title"/>
</p:tagLst>
</file>

<file path=ppt/tags/tag3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lide Number"/>
</p:tagLst>
</file>

<file path=ppt/tags/tag3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5. Source"/>
</p:tagLst>
</file>

<file path=ppt/tags/tag3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1. On-page tracker"/>
</p:tagLst>
</file>

<file path=ppt/tags/tag3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rZ96ctUUqJsGDCugslwBCg"/>
</p:tagLst>
</file>

<file path=ppt/tags/tag3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2. Slide Title"/>
</p:tagLst>
</file>

<file path=ppt/tags/tag3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lide Number"/>
</p:tagLst>
</file>

<file path=ppt/tags/tag3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5. Source"/>
</p:tagLst>
</file>

<file path=ppt/tags/tag3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1. On-page tracker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2. Slide Title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5. Source"/>
</p:tagLst>
</file>

<file path=ppt/tags/tag4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AvhTnprpZIIVVQCOTQtpLw"/>
</p:tagLst>
</file>

<file path=ppt/tags/tag4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2. Slide Title"/>
</p:tagLst>
</file>

<file path=ppt/tags/tag4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lide Number"/>
</p:tagLst>
</file>

<file path=ppt/tags/tag4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5. Source"/>
</p:tagLst>
</file>

<file path=ppt/tags/tag4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1. On-page tracker"/>
</p:tagLst>
</file>

<file path=ppt/tags/tag4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Vvs3CU0mhZ0iF9VK3Gc_gQ"/>
</p:tagLst>
</file>

<file path=ppt/tags/tag4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2. Slide Title"/>
</p:tagLst>
</file>

<file path=ppt/tags/tag4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lide Number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1. On-page tracker"/>
</p:tagLst>
</file>

<file path=ppt/tags/tag4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5. Source"/>
</p:tagLst>
</file>

<file path=ppt/tags/tag4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1. On-page tracker"/>
</p:tagLst>
</file>

<file path=ppt/tags/tag4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NrcAbB4u0quRffFN3bn3Xw"/>
</p:tagLst>
</file>

<file path=ppt/tags/tag4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2. Slide Title"/>
</p:tagLst>
</file>

<file path=ppt/tags/tag4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3. Subtitle"/>
</p:tagLst>
</file>

<file path=ppt/tags/tag4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lide Number"/>
</p:tagLst>
</file>

<file path=ppt/tags/tag4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5. Source"/>
</p:tagLst>
</file>

<file path=ppt/tags/tag4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1. On-page tracker"/>
</p:tagLst>
</file>

<file path=ppt/tags/tag4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YG_9mniplMrafceMpP.Qwg"/>
</p:tagLst>
</file>

<file path=ppt/tags/tag4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RectangleLight"/>
</p:tagLst>
</file>

<file path=ppt/tags/tag4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lide Number"/>
</p:tagLst>
</file>

<file path=ppt/tags/tag4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2. Slide Title"/>
</p:tagLst>
</file>

<file path=ppt/tags/tag4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3. Subtitle"/>
</p:tagLst>
</file>

<file path=ppt/tags/tag4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5. Source"/>
</p:tagLst>
</file>

<file path=ppt/tags/tag4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1. On-page tracker"/>
</p:tagLst>
</file>

<file path=ppt/tags/tag4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TopLineLeft"/>
</p:tagLst>
</file>

<file path=ppt/tags/tag4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bEQ8aI7AKzsdxigcAG3ZA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Vvs3CU0mhZ0iF9VK3Gc_gQ"/>
</p:tagLst>
</file>

<file path=ppt/tags/tag4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RectangleLight"/>
</p:tagLst>
</file>

<file path=ppt/tags/tag4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lide Number"/>
</p:tagLst>
</file>

<file path=ppt/tags/tag4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2. Slide Title"/>
</p:tagLst>
</file>

<file path=ppt/tags/tag4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3. Subtitle"/>
</p:tagLst>
</file>

<file path=ppt/tags/tag4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5. Source"/>
</p:tagLst>
</file>

<file path=ppt/tags/tag4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1. On-page tracker"/>
</p:tagLst>
</file>

<file path=ppt/tags/tag4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TopLineRight"/>
</p:tagLst>
</file>

<file path=ppt/tags/tag4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TopLineLeft"/>
</p:tagLst>
</file>

<file path=ppt/tags/tag4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BLvs1S2qnQw1aA01IUaglg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2. Slide Title"/>
</p:tagLst>
</file>

<file path=ppt/tags/tag4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RectangleLight"/>
</p:tagLst>
</file>

<file path=ppt/tags/tag4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lide Number"/>
</p:tagLst>
</file>

<file path=ppt/tags/tag4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2. Slide Title"/>
</p:tagLst>
</file>

<file path=ppt/tags/tag4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3. Subtitle"/>
</p:tagLst>
</file>

<file path=ppt/tags/tag4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5. Source"/>
</p:tagLst>
</file>

<file path=ppt/tags/tag4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1. On-page tracker"/>
</p:tagLst>
</file>

<file path=ppt/tags/tag4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TopLineRight"/>
</p:tagLst>
</file>

<file path=ppt/tags/tag4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TopLineLeft"/>
</p:tagLst>
</file>

<file path=ppt/tags/tag4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traight Connector 15"/>
</p:tagLst>
</file>

<file path=ppt/tags/tag4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lide Number"/>
</p:tagLst>
</file>

<file path=ppt/tags/tag4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qUyDlDqWonv3hoAx.p9Rsw"/>
</p:tagLst>
</file>

<file path=ppt/tags/tag4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2. Slide Title"/>
</p:tagLst>
</file>

<file path=ppt/tags/tag4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RectangleLight"/>
</p:tagLst>
</file>

<file path=ppt/tags/tag4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lide Number"/>
</p:tagLst>
</file>

<file path=ppt/tags/tag4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3. Subtitle"/>
</p:tagLst>
</file>

<file path=ppt/tags/tag4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5. Source"/>
</p:tagLst>
</file>

<file path=ppt/tags/tag4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1. On-page tracker"/>
</p:tagLst>
</file>

<file path=ppt/tags/tag4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TopLineRight"/>
</p:tagLst>
</file>

<file path=ppt/tags/tag4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TopLineLeft"/>
</p:tagLst>
</file>

<file path=ppt/tags/tag4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traight Connector 17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5. Source"/>
</p:tagLst>
</file>

<file path=ppt/tags/tag4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o9xgrPArEB1mEiMOhB5KGA"/>
</p:tagLst>
</file>

<file path=ppt/tags/tag4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RectangleLight"/>
</p:tagLst>
</file>

<file path=ppt/tags/tag4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lide Number"/>
</p:tagLst>
</file>

<file path=ppt/tags/tag4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2. Slide Title"/>
</p:tagLst>
</file>

<file path=ppt/tags/tag4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3. Subtitle"/>
</p:tagLst>
</file>

<file path=ppt/tags/tag4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5. Source"/>
</p:tagLst>
</file>

<file path=ppt/tags/tag4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1. On-page tracker"/>
</p:tagLst>
</file>

<file path=ppt/tags/tag4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TopLineLeft"/>
</p:tagLst>
</file>

<file path=ppt/tags/tag4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TopLineRight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1. On-page tracker"/>
</p:tagLst>
</file>

<file path=ppt/tags/tag4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xNguF4Gw2mJIhuiFXm5tKQ"/>
</p:tagLst>
</file>

<file path=ppt/tags/tag4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lide Number"/>
</p:tagLst>
</file>

<file path=ppt/tags/tag4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2. Slide Title"/>
</p:tagLst>
</file>

<file path=ppt/tags/tag4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5. Source"/>
</p:tagLst>
</file>

<file path=ppt/tags/tag4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1. On-page tracker"/>
</p:tagLst>
</file>

<file path=ppt/tags/tag4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5. Source"/>
</p:tagLst>
</file>

<file path=ppt/tags/tag4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5. Source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4.oZbb0sXNdu8BCibsgsUw"/>
</p:tagLst>
</file>

<file path=ppt/tags/tag4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2. Slide Title"/>
</p:tagLst>
</file>

<file path=ppt/tags/tag4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3. Subtitle"/>
</p:tagLst>
</file>

<file path=ppt/tags/tag4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lide Number"/>
</p:tagLst>
</file>

<file path=ppt/tags/tag4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5. Source"/>
</p:tagLst>
</file>

<file path=ppt/tags/tag4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1. On-page tracker"/>
</p:tagLst>
</file>

<file path=ppt/tags/tag4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4.oZbb0sXNdu8BCibsgsUw"/>
</p:tagLst>
</file>

<file path=ppt/tags/tag4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2. Slide Title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NrcAbB4u0quRffFN3bn3Xw"/>
</p:tagLst>
</file>

<file path=ppt/tags/tag4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lide Number"/>
</p:tagLst>
</file>

<file path=ppt/tags/tag4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5. Source"/>
</p:tagLst>
</file>

<file path=ppt/tags/tag4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lide Number"/>
</p:tagLst>
</file>

<file path=ppt/tags/tag4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5. Source"/>
</p:tagLst>
</file>

<file path=ppt/tags/tag4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1. On-page tracker"/>
</p:tagLst>
</file>

<file path=ppt/tags/tag4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Wz9_f.d6YGbJCbK0.Pg2_A"/>
</p:tagLst>
</file>

<file path=ppt/tags/tag4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Documenttype"/>
</p:tagLst>
</file>

<file path=ppt/tags/tag4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ubtitle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ACET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2. Slide Title"/>
</p:tagLst>
</file>

<file path=ppt/tags/tag5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Title"/>
</p:tagLst>
</file>

<file path=ppt/tags/tag5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Wz9_f.d6YGbJCbK0.Pg2_A"/>
</p:tagLst>
</file>

<file path=ppt/tags/tag5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Documenttype"/>
</p:tagLst>
</file>

<file path=ppt/tags/tag5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ubtitle"/>
</p:tagLst>
</file>

<file path=ppt/tags/tag5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Title"/>
</p:tagLst>
</file>

<file path=ppt/tags/tag5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YG_9mniplMrafceMpP.Qwg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3. Subtitle"/>
</p:tagLst>
</file>

<file path=ppt/tags/tag5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5. Source"/>
</p:tagLst>
</file>

<file path=ppt/tags/tag5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TopLineRight"/>
</p:tagLst>
</file>

<file path=ppt/tags/tag5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lide Number"/>
</p:tagLst>
</file>

<file path=ppt/tags/tag5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3. Subtitle"/>
</p:tagLst>
</file>

<file path=ppt/tags/tag5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YG_9mniplMrafceMpP.Qwg"/>
</p:tagLst>
</file>

<file path=ppt/tags/tag5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5. Source"/>
</p:tagLst>
</file>

<file path=ppt/tags/tag5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TopLineRight"/>
</p:tagLst>
</file>

<file path=ppt/tags/tag5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lide Number"/>
</p:tagLst>
</file>

<file path=ppt/tags/tag5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3. Subtitle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lide Number"/>
</p:tagLst>
</file>

<file path=ppt/tags/tag5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YG_9mniplMrafceMpP.Qwg"/>
</p:tagLst>
</file>

<file path=ppt/tags/tag5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RectangleLight"/>
</p:tagLst>
</file>

<file path=ppt/tags/tag5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2. Slide Title"/>
</p:tagLst>
</file>

<file path=ppt/tags/tag5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3. Subtitle"/>
</p:tagLst>
</file>

<file path=ppt/tags/tag5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5. Source"/>
</p:tagLst>
</file>

<file path=ppt/tags/tag5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TopLineRight"/>
</p:tagLst>
</file>

<file path=ppt/tags/tag5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TopLineLeft"/>
</p:tagLst>
</file>

<file path=ppt/tags/tag5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lide Number"/>
</p:tagLst>
</file>

<file path=ppt/tags/tag5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5. Source"/>
</p:tagLst>
</file>

<file path=ppt/tags/tag5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YG_9mniplMrafceMpP.Qwg"/>
</p:tagLst>
</file>

<file path=ppt/tags/tag5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RectangleLight"/>
</p:tagLst>
</file>

<file path=ppt/tags/tag5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2. Slide Title"/>
</p:tagLst>
</file>

<file path=ppt/tags/tag5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3. Subtitle"/>
</p:tagLst>
</file>

<file path=ppt/tags/tag5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5. Source"/>
</p:tagLst>
</file>

<file path=ppt/tags/tag5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1. On-page tracker"/>
</p:tagLst>
</file>

<file path=ppt/tags/tag5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TopLineLeft"/>
</p:tagLst>
</file>

<file path=ppt/tags/tag5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lide Number"/>
</p:tagLst>
</file>

<file path=ppt/tags/tag5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bEQ8aI7AKzsdxigcAG3ZA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1. On-page tracker"/>
</p:tagLst>
</file>

<file path=ppt/tags/tag5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RectangleLight"/>
</p:tagLst>
</file>

<file path=ppt/tags/tag5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2. Slide Title"/>
</p:tagLst>
</file>

<file path=ppt/tags/tag5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3. Subtitle"/>
</p:tagLst>
</file>

<file path=ppt/tags/tag5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5. Source"/>
</p:tagLst>
</file>

<file path=ppt/tags/tag5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1. On-page tracker"/>
</p:tagLst>
</file>

<file path=ppt/tags/tag5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TopLineLeft"/>
</p:tagLst>
</file>

<file path=ppt/tags/tag5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lide Number"/>
</p:tagLst>
</file>

<file path=ppt/tags/tag5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BLvs1S2qnQw1aA01IUaglg"/>
</p:tagLst>
</file>

<file path=ppt/tags/tag5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RectangleLight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lide Number"/>
</p:tagLst>
</file>

<file path=ppt/tags/tag5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2. Slide Title"/>
</p:tagLst>
</file>

<file path=ppt/tags/tag5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3. Subtitle"/>
</p:tagLst>
</file>

<file path=ppt/tags/tag5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5. Source"/>
</p:tagLst>
</file>

<file path=ppt/tags/tag5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1. On-page tracker"/>
</p:tagLst>
</file>

<file path=ppt/tags/tag5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TopLineRight"/>
</p:tagLst>
</file>

<file path=ppt/tags/tag5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TopLineLeft"/>
</p:tagLst>
</file>

<file path=ppt/tags/tag5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traight Connector 15"/>
</p:tagLst>
</file>

<file path=ppt/tags/tag5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qUyDlDqWonv3hoAx.p9Rsw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YG_9mniplMrafceMpP.Qwg"/>
</p:tagLst>
</file>

<file path=ppt/tags/tag5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2. Slide Title"/>
</p:tagLst>
</file>

<file path=ppt/tags/tag5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RectangleLight"/>
</p:tagLst>
</file>

<file path=ppt/tags/tag5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3. Subtitle"/>
</p:tagLst>
</file>

<file path=ppt/tags/tag5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5. Source"/>
</p:tagLst>
</file>

<file path=ppt/tags/tag5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1. On-page tracker"/>
</p:tagLst>
</file>

<file path=ppt/tags/tag5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TopLineRight"/>
</p:tagLst>
</file>

<file path=ppt/tags/tag5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TopLineLeft"/>
</p:tagLst>
</file>

<file path=ppt/tags/tag5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traight Connector 17"/>
</p:tagLst>
</file>

<file path=ppt/tags/tag5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lide Number"/>
</p:tagLst>
</file>

<file path=ppt/tags/tag5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RectangleLight"/>
</p:tagLst>
</file>

<file path=ppt/tags/tag5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o9xgrPArEB1mEiMOhB5KGA"/>
</p:tagLst>
</file>

<file path=ppt/tags/tag5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RectangleLight"/>
</p:tagLst>
</file>

<file path=ppt/tags/tag5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2. Slide Title"/>
</p:tagLst>
</file>

<file path=ppt/tags/tag5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3. Subtitle"/>
</p:tagLst>
</file>

<file path=ppt/tags/tag5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5. Source"/>
</p:tagLst>
</file>

<file path=ppt/tags/tag5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1. On-page tracker"/>
</p:tagLst>
</file>

<file path=ppt/tags/tag5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TopLineLeft"/>
</p:tagLst>
</file>

<file path=ppt/tags/tag5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TopLineRight"/>
</p:tagLst>
</file>

<file path=ppt/tags/tag5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lide Number"/>
</p:tagLst>
</file>

<file path=ppt/tags/tag5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4. Footnote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lide Number"/>
</p:tagLst>
</file>

<file path=ppt/tags/tag5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LineBasicVerticalDefault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2. Slide Title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3. Subtitle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5. Source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1. On-page tracker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TopLineLeft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bEQ8aI7AKzsdxigcAG3ZA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RectangleLight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lide Number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2. Slide Title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3. Subtitle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5. Source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1. On-page tracker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TopLineRight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TopLineLeft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BLvs1S2qnQw1aA01IUaglg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RectangleLight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lide Number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2. Slide Title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3. Subtitle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5. Source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1. On-page tracker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TopLineRight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TopLineLeft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traight Connector 15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qUyDlDqWonv3hoAx.p9Rsw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2. Slide Title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RectangleLight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lide Number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3. Subtitle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5. Source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1. On-page tracker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TopLineRight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TopLineLeft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traight Connector 17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o9xgrPArEB1mEiMOhB5KGA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RectangleLight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lide Number"/>
</p:tagLst>
</file>

<file path=ppt/theme/theme1.xml><?xml version="1.0" encoding="utf-8"?>
<a:theme xmlns:a="http://schemas.openxmlformats.org/drawingml/2006/main" name="10_White">
  <a:themeElements>
    <a:clrScheme name="Scheme1">
      <a:dk1>
        <a:srgbClr val="000000"/>
      </a:dk1>
      <a:lt1>
        <a:srgbClr val="FFFFFF"/>
      </a:lt1>
      <a:dk2>
        <a:srgbClr val="FFFFFF"/>
      </a:dk2>
      <a:lt2>
        <a:srgbClr val="FFFFFF"/>
      </a:lt2>
      <a:accent1>
        <a:srgbClr val="006837"/>
      </a:accent1>
      <a:accent2>
        <a:srgbClr val="4B9506"/>
      </a:accent2>
      <a:accent3>
        <a:srgbClr val="57AE07"/>
      </a:accent3>
      <a:accent4>
        <a:srgbClr val="74D41C"/>
      </a:accent4>
      <a:accent5>
        <a:srgbClr val="004614"/>
      </a:accent5>
      <a:accent6>
        <a:srgbClr val="4D4D4D"/>
      </a:accent6>
      <a:hlink>
        <a:srgbClr val="0000FF"/>
      </a:hlink>
      <a:folHlink>
        <a:srgbClr val="800080"/>
      </a:folHlink>
    </a:clrScheme>
    <a:fontScheme name="Custom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Subtle Solids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/>
        </a:solidFill>
        <a:ln w="6350" cap="sq">
          <a:noFill/>
          <a:miter lim="800000"/>
        </a:ln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spcBef>
            <a:spcPts val="300"/>
          </a:spcBef>
          <a:spcAft>
            <a:spcPts val="300"/>
          </a:spcAft>
          <a:defRPr sz="1600" dirty="0" err="1">
            <a:solidFill>
              <a:schemeClr val="bg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6350" cap="flat">
          <a:solidFill>
            <a:schemeClr val="tx1"/>
          </a:solidFill>
          <a:miter lim="800000"/>
          <a:tailEnd type="none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ln w="6350">
          <a:noFill/>
          <a:miter lim="800000"/>
        </a:ln>
      </a:spPr>
      <a:bodyPr vert="horz" wrap="square" lIns="0" tIns="0" rIns="0" bIns="0" rtlCol="0">
        <a:noAutofit/>
      </a:bodyPr>
      <a:lstStyle>
        <a:defPPr algn="l">
          <a:spcBef>
            <a:spcPts val="300"/>
          </a:spcBef>
          <a:spcAft>
            <a:spcPts val="300"/>
          </a:spcAft>
          <a:buNone/>
          <a:defRPr sz="1600" dirty="0" smtClean="0"/>
        </a:defPPr>
      </a:lstStyle>
    </a:txDef>
  </a:objectDefaults>
  <a:extraClrSchemeLst>
    <a:extraClrScheme>
      <a:clrScheme name="Scheme1">
        <a:dk1>
          <a:srgbClr val="000000"/>
        </a:dk1>
        <a:lt1>
          <a:srgbClr val="FFFFFF"/>
        </a:lt1>
        <a:dk2>
          <a:srgbClr val="FFFFFF"/>
        </a:dk2>
        <a:lt2>
          <a:srgbClr val="FFFFFF"/>
        </a:lt2>
        <a:accent1>
          <a:srgbClr val="006837"/>
        </a:accent1>
        <a:accent2>
          <a:srgbClr val="4B9506"/>
        </a:accent2>
        <a:accent3>
          <a:srgbClr val="57AE07"/>
        </a:accent3>
        <a:accent4>
          <a:srgbClr val="74D41C"/>
        </a:accent4>
        <a:accent5>
          <a:srgbClr val="004614"/>
        </a:accent5>
        <a:accent6>
          <a:srgbClr val="4D4D4D"/>
        </a:accent6>
        <a:hlink>
          <a:srgbClr val="0000FF"/>
        </a:hlink>
        <a:folHlink>
          <a:srgbClr val="800080"/>
        </a:folHlink>
      </a:clrScheme>
    </a:extraClrScheme>
  </a:extraClrSchemeLst>
  <a:custClrLst>
    <a:custClr name="Dark Gray">
      <a:srgbClr val="4D4D4D"/>
    </a:custClr>
    <a:custClr name="Mid Gray">
      <a:srgbClr val="7F7F7F"/>
    </a:custClr>
    <a:custClr name="Light Gray">
      <a:srgbClr val="B3B3B3"/>
    </a:custClr>
    <a:custClr name="Super Light Gray">
      <a:srgbClr val="D0D0D0"/>
    </a:custClr>
    <a:custClr name="Pale Gray">
      <a:srgbClr val="E6E6E6"/>
    </a:custClr>
    <a:custClr name="Custom Color6">
      <a:srgbClr val="C3922E"/>
    </a:custClr>
  </a:custClrLst>
  <a:extLst>
    <a:ext uri="{05A4C25C-085E-4340-85A3-A5531E510DB2}">
      <thm15:themeFamily xmlns:thm15="http://schemas.microsoft.com/office/thememl/2012/main" name="KR0137_CF (v4)" id="{C8437B25-9804-4200-B650-2144F1B4888E}" vid="{6B64B7AF-1F53-4991-B3BB-A5097C8BA4EA}"/>
    </a:ext>
  </a:extLst>
</a:theme>
</file>

<file path=ppt/theme/theme2.xml><?xml version="1.0" encoding="utf-8"?>
<a:theme xmlns:a="http://schemas.openxmlformats.org/drawingml/2006/main" name="11_White">
  <a:themeElements>
    <a:clrScheme name="Scheme1">
      <a:dk1>
        <a:srgbClr val="000000"/>
      </a:dk1>
      <a:lt1>
        <a:srgbClr val="FFFFFF"/>
      </a:lt1>
      <a:dk2>
        <a:srgbClr val="FFFFFF"/>
      </a:dk2>
      <a:lt2>
        <a:srgbClr val="FFFFFF"/>
      </a:lt2>
      <a:accent1>
        <a:srgbClr val="006837"/>
      </a:accent1>
      <a:accent2>
        <a:srgbClr val="4B9506"/>
      </a:accent2>
      <a:accent3>
        <a:srgbClr val="57AE07"/>
      </a:accent3>
      <a:accent4>
        <a:srgbClr val="74D41C"/>
      </a:accent4>
      <a:accent5>
        <a:srgbClr val="004614"/>
      </a:accent5>
      <a:accent6>
        <a:srgbClr val="4D4D4D"/>
      </a:accent6>
      <a:hlink>
        <a:srgbClr val="0000FF"/>
      </a:hlink>
      <a:folHlink>
        <a:srgbClr val="800080"/>
      </a:folHlink>
    </a:clrScheme>
    <a:fontScheme name="Custom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Subtle Solids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/>
        </a:solidFill>
        <a:ln w="6350" cap="sq">
          <a:noFill/>
          <a:miter lim="800000"/>
        </a:ln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spcBef>
            <a:spcPts val="300"/>
          </a:spcBef>
          <a:spcAft>
            <a:spcPts val="300"/>
          </a:spcAft>
          <a:defRPr sz="1600" dirty="0" err="1">
            <a:solidFill>
              <a:schemeClr val="bg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6350" cap="flat">
          <a:solidFill>
            <a:schemeClr val="tx1"/>
          </a:solidFill>
          <a:miter lim="800000"/>
          <a:tailEnd type="none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ln w="6350">
          <a:noFill/>
          <a:miter lim="800000"/>
        </a:ln>
      </a:spPr>
      <a:bodyPr vert="horz" wrap="square" lIns="0" tIns="0" rIns="0" bIns="0" rtlCol="0">
        <a:noAutofit/>
      </a:bodyPr>
      <a:lstStyle>
        <a:defPPr algn="l">
          <a:spcBef>
            <a:spcPts val="300"/>
          </a:spcBef>
          <a:spcAft>
            <a:spcPts val="300"/>
          </a:spcAft>
          <a:buNone/>
          <a:defRPr sz="1600" dirty="0" smtClean="0"/>
        </a:defPPr>
      </a:lstStyle>
    </a:txDef>
  </a:objectDefaults>
  <a:extraClrSchemeLst>
    <a:extraClrScheme>
      <a:clrScheme name="Scheme1">
        <a:dk1>
          <a:srgbClr val="000000"/>
        </a:dk1>
        <a:lt1>
          <a:srgbClr val="FFFFFF"/>
        </a:lt1>
        <a:dk2>
          <a:srgbClr val="FFFFFF"/>
        </a:dk2>
        <a:lt2>
          <a:srgbClr val="FFFFFF"/>
        </a:lt2>
        <a:accent1>
          <a:srgbClr val="006837"/>
        </a:accent1>
        <a:accent2>
          <a:srgbClr val="4B9506"/>
        </a:accent2>
        <a:accent3>
          <a:srgbClr val="57AE07"/>
        </a:accent3>
        <a:accent4>
          <a:srgbClr val="74D41C"/>
        </a:accent4>
        <a:accent5>
          <a:srgbClr val="004614"/>
        </a:accent5>
        <a:accent6>
          <a:srgbClr val="4D4D4D"/>
        </a:accent6>
        <a:hlink>
          <a:srgbClr val="0000FF"/>
        </a:hlink>
        <a:folHlink>
          <a:srgbClr val="800080"/>
        </a:folHlink>
      </a:clrScheme>
    </a:extraClrScheme>
  </a:extraClrSchemeLst>
  <a:custClrLst>
    <a:custClr name="Dark Gray">
      <a:srgbClr val="4D4D4D"/>
    </a:custClr>
    <a:custClr name="Mid Gray">
      <a:srgbClr val="7F7F7F"/>
    </a:custClr>
    <a:custClr name="Light Gray">
      <a:srgbClr val="B3B3B3"/>
    </a:custClr>
    <a:custClr name="Super Light Gray">
      <a:srgbClr val="D0D0D0"/>
    </a:custClr>
    <a:custClr name="Pale Gray">
      <a:srgbClr val="E6E6E6"/>
    </a:custClr>
    <a:custClr name="Custom Color6">
      <a:srgbClr val="C3922E"/>
    </a:custClr>
  </a:custClrLst>
  <a:extLst>
    <a:ext uri="{05A4C25C-085E-4340-85A3-A5531E510DB2}">
      <thm15:themeFamily xmlns:thm15="http://schemas.microsoft.com/office/thememl/2012/main" name="KR0137_CF (v4)" id="{C8437B25-9804-4200-B650-2144F1B4888E}" vid="{6B64B7AF-1F53-4991-B3BB-A5097C8BA4EA}"/>
    </a:ext>
  </a:extLst>
</a:theme>
</file>

<file path=ppt/theme/theme3.xml><?xml version="1.0" encoding="utf-8"?>
<a:theme xmlns:a="http://schemas.openxmlformats.org/drawingml/2006/main" name="3_UKD024 Template">
  <a:themeElements>
    <a:clrScheme name="Current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054C14"/>
      </a:accent1>
      <a:accent2>
        <a:srgbClr val="008000"/>
      </a:accent2>
      <a:accent3>
        <a:srgbClr val="0DAE3E"/>
      </a:accent3>
      <a:accent4>
        <a:srgbClr val="A1E0B4"/>
      </a:accent4>
      <a:accent5>
        <a:srgbClr val="FF6600"/>
      </a:accent5>
      <a:accent6>
        <a:srgbClr val="808080"/>
      </a:accent6>
      <a:hlink>
        <a:srgbClr val="0DAE3E"/>
      </a:hlink>
      <a:folHlink>
        <a:srgbClr val="A1E0B4"/>
      </a:folHlink>
    </a:clrScheme>
    <a:fontScheme name="McKJapanese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9525">
          <a:solidFill>
            <a:schemeClr val="accent6"/>
          </a:solidFill>
        </a:ln>
      </a:spPr>
      <a:bodyPr rtlCol="0" anchor="ctr"/>
      <a:lstStyle>
        <a:defPPr algn="ctr">
          <a:defRPr dirty="0" err="1" smtClean="0">
            <a:solidFill>
              <a:schemeClr val="bg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accent6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>
    <a:extraClrScheme>
      <a:clrScheme name="Current">
        <a:dk1>
          <a:srgbClr val="000000"/>
        </a:dk1>
        <a:lt1>
          <a:srgbClr val="FFFFFF"/>
        </a:lt1>
        <a:dk2>
          <a:srgbClr val="000000"/>
        </a:dk2>
        <a:lt2>
          <a:srgbClr val="FFFFFF"/>
        </a:lt2>
        <a:accent1>
          <a:srgbClr val="054C14"/>
        </a:accent1>
        <a:accent2>
          <a:srgbClr val="008000"/>
        </a:accent2>
        <a:accent3>
          <a:srgbClr val="0DAE3E"/>
        </a:accent3>
        <a:accent4>
          <a:srgbClr val="A1E0B4"/>
        </a:accent4>
        <a:accent5>
          <a:srgbClr val="FF6600"/>
        </a:accent5>
        <a:accent6>
          <a:srgbClr val="808080"/>
        </a:accent6>
        <a:hlink>
          <a:srgbClr val="0DAE3E"/>
        </a:hlink>
        <a:folHlink>
          <a:srgbClr val="A1E0B4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UKD024 Template.potx" id="{8FCAE133-8443-4098-BF24-179F2058F480}" vid="{671BC7B3-EFD7-4DFE-951A-6D19FF6E6626}"/>
    </a:ext>
  </a:extLst>
</a:theme>
</file>

<file path=ppt/theme/theme4.xml><?xml version="1.0" encoding="utf-8"?>
<a:theme xmlns:a="http://schemas.openxmlformats.org/drawingml/2006/main" name="FLLTheme1">
  <a:themeElements>
    <a:clrScheme name="Custom 1">
      <a:dk1>
        <a:srgbClr val="1FBBEE"/>
      </a:dk1>
      <a:lt1>
        <a:srgbClr val="FFFFFF"/>
      </a:lt1>
      <a:dk2>
        <a:srgbClr val="0A84C0"/>
      </a:dk2>
      <a:lt2>
        <a:srgbClr val="7F7F7F"/>
      </a:lt2>
      <a:accent1>
        <a:srgbClr val="A5E3F8"/>
      </a:accent1>
      <a:accent2>
        <a:srgbClr val="8FD6F7"/>
      </a:accent2>
      <a:accent3>
        <a:srgbClr val="EF7A28"/>
      </a:accent3>
      <a:accent4>
        <a:srgbClr val="EA4425"/>
      </a:accent4>
      <a:accent5>
        <a:srgbClr val="F5AF7E"/>
      </a:accent5>
      <a:accent6>
        <a:srgbClr val="F28E7C"/>
      </a:accent6>
      <a:hlink>
        <a:srgbClr val="0A84C0"/>
      </a:hlink>
      <a:folHlink>
        <a:srgbClr val="1FBBEE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FLLTheme1" id="{D44273D3-D51C-4802-8D22-5D86B69CE257}" vid="{3B98054D-402D-445D-8EFF-93DC101CFCC7}"/>
    </a:ext>
  </a:extLst>
</a:theme>
</file>

<file path=ppt/theme/theme5.xml><?xml version="1.0" encoding="utf-8"?>
<a:theme xmlns:a="http://schemas.openxmlformats.org/drawingml/2006/main" name="White">
  <a:themeElements>
    <a:clrScheme name="Scheme1">
      <a:dk1>
        <a:srgbClr val="000000"/>
      </a:dk1>
      <a:lt1>
        <a:srgbClr val="FFFFFF"/>
      </a:lt1>
      <a:dk2>
        <a:srgbClr val="FFFFFF"/>
      </a:dk2>
      <a:lt2>
        <a:srgbClr val="FFFFFF"/>
      </a:lt2>
      <a:accent1>
        <a:srgbClr val="006837"/>
      </a:accent1>
      <a:accent2>
        <a:srgbClr val="4B9506"/>
      </a:accent2>
      <a:accent3>
        <a:srgbClr val="57AE07"/>
      </a:accent3>
      <a:accent4>
        <a:srgbClr val="74D41C"/>
      </a:accent4>
      <a:accent5>
        <a:srgbClr val="004614"/>
      </a:accent5>
      <a:accent6>
        <a:srgbClr val="4D4D4D"/>
      </a:accent6>
      <a:hlink>
        <a:srgbClr val="0000FF"/>
      </a:hlink>
      <a:folHlink>
        <a:srgbClr val="800080"/>
      </a:folHlink>
    </a:clrScheme>
    <a:fontScheme name="Custom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Subtle Solids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/>
        </a:solidFill>
        <a:ln w="6350" cap="sq">
          <a:noFill/>
          <a:miter lim="800000"/>
        </a:ln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spcBef>
            <a:spcPts val="300"/>
          </a:spcBef>
          <a:spcAft>
            <a:spcPts val="300"/>
          </a:spcAft>
          <a:defRPr sz="1600" dirty="0" err="1">
            <a:solidFill>
              <a:schemeClr val="bg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6350" cap="flat">
          <a:solidFill>
            <a:schemeClr val="tx1"/>
          </a:solidFill>
          <a:miter lim="800000"/>
          <a:tailEnd type="none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ln w="6350">
          <a:noFill/>
          <a:miter lim="800000"/>
        </a:ln>
      </a:spPr>
      <a:bodyPr vert="horz" wrap="square" lIns="0" tIns="0" rIns="0" bIns="0" rtlCol="0">
        <a:noAutofit/>
      </a:bodyPr>
      <a:lstStyle>
        <a:defPPr algn="l">
          <a:spcBef>
            <a:spcPts val="300"/>
          </a:spcBef>
          <a:spcAft>
            <a:spcPts val="300"/>
          </a:spcAft>
          <a:buNone/>
          <a:defRPr sz="1600" dirty="0" smtClean="0"/>
        </a:defPPr>
      </a:lstStyle>
    </a:txDef>
  </a:objectDefaults>
  <a:extraClrSchemeLst>
    <a:extraClrScheme>
      <a:clrScheme name="Scheme1">
        <a:dk1>
          <a:srgbClr val="000000"/>
        </a:dk1>
        <a:lt1>
          <a:srgbClr val="FFFFFF"/>
        </a:lt1>
        <a:dk2>
          <a:srgbClr val="FFFFFF"/>
        </a:dk2>
        <a:lt2>
          <a:srgbClr val="FFFFFF"/>
        </a:lt2>
        <a:accent1>
          <a:srgbClr val="006837"/>
        </a:accent1>
        <a:accent2>
          <a:srgbClr val="4B9506"/>
        </a:accent2>
        <a:accent3>
          <a:srgbClr val="57AE07"/>
        </a:accent3>
        <a:accent4>
          <a:srgbClr val="74D41C"/>
        </a:accent4>
        <a:accent5>
          <a:srgbClr val="004614"/>
        </a:accent5>
        <a:accent6>
          <a:srgbClr val="4D4D4D"/>
        </a:accent6>
        <a:hlink>
          <a:srgbClr val="0000FF"/>
        </a:hlink>
        <a:folHlink>
          <a:srgbClr val="800080"/>
        </a:folHlink>
      </a:clrScheme>
    </a:extraClrScheme>
  </a:extraClrSchemeLst>
  <a:custClrLst>
    <a:custClr name="Dark Gray">
      <a:srgbClr val="4D4D4D"/>
    </a:custClr>
    <a:custClr name="Mid Gray">
      <a:srgbClr val="7F7F7F"/>
    </a:custClr>
    <a:custClr name="Light Gray">
      <a:srgbClr val="B3B3B3"/>
    </a:custClr>
    <a:custClr name="Super Light Gray">
      <a:srgbClr val="D0D0D0"/>
    </a:custClr>
    <a:custClr name="Pale Gray">
      <a:srgbClr val="E6E6E6"/>
    </a:custClr>
    <a:custClr name="Custom Color6">
      <a:srgbClr val="C3922E"/>
    </a:custClr>
  </a:custClrLst>
  <a:extLst>
    <a:ext uri="{05A4C25C-085E-4340-85A3-A5531E510DB2}">
      <thm15:themeFamily xmlns:thm15="http://schemas.microsoft.com/office/thememl/2012/main" name="KR0137_CF (v4)" id="{C8437B25-9804-4200-B650-2144F1B4888E}" vid="{6B64B7AF-1F53-4991-B3BB-A5097C8BA4EA}"/>
    </a:ext>
  </a:extLst>
</a:theme>
</file>

<file path=ppt/theme/theme6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1_FLLTheme1">
  <a:themeElements>
    <a:clrScheme name="Custom 1">
      <a:dk1>
        <a:srgbClr val="1FBBEE"/>
      </a:dk1>
      <a:lt1>
        <a:srgbClr val="FFFFFF"/>
      </a:lt1>
      <a:dk2>
        <a:srgbClr val="0A84C0"/>
      </a:dk2>
      <a:lt2>
        <a:srgbClr val="7F7F7F"/>
      </a:lt2>
      <a:accent1>
        <a:srgbClr val="A5E3F8"/>
      </a:accent1>
      <a:accent2>
        <a:srgbClr val="8FD6F7"/>
      </a:accent2>
      <a:accent3>
        <a:srgbClr val="EF7A28"/>
      </a:accent3>
      <a:accent4>
        <a:srgbClr val="EA4425"/>
      </a:accent4>
      <a:accent5>
        <a:srgbClr val="F5AF7E"/>
      </a:accent5>
      <a:accent6>
        <a:srgbClr val="F28E7C"/>
      </a:accent6>
      <a:hlink>
        <a:srgbClr val="0A84C0"/>
      </a:hlink>
      <a:folHlink>
        <a:srgbClr val="1FBBEE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FLLTheme1" id="{D44273D3-D51C-4802-8D22-5D86B69CE257}" vid="{3B98054D-402D-445D-8EFF-93DC101CFCC7}"/>
    </a:ext>
  </a:extLst>
</a:theme>
</file>

<file path=ppt/theme/theme8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9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76736</TotalTime>
  <Words>1980</Words>
  <Application>Microsoft Office PowerPoint</Application>
  <PresentationFormat>Widescreen</PresentationFormat>
  <Paragraphs>459</Paragraphs>
  <Slides>29</Slides>
  <Notes>7</Notes>
  <HiddenSlides>0</HiddenSlides>
  <MMClips>0</MMClips>
  <ScaleCrop>false</ScaleCrop>
  <HeadingPairs>
    <vt:vector size="8" baseType="variant">
      <vt:variant>
        <vt:lpstr>Fonts Used</vt:lpstr>
      </vt:variant>
      <vt:variant>
        <vt:i4>10</vt:i4>
      </vt:variant>
      <vt:variant>
        <vt:lpstr>Theme</vt:lpstr>
      </vt:variant>
      <vt:variant>
        <vt:i4>7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47" baseType="lpstr">
      <vt:lpstr>Aptos</vt:lpstr>
      <vt:lpstr>Arial</vt:lpstr>
      <vt:lpstr>Calibri</vt:lpstr>
      <vt:lpstr>Calibri Light</vt:lpstr>
      <vt:lpstr>Gill Sans MT</vt:lpstr>
      <vt:lpstr>Helvetica Neue</vt:lpstr>
      <vt:lpstr>Segoe UI</vt:lpstr>
      <vt:lpstr>Source Serif Pro</vt:lpstr>
      <vt:lpstr>Symbol</vt:lpstr>
      <vt:lpstr>Wingdings</vt:lpstr>
      <vt:lpstr>10_White</vt:lpstr>
      <vt:lpstr>11_White</vt:lpstr>
      <vt:lpstr>3_UKD024 Template</vt:lpstr>
      <vt:lpstr>FLLTheme1</vt:lpstr>
      <vt:lpstr>White</vt:lpstr>
      <vt:lpstr>2_Office Theme</vt:lpstr>
      <vt:lpstr>1_FLLTheme1</vt:lpstr>
      <vt:lpstr>think-cell Slide</vt:lpstr>
      <vt:lpstr>PowerPoint Presentation</vt:lpstr>
      <vt:lpstr>PowerPoint Presentation</vt:lpstr>
      <vt:lpstr>PowerPoint Presentation</vt:lpstr>
      <vt:lpstr>HCV Prevalence:2022</vt:lpstr>
      <vt:lpstr>PowerPoint Presentation</vt:lpstr>
      <vt:lpstr>PowerPoint Presentation</vt:lpstr>
      <vt:lpstr>PowerPoint Presentation</vt:lpstr>
      <vt:lpstr>PowerPoint Presentation</vt:lpstr>
      <vt:lpstr> PM Program Targets for 3 years </vt:lpstr>
      <vt:lpstr>50% population in 4 Provinces and 2 regions &amp; ICT </vt:lpstr>
      <vt:lpstr>Pilot projects of HCV elimination in GB and Sindh</vt:lpstr>
      <vt:lpstr>Next steps</vt:lpstr>
      <vt:lpstr>PowerPoint Presentation</vt:lpstr>
      <vt:lpstr>PowerPoint Presentation</vt:lpstr>
      <vt:lpstr>Only WHO prequalified tests shall be used</vt:lpstr>
      <vt:lpstr>HCV medicines-Made in Pakistan </vt:lpstr>
      <vt:lpstr>PowerPoint Presentation</vt:lpstr>
      <vt:lpstr>PowerPoint Presentation</vt:lpstr>
      <vt:lpstr>Current position of the Project</vt:lpstr>
      <vt:lpstr>Challenges addressed: 1.Paper based data</vt:lpstr>
      <vt:lpstr>Challenges addressed: 2. Silent killer</vt:lpstr>
      <vt:lpstr>Challenges addressed: 3. Issues of LIMC</vt:lpstr>
      <vt:lpstr>Challenges addressed: 4. PCR test and its reporting</vt:lpstr>
      <vt:lpstr>Challenges addressed:5. Treatment</vt:lpstr>
      <vt:lpstr>Conclusions </vt:lpstr>
      <vt:lpstr>PowerPoint Presentation</vt:lpstr>
      <vt:lpstr>Districts with high HCV Prevalence</vt:lpstr>
      <vt:lpstr>High Prevalence HCV Districts</vt:lpstr>
      <vt:lpstr>Districts with high HCV Prevalence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abdul piracha</dc:creator>
  <cp:lastModifiedBy>Huma Qureshi</cp:lastModifiedBy>
  <cp:revision>537</cp:revision>
  <cp:lastPrinted>2021-10-12T11:55:49Z</cp:lastPrinted>
  <dcterms:created xsi:type="dcterms:W3CDTF">2020-12-09T14:00:58Z</dcterms:created>
  <dcterms:modified xsi:type="dcterms:W3CDTF">2025-05-31T13:43:42Z</dcterms:modified>
</cp:coreProperties>
</file>