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6" r:id="rId2"/>
    <p:sldId id="257" r:id="rId3"/>
    <p:sldId id="2147140214" r:id="rId4"/>
    <p:sldId id="261" r:id="rId5"/>
    <p:sldId id="262" r:id="rId6"/>
    <p:sldId id="2147140213" r:id="rId7"/>
    <p:sldId id="263" r:id="rId8"/>
    <p:sldId id="264" r:id="rId9"/>
    <p:sldId id="268" r:id="rId10"/>
    <p:sldId id="2147140216" r:id="rId11"/>
    <p:sldId id="269" r:id="rId12"/>
    <p:sldId id="265" r:id="rId13"/>
    <p:sldId id="2147140220" r:id="rId14"/>
    <p:sldId id="270" r:id="rId15"/>
    <p:sldId id="2147140218" r:id="rId16"/>
    <p:sldId id="2147140219" r:id="rId17"/>
    <p:sldId id="214714021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4959" autoAdjust="0"/>
  </p:normalViewPr>
  <p:slideViewPr>
    <p:cSldViewPr snapToGrid="0" snapToObjects="1">
      <p:cViewPr>
        <p:scale>
          <a:sx n="110" d="100"/>
          <a:sy n="110" d="100"/>
        </p:scale>
        <p:origin x="168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_al__ma_Sayfas_10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_al__ma_Sayfas_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_al__ma_Sayfas_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_al__ma_Sayfas_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_al__ma_Sayfas_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_al__ma_Sayfas_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_al__ma_Sayfas_7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_al__ma_Sayfas_8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_al__ma_Sayfas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c:style val="2"/>
  <c:chart>
    <c:title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Prevalence</c:v>
                </c:pt>
              </c:strCache>
            </c:strRef>
          </c:tx>
          <c:invertIfNegative val="1"/>
          <c:cat>
            <c:strRef>
              <c:f>Sheet1!$A$2:$A$6</c:f>
              <c:strCache>
                <c:ptCount val="5"/>
                <c:pt idx="0">
                  <c:v>HBV</c:v>
                </c:pt>
                <c:pt idx="1">
                  <c:v>HCV</c:v>
                </c:pt>
                <c:pt idx="2">
                  <c:v>HAV</c:v>
                </c:pt>
                <c:pt idx="3">
                  <c:v>HDV</c:v>
                </c:pt>
                <c:pt idx="4">
                  <c:v>HEV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296.0</c:v>
                </c:pt>
                <c:pt idx="1">
                  <c:v>58.0</c:v>
                </c:pt>
                <c:pt idx="2">
                  <c:v>100.0</c:v>
                </c:pt>
                <c:pt idx="3">
                  <c:v>12.0</c:v>
                </c:pt>
                <c:pt idx="4">
                  <c:v>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0F-476C-9F79-D44E8DBD2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949936"/>
        <c:axId val="-2076940144"/>
      </c:barChart>
      <c:catAx>
        <c:axId val="213494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76940144"/>
        <c:crosses val="autoZero"/>
        <c:auto val="1"/>
        <c:lblAlgn val="ctr"/>
        <c:lblOffset val="100"/>
        <c:noMultiLvlLbl val="0"/>
      </c:catAx>
      <c:valAx>
        <c:axId val="-207694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49499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BLOT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0951729922439019"/>
          <c:y val="0.132405511811024"/>
          <c:w val="0.885324030725077"/>
          <c:h val="0.50788349372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ENA PROFILE PLUS 1 IGG </c:v>
                </c:pt>
                <c:pt idx="1">
                  <c:v>LIVER PROFILE IGG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388.0</c:v>
                </c:pt>
                <c:pt idx="1">
                  <c:v>58.0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2B-430F-B67B-B5B30B0C92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ENA PROFILE PLUS 1 IGG </c:v>
                </c:pt>
                <c:pt idx="1">
                  <c:v>LIVER PROFILE IGG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317.0</c:v>
                </c:pt>
                <c:pt idx="1">
                  <c:v>27.0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2B-430F-B67B-B5B30B0C92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ENA PROFILE PLUS 1 IGG </c:v>
                </c:pt>
                <c:pt idx="1">
                  <c:v>LIVER PROFILE IGG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408.0</c:v>
                </c:pt>
                <c:pt idx="1">
                  <c:v>108.0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5E-409C-9D51-5E44407800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ENA PROFILE PLUS 1 IGG </c:v>
                </c:pt>
                <c:pt idx="1">
                  <c:v>LIVER PROFILE IGG 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621.0</c:v>
                </c:pt>
                <c:pt idx="1">
                  <c:v>121.0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C4-4CC8-9736-A8C1995E2F4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noFill/>
            <a:ln w="9525" cap="flat" cmpd="sng" algn="ctr">
              <a:solidFill>
                <a:schemeClr val="accent5"/>
              </a:solidFill>
              <a:miter lim="800000"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ENA PROFILE PLUS 1 IGG </c:v>
                </c:pt>
                <c:pt idx="1">
                  <c:v>LIVER PROFILE IGG 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1302.0</c:v>
                </c:pt>
                <c:pt idx="1">
                  <c:v>128.0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49-4987-BCD5-D55AA016F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2095128688"/>
        <c:axId val="2065382752"/>
      </c:barChart>
      <c:catAx>
        <c:axId val="20951286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65382752"/>
        <c:crosses val="autoZero"/>
        <c:auto val="1"/>
        <c:lblAlgn val="ctr"/>
        <c:lblOffset val="100"/>
        <c:noMultiLvlLbl val="0"/>
      </c:catAx>
      <c:valAx>
        <c:axId val="20653827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5128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09087249745"/>
          <c:y val="0.0777778203072071"/>
          <c:w val="0.803400052161921"/>
          <c:h val="0.80698086558446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noFill/>
              <a:ln w="9525" cap="flat" cmpd="sng" algn="ctr">
                <a:solidFill>
                  <a:schemeClr val="accent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F5-4DAB-84F9-10F0721CB216}"/>
              </c:ext>
            </c:extLst>
          </c:dPt>
          <c:dPt>
            <c:idx val="1"/>
            <c:invertIfNegative val="1"/>
            <c:bubble3D val="0"/>
            <c:spPr>
              <a:noFill/>
              <a:ln w="9525" cap="flat" cmpd="sng" algn="ctr">
                <a:solidFill>
                  <a:schemeClr val="accent2"/>
                </a:solidFill>
                <a:miter lim="800000"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F5-4DAB-84F9-10F0721CB216}"/>
              </c:ext>
            </c:extLst>
          </c:dPt>
          <c:dPt>
            <c:idx val="2"/>
            <c:invertIfNegative val="1"/>
            <c:bubble3D val="0"/>
            <c:spPr>
              <a:noFill/>
              <a:ln w="9525" cap="flat" cmpd="sng" algn="ctr">
                <a:solidFill>
                  <a:schemeClr val="accent3"/>
                </a:solidFill>
                <a:miter lim="800000"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F5-4DAB-84F9-10F0721CB216}"/>
              </c:ext>
            </c:extLst>
          </c:dPt>
          <c:dPt>
            <c:idx val="3"/>
            <c:invertIfNegative val="1"/>
            <c:bubble3D val="0"/>
            <c:spPr>
              <a:noFill/>
              <a:ln w="9525" cap="flat" cmpd="sng" algn="ctr">
                <a:solidFill>
                  <a:schemeClr val="accent4"/>
                </a:solidFill>
                <a:miter lim="800000"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F5-4DAB-84F9-10F0721CB216}"/>
              </c:ext>
            </c:extLst>
          </c:dPt>
          <c:dPt>
            <c:idx val="4"/>
            <c:invertIfNegative val="1"/>
            <c:bubble3D val="0"/>
            <c:spPr>
              <a:noFill/>
              <a:ln w="9525" cap="flat" cmpd="sng" algn="ctr">
                <a:solidFill>
                  <a:schemeClr val="accent5"/>
                </a:solidFill>
                <a:miter lim="800000"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F5-4DAB-84F9-10F0721CB216}"/>
              </c:ext>
            </c:extLst>
          </c:dPt>
          <c:dPt>
            <c:idx val="5"/>
            <c:invertIfNegative val="1"/>
            <c:bubble3D val="0"/>
            <c:spPr>
              <a:noFill/>
              <a:ln w="9525" cap="flat" cmpd="sng" algn="ctr">
                <a:solidFill>
                  <a:schemeClr val="accent6"/>
                </a:solidFill>
                <a:miter lim="800000"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F5-4DAB-84F9-10F0721CB216}"/>
              </c:ext>
            </c:extLst>
          </c:dPt>
          <c:dPt>
            <c:idx val="6"/>
            <c:invertIfNegative val="1"/>
            <c:bubble3D val="0"/>
            <c:spPr>
              <a:noFill/>
              <a:ln w="9525" cap="flat" cmpd="sng" algn="ctr">
                <a:solidFill>
                  <a:schemeClr val="accent1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1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F5-4DAB-84F9-10F0721CB216}"/>
              </c:ext>
            </c:extLst>
          </c:dPt>
          <c:dPt>
            <c:idx val="7"/>
            <c:invertIfNegative val="1"/>
            <c:bubble3D val="0"/>
            <c:spPr>
              <a:noFill/>
              <a:ln w="9525" cap="flat" cmpd="sng" algn="ctr">
                <a:solidFill>
                  <a:schemeClr val="accent2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2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F5-4DAB-84F9-10F0721CB216}"/>
              </c:ext>
            </c:extLst>
          </c:dPt>
          <c:dPt>
            <c:idx val="8"/>
            <c:invertIfNegative val="1"/>
            <c:bubble3D val="0"/>
            <c:spPr>
              <a:noFill/>
              <a:ln w="9525" cap="flat" cmpd="sng" algn="ctr">
                <a:solidFill>
                  <a:schemeClr val="accent3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3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F5-4DAB-84F9-10F0721CB216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2020.0</c:v>
                </c:pt>
                <c:pt idx="1">
                  <c:v>2021.0</c:v>
                </c:pt>
                <c:pt idx="2">
                  <c:v>2022.0</c:v>
                </c:pt>
                <c:pt idx="3">
                  <c:v>2023.0</c:v>
                </c:pt>
                <c:pt idx="4">
                  <c:v>2024.0</c:v>
                </c:pt>
                <c:pt idx="5">
                  <c:v>2025.0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450.0</c:v>
                </c:pt>
                <c:pt idx="1">
                  <c:v>645.0</c:v>
                </c:pt>
                <c:pt idx="2">
                  <c:v>2292.0</c:v>
                </c:pt>
                <c:pt idx="3">
                  <c:v>4196.0</c:v>
                </c:pt>
                <c:pt idx="4">
                  <c:v>6820.0</c:v>
                </c:pt>
                <c:pt idx="5">
                  <c:v>3850.0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3F5-4DAB-84F9-10F0721CB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50"/>
        <c:axId val="2108276432"/>
        <c:axId val="-2145413152"/>
      </c:barChart>
      <c:catAx>
        <c:axId val="21082764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45413152"/>
        <c:crosses val="autoZero"/>
        <c:auto val="1"/>
        <c:lblAlgn val="ctr"/>
        <c:lblOffset val="100"/>
        <c:noMultiLvlLbl val="0"/>
      </c:catAx>
      <c:valAx>
        <c:axId val="-21454131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827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Prevalence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noFill/>
              <a:ln w="9525" cap="flat" cmpd="sng" algn="ctr">
                <a:solidFill>
                  <a:schemeClr val="accent6"/>
                </a:solidFill>
                <a:miter lim="800000"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</c:dPt>
          <c:dPt>
            <c:idx val="1"/>
            <c:invertIfNegative val="1"/>
            <c:bubble3D val="0"/>
            <c:spPr>
              <a:noFill/>
              <a:ln w="9525" cap="flat" cmpd="sng" algn="ctr">
                <a:solidFill>
                  <a:schemeClr val="accent5"/>
                </a:solidFill>
                <a:miter lim="800000"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</c:dPt>
          <c:dPt>
            <c:idx val="2"/>
            <c:invertIfNegative val="1"/>
            <c:bubble3D val="0"/>
            <c:spPr>
              <a:noFill/>
              <a:ln w="9525" cap="flat" cmpd="sng" algn="ctr">
                <a:solidFill>
                  <a:schemeClr val="accent4"/>
                </a:solidFill>
                <a:miter lim="800000"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</c:dPt>
          <c:dPt>
            <c:idx val="3"/>
            <c:invertIfNegative val="1"/>
            <c:bubble3D val="0"/>
            <c:spPr>
              <a:noFill/>
              <a:ln w="9525" cap="flat" cmpd="sng" algn="ctr">
                <a:solidFill>
                  <a:schemeClr val="accent6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6">
                    <a:lumMod val="60000"/>
                    <a:satMod val="175000"/>
                    <a:alpha val="25000"/>
                  </a:schemeClr>
                </a:glow>
              </a:effectLst>
            </c:spPr>
          </c:dPt>
          <c:dPt>
            <c:idx val="4"/>
            <c:invertIfNegative val="1"/>
            <c:bubble3D val="0"/>
            <c:spPr>
              <a:noFill/>
              <a:ln w="9525" cap="flat" cmpd="sng" algn="ctr">
                <a:solidFill>
                  <a:schemeClr val="accent5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5">
                    <a:lumMod val="60000"/>
                    <a:satMod val="175000"/>
                    <a:alpha val="25000"/>
                  </a:schemeClr>
                </a:glow>
              </a:effectLst>
            </c:spPr>
          </c:dPt>
          <c:dPt>
            <c:idx val="5"/>
            <c:invertIfNegative val="1"/>
            <c:bubble3D val="0"/>
            <c:spPr>
              <a:noFill/>
              <a:ln w="9525" cap="flat" cmpd="sng" algn="ctr">
                <a:solidFill>
                  <a:schemeClr val="accent4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4">
                    <a:lumMod val="60000"/>
                    <a:satMod val="175000"/>
                    <a:alpha val="25000"/>
                  </a:schemeClr>
                </a:glow>
              </a:effectLst>
            </c:spPr>
          </c:dPt>
          <c:dPt>
            <c:idx val="6"/>
            <c:invertIfNegative val="1"/>
            <c:bubble3D val="0"/>
            <c:spPr>
              <a:noFill/>
              <a:ln w="9525" cap="flat" cmpd="sng" algn="ctr">
                <a:solidFill>
                  <a:schemeClr val="accent6">
                    <a:lumMod val="80000"/>
                    <a:lumOff val="20000"/>
                  </a:schemeClr>
                </a:solidFill>
                <a:miter lim="800000"/>
              </a:ln>
              <a:effectLst>
                <a:glow rad="63500">
                  <a:schemeClr val="accent6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dPt>
          <c:dPt>
            <c:idx val="7"/>
            <c:invertIfNegative val="1"/>
            <c:bubble3D val="0"/>
            <c:spPr>
              <a:noFill/>
              <a:ln w="9525" cap="flat" cmpd="sng" algn="ctr">
                <a:solidFill>
                  <a:schemeClr val="accent5">
                    <a:lumMod val="80000"/>
                    <a:lumOff val="20000"/>
                  </a:schemeClr>
                </a:solidFill>
                <a:miter lim="800000"/>
              </a:ln>
              <a:effectLst>
                <a:glow rad="63500">
                  <a:schemeClr val="accent5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dPt>
          <c:dPt>
            <c:idx val="8"/>
            <c:invertIfNegative val="1"/>
            <c:bubble3D val="0"/>
            <c:spPr>
              <a:noFill/>
              <a:ln w="9525" cap="flat" cmpd="sng" algn="ctr">
                <a:solidFill>
                  <a:schemeClr val="accent4">
                    <a:lumMod val="80000"/>
                    <a:lumOff val="20000"/>
                  </a:schemeClr>
                </a:solidFill>
                <a:miter lim="800000"/>
              </a:ln>
              <a:effectLst>
                <a:glow rad="63500">
                  <a:schemeClr val="accent4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dPt>
          <c:cat>
            <c:strRef>
              <c:f>Sheet1!$A$2:$A$10</c:f>
              <c:strCache>
                <c:ptCount val="9"/>
                <c:pt idx="0">
                  <c:v>0-10</c:v>
                </c:pt>
                <c:pt idx="1">
                  <c:v>11y-20y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1.79</c:v>
                </c:pt>
                <c:pt idx="2">
                  <c:v>10.48</c:v>
                </c:pt>
                <c:pt idx="3">
                  <c:v>32.5</c:v>
                </c:pt>
                <c:pt idx="4">
                  <c:v>18.4</c:v>
                </c:pt>
                <c:pt idx="5">
                  <c:v>15.6</c:v>
                </c:pt>
                <c:pt idx="6">
                  <c:v>15.14</c:v>
                </c:pt>
                <c:pt idx="7">
                  <c:v>4.6</c:v>
                </c:pt>
                <c:pt idx="8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F9-4144-BCBB-D27FDA450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-2079990304"/>
        <c:axId val="2104395680"/>
      </c:barChart>
      <c:catAx>
        <c:axId val="-20799903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4395680"/>
        <c:crosses val="autoZero"/>
        <c:auto val="1"/>
        <c:lblAlgn val="ctr"/>
        <c:lblOffset val="100"/>
        <c:noMultiLvlLbl val="0"/>
      </c:catAx>
      <c:valAx>
        <c:axId val="21043956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07999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Prevalence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noFill/>
              <a:ln w="9525" cap="flat" cmpd="sng" algn="ctr">
                <a:solidFill>
                  <a:schemeClr val="accent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dPt>
          <c:dPt>
            <c:idx val="1"/>
            <c:invertIfNegative val="1"/>
            <c:bubble3D val="0"/>
            <c:spPr>
              <a:noFill/>
              <a:ln w="9525" cap="flat" cmpd="sng" algn="ctr">
                <a:solidFill>
                  <a:schemeClr val="accent2"/>
                </a:solidFill>
                <a:miter lim="800000"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dPt>
          <c:dPt>
            <c:idx val="2"/>
            <c:invertIfNegative val="1"/>
            <c:bubble3D val="0"/>
            <c:spPr>
              <a:noFill/>
              <a:ln w="9525" cap="flat" cmpd="sng" algn="ctr">
                <a:solidFill>
                  <a:schemeClr val="accent3"/>
                </a:solidFill>
                <a:miter lim="800000"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dPt>
          <c:dPt>
            <c:idx val="3"/>
            <c:invertIfNegative val="1"/>
            <c:bubble3D val="0"/>
            <c:spPr>
              <a:noFill/>
              <a:ln w="9525" cap="flat" cmpd="sng" algn="ctr">
                <a:solidFill>
                  <a:schemeClr val="accent4"/>
                </a:solidFill>
                <a:miter lim="800000"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</c:dPt>
          <c:cat>
            <c:strRef>
              <c:f>Sheet1!$A$2:$A$5</c:f>
              <c:strCache>
                <c:ptCount val="4"/>
                <c:pt idx="0">
                  <c:v>General Pop.</c:v>
                </c:pt>
                <c:pt idx="1">
                  <c:v>PWID</c:v>
                </c:pt>
                <c:pt idx="2">
                  <c:v>Prisoners</c:v>
                </c:pt>
                <c:pt idx="3">
                  <c:v>Healthcare Workers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</c:v>
                </c:pt>
                <c:pt idx="1">
                  <c:v>34.5</c:v>
                </c:pt>
                <c:pt idx="2">
                  <c:v>12.1</c:v>
                </c:pt>
                <c:pt idx="3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0A-4383-89AA-A64B5DEDC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-2139448048"/>
        <c:axId val="-2139591600"/>
      </c:barChart>
      <c:catAx>
        <c:axId val="-21394480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39591600"/>
        <c:crosses val="autoZero"/>
        <c:auto val="1"/>
        <c:lblAlgn val="ctr"/>
        <c:lblOffset val="100"/>
        <c:noMultiLvlLbl val="0"/>
      </c:catAx>
      <c:valAx>
        <c:axId val="-21395916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3944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09087249745"/>
          <c:y val="0.0777778203072071"/>
          <c:w val="0.803400052161921"/>
          <c:h val="0.80698086558446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noFill/>
              <a:ln w="9525" cap="flat" cmpd="sng" algn="ctr">
                <a:solidFill>
                  <a:schemeClr val="accent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F5-4DAB-84F9-10F0721CB216}"/>
              </c:ext>
            </c:extLst>
          </c:dPt>
          <c:dPt>
            <c:idx val="1"/>
            <c:invertIfNegative val="1"/>
            <c:bubble3D val="0"/>
            <c:spPr>
              <a:noFill/>
              <a:ln w="9525" cap="flat" cmpd="sng" algn="ctr">
                <a:solidFill>
                  <a:schemeClr val="accent2"/>
                </a:solidFill>
                <a:miter lim="800000"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F5-4DAB-84F9-10F0721CB216}"/>
              </c:ext>
            </c:extLst>
          </c:dPt>
          <c:dPt>
            <c:idx val="2"/>
            <c:invertIfNegative val="1"/>
            <c:bubble3D val="0"/>
            <c:spPr>
              <a:noFill/>
              <a:ln w="9525" cap="flat" cmpd="sng" algn="ctr">
                <a:solidFill>
                  <a:schemeClr val="accent3"/>
                </a:solidFill>
                <a:miter lim="800000"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F5-4DAB-84F9-10F0721CB216}"/>
              </c:ext>
            </c:extLst>
          </c:dPt>
          <c:dPt>
            <c:idx val="3"/>
            <c:invertIfNegative val="1"/>
            <c:bubble3D val="0"/>
            <c:spPr>
              <a:noFill/>
              <a:ln w="9525" cap="flat" cmpd="sng" algn="ctr">
                <a:solidFill>
                  <a:schemeClr val="accent4"/>
                </a:solidFill>
                <a:miter lim="800000"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F5-4DAB-84F9-10F0721CB216}"/>
              </c:ext>
            </c:extLst>
          </c:dPt>
          <c:dPt>
            <c:idx val="4"/>
            <c:invertIfNegative val="1"/>
            <c:bubble3D val="0"/>
            <c:spPr>
              <a:noFill/>
              <a:ln w="9525" cap="flat" cmpd="sng" algn="ctr">
                <a:solidFill>
                  <a:schemeClr val="accent5"/>
                </a:solidFill>
                <a:miter lim="800000"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F5-4DAB-84F9-10F0721CB216}"/>
              </c:ext>
            </c:extLst>
          </c:dPt>
          <c:dPt>
            <c:idx val="5"/>
            <c:invertIfNegative val="1"/>
            <c:bubble3D val="0"/>
            <c:spPr>
              <a:noFill/>
              <a:ln w="9525" cap="flat" cmpd="sng" algn="ctr">
                <a:solidFill>
                  <a:schemeClr val="accent6"/>
                </a:solidFill>
                <a:miter lim="800000"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F5-4DAB-84F9-10F0721CB216}"/>
              </c:ext>
            </c:extLst>
          </c:dPt>
          <c:dPt>
            <c:idx val="6"/>
            <c:invertIfNegative val="1"/>
            <c:bubble3D val="0"/>
            <c:spPr>
              <a:noFill/>
              <a:ln w="9525" cap="flat" cmpd="sng" algn="ctr">
                <a:solidFill>
                  <a:schemeClr val="accent1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1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F5-4DAB-84F9-10F0721CB216}"/>
              </c:ext>
            </c:extLst>
          </c:dPt>
          <c:dPt>
            <c:idx val="7"/>
            <c:invertIfNegative val="1"/>
            <c:bubble3D val="0"/>
            <c:spPr>
              <a:noFill/>
              <a:ln w="9525" cap="flat" cmpd="sng" algn="ctr">
                <a:solidFill>
                  <a:schemeClr val="accent2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2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F5-4DAB-84F9-10F0721CB216}"/>
              </c:ext>
            </c:extLst>
          </c:dPt>
          <c:dPt>
            <c:idx val="8"/>
            <c:invertIfNegative val="1"/>
            <c:bubble3D val="0"/>
            <c:spPr>
              <a:noFill/>
              <a:ln w="9525" cap="flat" cmpd="sng" algn="ctr">
                <a:solidFill>
                  <a:schemeClr val="accent3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3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F5-4DAB-84F9-10F0721CB216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2020.0</c:v>
                </c:pt>
                <c:pt idx="1">
                  <c:v>2021.0</c:v>
                </c:pt>
                <c:pt idx="2">
                  <c:v>2022.0</c:v>
                </c:pt>
                <c:pt idx="3">
                  <c:v>2023.0</c:v>
                </c:pt>
                <c:pt idx="4">
                  <c:v>2024.0</c:v>
                </c:pt>
                <c:pt idx="5">
                  <c:v>2025.0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621.0</c:v>
                </c:pt>
                <c:pt idx="1">
                  <c:v>1022.0</c:v>
                </c:pt>
                <c:pt idx="2">
                  <c:v>3618.0</c:v>
                </c:pt>
                <c:pt idx="3">
                  <c:v>6368.0</c:v>
                </c:pt>
                <c:pt idx="4">
                  <c:v>7181.0</c:v>
                </c:pt>
                <c:pt idx="5">
                  <c:v>4250.0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3F5-4DAB-84F9-10F0721CB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50"/>
        <c:axId val="2111424400"/>
        <c:axId val="2111284416"/>
      </c:barChart>
      <c:catAx>
        <c:axId val="21114244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1284416"/>
        <c:crosses val="autoZero"/>
        <c:auto val="1"/>
        <c:lblAlgn val="ctr"/>
        <c:lblOffset val="100"/>
        <c:noMultiLvlLbl val="0"/>
      </c:catAx>
      <c:valAx>
        <c:axId val="2111284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142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Sayfa1!$A$2:$A$5</c:f>
              <c:strCache>
                <c:ptCount val="4"/>
                <c:pt idx="0">
                  <c:v>Genotype1b</c:v>
                </c:pt>
                <c:pt idx="1">
                  <c:v>Genotype2</c:v>
                </c:pt>
                <c:pt idx="2">
                  <c:v>Genotype3</c:v>
                </c:pt>
                <c:pt idx="3">
                  <c:v>Genotype&amp;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88.0</c:v>
                </c:pt>
                <c:pt idx="1">
                  <c:v>5.0</c:v>
                </c:pt>
                <c:pt idx="2">
                  <c:v>32.0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Prevalence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noFill/>
              <a:ln w="9525" cap="flat" cmpd="sng" algn="ctr">
                <a:solidFill>
                  <a:schemeClr val="accent6"/>
                </a:solidFill>
                <a:miter lim="800000"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03-4F0A-8F69-9F94D326C4B2}"/>
              </c:ext>
            </c:extLst>
          </c:dPt>
          <c:dPt>
            <c:idx val="1"/>
            <c:invertIfNegative val="1"/>
            <c:bubble3D val="0"/>
            <c:spPr>
              <a:noFill/>
              <a:ln w="9525" cap="flat" cmpd="sng" algn="ctr">
                <a:solidFill>
                  <a:schemeClr val="accent5"/>
                </a:solidFill>
                <a:miter lim="800000"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03-4F0A-8F69-9F94D326C4B2}"/>
              </c:ext>
            </c:extLst>
          </c:dPt>
          <c:dPt>
            <c:idx val="2"/>
            <c:invertIfNegative val="1"/>
            <c:bubble3D val="0"/>
            <c:spPr>
              <a:noFill/>
              <a:ln w="9525" cap="flat" cmpd="sng" algn="ctr">
                <a:solidFill>
                  <a:schemeClr val="accent4"/>
                </a:solidFill>
                <a:miter lim="800000"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03-4F0A-8F69-9F94D326C4B2}"/>
              </c:ext>
            </c:extLst>
          </c:dPt>
          <c:dPt>
            <c:idx val="3"/>
            <c:invertIfNegative val="1"/>
            <c:bubble3D val="0"/>
            <c:spPr>
              <a:noFill/>
              <a:ln w="9525" cap="flat" cmpd="sng" algn="ctr">
                <a:solidFill>
                  <a:schemeClr val="accent6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6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03-4F0A-8F69-9F94D326C4B2}"/>
              </c:ext>
            </c:extLst>
          </c:dPt>
          <c:dPt>
            <c:idx val="4"/>
            <c:invertIfNegative val="1"/>
            <c:bubble3D val="0"/>
            <c:spPr>
              <a:noFill/>
              <a:ln w="9525" cap="flat" cmpd="sng" algn="ctr">
                <a:solidFill>
                  <a:schemeClr val="accent5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5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03-4F0A-8F69-9F94D326C4B2}"/>
              </c:ext>
            </c:extLst>
          </c:dPt>
          <c:dPt>
            <c:idx val="5"/>
            <c:invertIfNegative val="1"/>
            <c:bubble3D val="0"/>
            <c:spPr>
              <a:noFill/>
              <a:ln w="9525" cap="flat" cmpd="sng" algn="ctr">
                <a:solidFill>
                  <a:schemeClr val="accent4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4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303-4F0A-8F69-9F94D326C4B2}"/>
              </c:ext>
            </c:extLst>
          </c:dPt>
          <c:dPt>
            <c:idx val="6"/>
            <c:invertIfNegative val="1"/>
            <c:bubble3D val="0"/>
            <c:spPr>
              <a:noFill/>
              <a:ln w="9525" cap="flat" cmpd="sng" algn="ctr">
                <a:solidFill>
                  <a:schemeClr val="accent6">
                    <a:lumMod val="80000"/>
                    <a:lumOff val="20000"/>
                  </a:schemeClr>
                </a:solidFill>
                <a:miter lim="800000"/>
              </a:ln>
              <a:effectLst>
                <a:glow rad="63500">
                  <a:schemeClr val="accent6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303-4F0A-8F69-9F94D326C4B2}"/>
              </c:ext>
            </c:extLst>
          </c:dPt>
          <c:dPt>
            <c:idx val="7"/>
            <c:invertIfNegative val="1"/>
            <c:bubble3D val="0"/>
            <c:spPr>
              <a:noFill/>
              <a:ln w="9525" cap="flat" cmpd="sng" algn="ctr">
                <a:solidFill>
                  <a:schemeClr val="accent5">
                    <a:lumMod val="80000"/>
                    <a:lumOff val="20000"/>
                  </a:schemeClr>
                </a:solidFill>
                <a:miter lim="800000"/>
              </a:ln>
              <a:effectLst>
                <a:glow rad="63500">
                  <a:schemeClr val="accent5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303-4F0A-8F69-9F94D326C4B2}"/>
              </c:ext>
            </c:extLst>
          </c:dPt>
          <c:dPt>
            <c:idx val="8"/>
            <c:invertIfNegative val="1"/>
            <c:bubble3D val="0"/>
            <c:spPr>
              <a:noFill/>
              <a:ln w="9525" cap="flat" cmpd="sng" algn="ctr">
                <a:solidFill>
                  <a:schemeClr val="accent4">
                    <a:lumMod val="80000"/>
                    <a:lumOff val="20000"/>
                  </a:schemeClr>
                </a:solidFill>
                <a:miter lim="800000"/>
              </a:ln>
              <a:effectLst>
                <a:glow rad="63500">
                  <a:schemeClr val="accent4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303-4F0A-8F69-9F94D326C4B2}"/>
              </c:ext>
            </c:extLst>
          </c:dPt>
          <c:cat>
            <c:strRef>
              <c:f>Sheet1!$A$2:$A$10</c:f>
              <c:strCache>
                <c:ptCount val="9"/>
                <c:pt idx="0">
                  <c:v>0-10</c:v>
                </c:pt>
                <c:pt idx="1">
                  <c:v>11y-20y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28.0</c:v>
                </c:pt>
                <c:pt idx="1">
                  <c:v>39.0</c:v>
                </c:pt>
                <c:pt idx="2">
                  <c:v>147.0</c:v>
                </c:pt>
                <c:pt idx="3">
                  <c:v>368.0</c:v>
                </c:pt>
                <c:pt idx="4">
                  <c:v>642.0</c:v>
                </c:pt>
                <c:pt idx="5">
                  <c:v>542.0</c:v>
                </c:pt>
                <c:pt idx="6">
                  <c:v>601.0</c:v>
                </c:pt>
                <c:pt idx="7">
                  <c:v>148.0</c:v>
                </c:pt>
                <c:pt idx="8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303-4F0A-8F69-9F94D326C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2112784080"/>
        <c:axId val="-2147459648"/>
      </c:barChart>
      <c:catAx>
        <c:axId val="21127840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47459648"/>
        <c:crosses val="autoZero"/>
        <c:auto val="1"/>
        <c:lblAlgn val="ctr"/>
        <c:lblOffset val="100"/>
        <c:noMultiLvlLbl val="0"/>
      </c:catAx>
      <c:valAx>
        <c:axId val="-21474596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278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Prevalence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noFill/>
              <a:ln w="9525" cap="flat" cmpd="sng" algn="ctr">
                <a:solidFill>
                  <a:schemeClr val="accent6"/>
                </a:solidFill>
                <a:miter lim="800000"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45-4728-BC17-C7C031F83D63}"/>
              </c:ext>
            </c:extLst>
          </c:dPt>
          <c:dPt>
            <c:idx val="1"/>
            <c:invertIfNegative val="1"/>
            <c:bubble3D val="0"/>
            <c:spPr>
              <a:noFill/>
              <a:ln w="9525" cap="flat" cmpd="sng" algn="ctr">
                <a:solidFill>
                  <a:schemeClr val="accent5"/>
                </a:solidFill>
                <a:miter lim="800000"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45-4728-BC17-C7C031F83D63}"/>
              </c:ext>
            </c:extLst>
          </c:dPt>
          <c:dPt>
            <c:idx val="2"/>
            <c:invertIfNegative val="1"/>
            <c:bubble3D val="0"/>
            <c:spPr>
              <a:noFill/>
              <a:ln w="9525" cap="flat" cmpd="sng" algn="ctr">
                <a:solidFill>
                  <a:schemeClr val="accent4"/>
                </a:solidFill>
                <a:miter lim="800000"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45-4728-BC17-C7C031F83D63}"/>
              </c:ext>
            </c:extLst>
          </c:dPt>
          <c:dPt>
            <c:idx val="3"/>
            <c:invertIfNegative val="1"/>
            <c:bubble3D val="0"/>
            <c:spPr>
              <a:noFill/>
              <a:ln w="9525" cap="flat" cmpd="sng" algn="ctr">
                <a:solidFill>
                  <a:schemeClr val="accent6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6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45-4728-BC17-C7C031F83D63}"/>
              </c:ext>
            </c:extLst>
          </c:dPt>
          <c:dPt>
            <c:idx val="4"/>
            <c:invertIfNegative val="1"/>
            <c:bubble3D val="0"/>
            <c:spPr>
              <a:noFill/>
              <a:ln w="9525" cap="flat" cmpd="sng" algn="ctr">
                <a:solidFill>
                  <a:schemeClr val="accent5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5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45-4728-BC17-C7C031F83D63}"/>
              </c:ext>
            </c:extLst>
          </c:dPt>
          <c:dPt>
            <c:idx val="5"/>
            <c:invertIfNegative val="1"/>
            <c:bubble3D val="0"/>
            <c:spPr>
              <a:noFill/>
              <a:ln w="9525" cap="flat" cmpd="sng" algn="ctr">
                <a:solidFill>
                  <a:schemeClr val="accent4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4">
                    <a:lumMod val="6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B45-4728-BC17-C7C031F83D63}"/>
              </c:ext>
            </c:extLst>
          </c:dPt>
          <c:dPt>
            <c:idx val="6"/>
            <c:invertIfNegative val="1"/>
            <c:bubble3D val="0"/>
            <c:spPr>
              <a:noFill/>
              <a:ln w="9525" cap="flat" cmpd="sng" algn="ctr">
                <a:solidFill>
                  <a:schemeClr val="accent6">
                    <a:lumMod val="80000"/>
                    <a:lumOff val="20000"/>
                  </a:schemeClr>
                </a:solidFill>
                <a:miter lim="800000"/>
              </a:ln>
              <a:effectLst>
                <a:glow rad="63500">
                  <a:schemeClr val="accent6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B45-4728-BC17-C7C031F83D63}"/>
              </c:ext>
            </c:extLst>
          </c:dPt>
          <c:dPt>
            <c:idx val="7"/>
            <c:invertIfNegative val="1"/>
            <c:bubble3D val="0"/>
            <c:spPr>
              <a:noFill/>
              <a:ln w="9525" cap="flat" cmpd="sng" algn="ctr">
                <a:solidFill>
                  <a:schemeClr val="accent5">
                    <a:lumMod val="80000"/>
                    <a:lumOff val="20000"/>
                  </a:schemeClr>
                </a:solidFill>
                <a:miter lim="800000"/>
              </a:ln>
              <a:effectLst>
                <a:glow rad="63500">
                  <a:schemeClr val="accent5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B45-4728-BC17-C7C031F83D63}"/>
              </c:ext>
            </c:extLst>
          </c:dPt>
          <c:dPt>
            <c:idx val="8"/>
            <c:invertIfNegative val="1"/>
            <c:bubble3D val="0"/>
            <c:spPr>
              <a:noFill/>
              <a:ln w="9525" cap="flat" cmpd="sng" algn="ctr">
                <a:solidFill>
                  <a:schemeClr val="accent4">
                    <a:lumMod val="80000"/>
                    <a:lumOff val="20000"/>
                  </a:schemeClr>
                </a:solidFill>
                <a:miter lim="800000"/>
              </a:ln>
              <a:effectLst>
                <a:glow rad="63500">
                  <a:schemeClr val="accent4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B45-4728-BC17-C7C031F83D63}"/>
              </c:ext>
            </c:extLst>
          </c:dPt>
          <c:cat>
            <c:strRef>
              <c:f>Sheet1!$A$2:$A$10</c:f>
              <c:strCache>
                <c:ptCount val="9"/>
                <c:pt idx="0">
                  <c:v>0-10</c:v>
                </c:pt>
                <c:pt idx="1">
                  <c:v>11y-20y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</c:v>
                </c:pt>
                <c:pt idx="1">
                  <c:v>6.0</c:v>
                </c:pt>
                <c:pt idx="2">
                  <c:v>14.0</c:v>
                </c:pt>
                <c:pt idx="3">
                  <c:v>108.0</c:v>
                </c:pt>
                <c:pt idx="4">
                  <c:v>31.0</c:v>
                </c:pt>
                <c:pt idx="5">
                  <c:v>27.0</c:v>
                </c:pt>
                <c:pt idx="6">
                  <c:v>24.0</c:v>
                </c:pt>
                <c:pt idx="7">
                  <c:v>5.0</c:v>
                </c:pt>
                <c:pt idx="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B45-4728-BC17-C7C031F83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2111717968"/>
        <c:axId val="2111432640"/>
      </c:barChart>
      <c:catAx>
        <c:axId val="21117179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1432640"/>
        <c:crosses val="autoZero"/>
        <c:auto val="1"/>
        <c:lblAlgn val="ctr"/>
        <c:lblOffset val="100"/>
        <c:noMultiLvlLbl val="0"/>
      </c:catAx>
      <c:valAx>
        <c:axId val="21114326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17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IIFT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BASIC PROFILE 3A (ANA,AMA,ASMA)</c:v>
                </c:pt>
                <c:pt idx="1">
                  <c:v> HEP20-10/LİVER (ANA)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124.0</c:v>
                </c:pt>
                <c:pt idx="1">
                  <c:v>1654.0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79-45CF-9E20-97BE116C0B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BASIC PROFILE 3A (ANA,AMA,ASMA)</c:v>
                </c:pt>
                <c:pt idx="1">
                  <c:v> HEP20-10/LİVER (ANA)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74.0</c:v>
                </c:pt>
                <c:pt idx="1">
                  <c:v>1265.0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79-45CF-9E20-97BE116C0B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BASIC PROFILE 3A (ANA,AMA,ASMA)</c:v>
                </c:pt>
                <c:pt idx="1">
                  <c:v> HEP20-10/LİVER (ANA)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124.0</c:v>
                </c:pt>
                <c:pt idx="1">
                  <c:v>1793.0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79-45CF-9E20-97BE116C0B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BASIC PROFILE 3A (ANA,AMA,ASMA)</c:v>
                </c:pt>
                <c:pt idx="1">
                  <c:v> HEP20-10/LİVER (ANA)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224.0</c:v>
                </c:pt>
                <c:pt idx="1">
                  <c:v>2359.0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19-4E0B-9C58-BC59C48218D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noFill/>
            <a:ln w="9525" cap="flat" cmpd="sng" algn="ctr">
              <a:solidFill>
                <a:schemeClr val="accent5"/>
              </a:solidFill>
              <a:miter lim="800000"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BASIC PROFILE 3A (ANA,AMA,ASMA)</c:v>
                </c:pt>
                <c:pt idx="1">
                  <c:v> HEP20-10/LİVER (ANA)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297.0</c:v>
                </c:pt>
                <c:pt idx="1">
                  <c:v>2296.0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23-49CA-9F41-8AB532D79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2111612112"/>
        <c:axId val="2111430256"/>
      </c:barChart>
      <c:catAx>
        <c:axId val="21116121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1430256"/>
        <c:crosses val="autoZero"/>
        <c:auto val="1"/>
        <c:lblAlgn val="ctr"/>
        <c:lblOffset val="100"/>
        <c:noMultiLvlLbl val="0"/>
      </c:catAx>
      <c:valAx>
        <c:axId val="21114302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161211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58F19-3A53-4F79-9510-F10B75DD212F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C879C3D9-C01B-465F-B177-CC06222409BB}">
      <dgm:prSet phldrT="[Metin]"/>
      <dgm:spPr/>
      <dgm:t>
        <a:bodyPr/>
        <a:lstStyle/>
        <a:p>
          <a:r>
            <a:rPr lang="en-US" dirty="0"/>
            <a:t>%62 POSITIVE</a:t>
          </a:r>
          <a:endParaRPr lang="tr-TR" dirty="0"/>
        </a:p>
      </dgm:t>
    </dgm:pt>
    <dgm:pt modelId="{1C88B12F-D1DF-4533-9E7F-92EECF359DFB}" type="parTrans" cxnId="{C24CBC7E-8BF9-411A-922E-29E31B38494D}">
      <dgm:prSet/>
      <dgm:spPr/>
      <dgm:t>
        <a:bodyPr/>
        <a:lstStyle/>
        <a:p>
          <a:endParaRPr lang="tr-TR"/>
        </a:p>
      </dgm:t>
    </dgm:pt>
    <dgm:pt modelId="{54245530-7C55-4628-80D5-92404E249A9E}" type="sibTrans" cxnId="{C24CBC7E-8BF9-411A-922E-29E31B38494D}">
      <dgm:prSet/>
      <dgm:spPr/>
      <dgm:t>
        <a:bodyPr/>
        <a:lstStyle/>
        <a:p>
          <a:endParaRPr lang="tr-TR"/>
        </a:p>
      </dgm:t>
    </dgm:pt>
    <dgm:pt modelId="{CBA4A0AF-D3CE-4191-B5F7-F573AABCF70D}">
      <dgm:prSet phldrT="[Metin]"/>
      <dgm:spPr/>
      <dgm:t>
        <a:bodyPr/>
        <a:lstStyle/>
        <a:p>
          <a:r>
            <a:rPr lang="en-US" dirty="0"/>
            <a:t>%42 FEMALE</a:t>
          </a:r>
          <a:endParaRPr lang="tr-TR" dirty="0"/>
        </a:p>
      </dgm:t>
    </dgm:pt>
    <dgm:pt modelId="{25F45732-5532-4741-B849-218E58961E87}" type="parTrans" cxnId="{D0FD32B9-74C2-478C-9BBE-D8337493F1C5}">
      <dgm:prSet/>
      <dgm:spPr/>
      <dgm:t>
        <a:bodyPr/>
        <a:lstStyle/>
        <a:p>
          <a:endParaRPr lang="tr-TR"/>
        </a:p>
      </dgm:t>
    </dgm:pt>
    <dgm:pt modelId="{5FF72252-B646-492B-A78A-FE4AD3FBBEFF}" type="sibTrans" cxnId="{D0FD32B9-74C2-478C-9BBE-D8337493F1C5}">
      <dgm:prSet/>
      <dgm:spPr/>
      <dgm:t>
        <a:bodyPr/>
        <a:lstStyle/>
        <a:p>
          <a:endParaRPr lang="tr-TR"/>
        </a:p>
      </dgm:t>
    </dgm:pt>
    <dgm:pt modelId="{0515BDEE-9944-41B5-AB52-E16E58395178}">
      <dgm:prSet phldrT="[Metin]"/>
      <dgm:spPr/>
      <dgm:t>
        <a:bodyPr/>
        <a:lstStyle/>
        <a:p>
          <a:r>
            <a:rPr lang="en-US" dirty="0"/>
            <a:t>%58 MALE</a:t>
          </a:r>
          <a:endParaRPr lang="tr-TR" dirty="0"/>
        </a:p>
      </dgm:t>
    </dgm:pt>
    <dgm:pt modelId="{EC341A1B-91C3-4648-B77E-59068FD0419C}" type="sibTrans" cxnId="{19AB3B9F-BE49-4E7A-B67C-DBB7EACD9D3E}">
      <dgm:prSet/>
      <dgm:spPr/>
      <dgm:t>
        <a:bodyPr/>
        <a:lstStyle/>
        <a:p>
          <a:endParaRPr lang="tr-TR"/>
        </a:p>
      </dgm:t>
    </dgm:pt>
    <dgm:pt modelId="{9C773782-2C3E-4A3E-BF32-094FB43C75B4}" type="parTrans" cxnId="{19AB3B9F-BE49-4E7A-B67C-DBB7EACD9D3E}">
      <dgm:prSet/>
      <dgm:spPr/>
      <dgm:t>
        <a:bodyPr/>
        <a:lstStyle/>
        <a:p>
          <a:endParaRPr lang="tr-TR"/>
        </a:p>
      </dgm:t>
    </dgm:pt>
    <dgm:pt modelId="{3B72A894-9D8A-480B-AD65-C207E96A28AC}">
      <dgm:prSet phldrT="[Metin]"/>
      <dgm:spPr/>
      <dgm:t>
        <a:bodyPr/>
        <a:lstStyle/>
        <a:p>
          <a:r>
            <a:rPr lang="en-US" dirty="0"/>
            <a:t>GENOTYPE D</a:t>
          </a:r>
          <a:endParaRPr lang="tr-TR" dirty="0"/>
        </a:p>
      </dgm:t>
    </dgm:pt>
    <dgm:pt modelId="{656DA8AF-B2D4-467D-8DE8-EB8B42A095DE}" type="parTrans" cxnId="{FD87388E-36C3-42F0-8CA9-4DF527D233E4}">
      <dgm:prSet/>
      <dgm:spPr/>
      <dgm:t>
        <a:bodyPr/>
        <a:lstStyle/>
        <a:p>
          <a:endParaRPr lang="tr-TR"/>
        </a:p>
      </dgm:t>
    </dgm:pt>
    <dgm:pt modelId="{6EFC503E-91AE-455D-90BA-F2CB0A920114}" type="sibTrans" cxnId="{FD87388E-36C3-42F0-8CA9-4DF527D233E4}">
      <dgm:prSet/>
      <dgm:spPr/>
      <dgm:t>
        <a:bodyPr/>
        <a:lstStyle/>
        <a:p>
          <a:endParaRPr lang="tr-TR"/>
        </a:p>
      </dgm:t>
    </dgm:pt>
    <dgm:pt modelId="{C268C261-24FF-4BB8-B06D-FF0EC8B81BD0}" type="pres">
      <dgm:prSet presAssocID="{D0958F19-3A53-4F79-9510-F10B75DD212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57D2383-775B-4F1A-876F-7491450580FD}" type="pres">
      <dgm:prSet presAssocID="{D0958F19-3A53-4F79-9510-F10B75DD212F}" presName="diamond" presStyleLbl="bgShp" presStyleIdx="0" presStyleCnt="1"/>
      <dgm:spPr/>
    </dgm:pt>
    <dgm:pt modelId="{64349B01-58E1-4918-A412-4EF5B157D3C5}" type="pres">
      <dgm:prSet presAssocID="{D0958F19-3A53-4F79-9510-F10B75DD212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D6C6D9-D235-4C7C-AFEB-77A66B25E06A}" type="pres">
      <dgm:prSet presAssocID="{D0958F19-3A53-4F79-9510-F10B75DD212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032BD6-A09F-4765-BC14-4765DEEE5497}" type="pres">
      <dgm:prSet presAssocID="{D0958F19-3A53-4F79-9510-F10B75DD212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2867D5-2E30-41E3-8043-2A056D56D34F}" type="pres">
      <dgm:prSet presAssocID="{D0958F19-3A53-4F79-9510-F10B75DD212F}" presName="quad4" presStyleLbl="node1" presStyleIdx="3" presStyleCnt="4" custLinFactNeighborX="2" custLinFactNeighborY="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8C4E99C-5217-42A1-B0E2-2068DC56C397}" type="presOf" srcId="{D0958F19-3A53-4F79-9510-F10B75DD212F}" destId="{C268C261-24FF-4BB8-B06D-FF0EC8B81BD0}" srcOrd="0" destOrd="0" presId="urn:microsoft.com/office/officeart/2005/8/layout/matrix3"/>
    <dgm:cxn modelId="{FD87388E-36C3-42F0-8CA9-4DF527D233E4}" srcId="{D0958F19-3A53-4F79-9510-F10B75DD212F}" destId="{3B72A894-9D8A-480B-AD65-C207E96A28AC}" srcOrd="3" destOrd="0" parTransId="{656DA8AF-B2D4-467D-8DE8-EB8B42A095DE}" sibTransId="{6EFC503E-91AE-455D-90BA-F2CB0A920114}"/>
    <dgm:cxn modelId="{5F5E85DA-B67D-41EB-A9A9-4D250311A21B}" type="presOf" srcId="{CBA4A0AF-D3CE-4191-B5F7-F573AABCF70D}" destId="{CA032BD6-A09F-4765-BC14-4765DEEE5497}" srcOrd="0" destOrd="0" presId="urn:microsoft.com/office/officeart/2005/8/layout/matrix3"/>
    <dgm:cxn modelId="{C24CBC7E-8BF9-411A-922E-29E31B38494D}" srcId="{D0958F19-3A53-4F79-9510-F10B75DD212F}" destId="{C879C3D9-C01B-465F-B177-CC06222409BB}" srcOrd="0" destOrd="0" parTransId="{1C88B12F-D1DF-4533-9E7F-92EECF359DFB}" sibTransId="{54245530-7C55-4628-80D5-92404E249A9E}"/>
    <dgm:cxn modelId="{D0FD32B9-74C2-478C-9BBE-D8337493F1C5}" srcId="{D0958F19-3A53-4F79-9510-F10B75DD212F}" destId="{CBA4A0AF-D3CE-4191-B5F7-F573AABCF70D}" srcOrd="2" destOrd="0" parTransId="{25F45732-5532-4741-B849-218E58961E87}" sibTransId="{5FF72252-B646-492B-A78A-FE4AD3FBBEFF}"/>
    <dgm:cxn modelId="{93A62046-B5D3-4F6B-ABD2-DB4B8F40156D}" type="presOf" srcId="{C879C3D9-C01B-465F-B177-CC06222409BB}" destId="{64349B01-58E1-4918-A412-4EF5B157D3C5}" srcOrd="0" destOrd="0" presId="urn:microsoft.com/office/officeart/2005/8/layout/matrix3"/>
    <dgm:cxn modelId="{6F385B68-EA3C-42C2-9CA1-F771DD8F5C18}" type="presOf" srcId="{0515BDEE-9944-41B5-AB52-E16E58395178}" destId="{1DD6C6D9-D235-4C7C-AFEB-77A66B25E06A}" srcOrd="0" destOrd="0" presId="urn:microsoft.com/office/officeart/2005/8/layout/matrix3"/>
    <dgm:cxn modelId="{E708B1D1-6310-4EE9-83AF-C8B39962E7CC}" type="presOf" srcId="{3B72A894-9D8A-480B-AD65-C207E96A28AC}" destId="{222867D5-2E30-41E3-8043-2A056D56D34F}" srcOrd="0" destOrd="0" presId="urn:microsoft.com/office/officeart/2005/8/layout/matrix3"/>
    <dgm:cxn modelId="{19AB3B9F-BE49-4E7A-B67C-DBB7EACD9D3E}" srcId="{D0958F19-3A53-4F79-9510-F10B75DD212F}" destId="{0515BDEE-9944-41B5-AB52-E16E58395178}" srcOrd="1" destOrd="0" parTransId="{9C773782-2C3E-4A3E-BF32-094FB43C75B4}" sibTransId="{EC341A1B-91C3-4648-B77E-59068FD0419C}"/>
    <dgm:cxn modelId="{26E08722-B2A5-46A5-984D-2A176D9BE0D6}" type="presParOf" srcId="{C268C261-24FF-4BB8-B06D-FF0EC8B81BD0}" destId="{E57D2383-775B-4F1A-876F-7491450580FD}" srcOrd="0" destOrd="0" presId="urn:microsoft.com/office/officeart/2005/8/layout/matrix3"/>
    <dgm:cxn modelId="{D727EABF-4168-4701-858C-5F8AE2E55CF6}" type="presParOf" srcId="{C268C261-24FF-4BB8-B06D-FF0EC8B81BD0}" destId="{64349B01-58E1-4918-A412-4EF5B157D3C5}" srcOrd="1" destOrd="0" presId="urn:microsoft.com/office/officeart/2005/8/layout/matrix3"/>
    <dgm:cxn modelId="{6E655800-98F0-4F53-A493-C58F387424CC}" type="presParOf" srcId="{C268C261-24FF-4BB8-B06D-FF0EC8B81BD0}" destId="{1DD6C6D9-D235-4C7C-AFEB-77A66B25E06A}" srcOrd="2" destOrd="0" presId="urn:microsoft.com/office/officeart/2005/8/layout/matrix3"/>
    <dgm:cxn modelId="{00F08A01-2978-43E7-88E4-1ED343C54926}" type="presParOf" srcId="{C268C261-24FF-4BB8-B06D-FF0EC8B81BD0}" destId="{CA032BD6-A09F-4765-BC14-4765DEEE5497}" srcOrd="3" destOrd="0" presId="urn:microsoft.com/office/officeart/2005/8/layout/matrix3"/>
    <dgm:cxn modelId="{2EE6E85C-EF6E-4AA2-97DC-35A1A30DA661}" type="presParOf" srcId="{C268C261-24FF-4BB8-B06D-FF0EC8B81BD0}" destId="{222867D5-2E30-41E3-8043-2A056D56D34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9D62DE-F3A2-4A52-A702-FF1835839FF2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66BC1E74-B10F-465A-8DC4-83E47D9B463A}">
      <dgm:prSet phldrT="[Metin]"/>
      <dgm:spPr/>
      <dgm:t>
        <a:bodyPr/>
        <a:lstStyle/>
        <a:p>
          <a:r>
            <a:rPr lang="en-US" dirty="0"/>
            <a:t>%27 Positive </a:t>
          </a:r>
          <a:endParaRPr lang="tr-TR" dirty="0"/>
        </a:p>
      </dgm:t>
    </dgm:pt>
    <dgm:pt modelId="{AA8D6D84-8AF3-49F2-8DFB-DF772AFCFF1D}" type="parTrans" cxnId="{099B4975-0B7D-4FE5-BD7D-B3524D02EE70}">
      <dgm:prSet/>
      <dgm:spPr/>
      <dgm:t>
        <a:bodyPr/>
        <a:lstStyle/>
        <a:p>
          <a:endParaRPr lang="tr-TR"/>
        </a:p>
      </dgm:t>
    </dgm:pt>
    <dgm:pt modelId="{F46E8905-79A8-4731-A731-46662F5D2762}" type="sibTrans" cxnId="{099B4975-0B7D-4FE5-BD7D-B3524D02EE70}">
      <dgm:prSet/>
      <dgm:spPr/>
      <dgm:t>
        <a:bodyPr/>
        <a:lstStyle/>
        <a:p>
          <a:endParaRPr lang="tr-TR"/>
        </a:p>
      </dgm:t>
    </dgm:pt>
    <dgm:pt modelId="{18063560-ACB2-48B6-BCDD-7A1F79DA3A65}">
      <dgm:prSet phldrT="[Metin]"/>
      <dgm:spPr/>
      <dgm:t>
        <a:bodyPr/>
        <a:lstStyle/>
        <a:p>
          <a:r>
            <a:rPr lang="en-US" dirty="0"/>
            <a:t>%59 Male</a:t>
          </a:r>
          <a:endParaRPr lang="tr-TR" dirty="0"/>
        </a:p>
      </dgm:t>
    </dgm:pt>
    <dgm:pt modelId="{5361A90B-018C-4D91-B925-65265703A440}" type="parTrans" cxnId="{46921D1C-896E-4673-B2E6-A02C533CD13D}">
      <dgm:prSet/>
      <dgm:spPr/>
      <dgm:t>
        <a:bodyPr/>
        <a:lstStyle/>
        <a:p>
          <a:endParaRPr lang="tr-TR"/>
        </a:p>
      </dgm:t>
    </dgm:pt>
    <dgm:pt modelId="{E5797E91-36F1-472F-8533-88331F4BA134}" type="sibTrans" cxnId="{46921D1C-896E-4673-B2E6-A02C533CD13D}">
      <dgm:prSet/>
      <dgm:spPr/>
      <dgm:t>
        <a:bodyPr/>
        <a:lstStyle/>
        <a:p>
          <a:endParaRPr lang="tr-TR"/>
        </a:p>
      </dgm:t>
    </dgm:pt>
    <dgm:pt modelId="{F2103127-EAB2-414E-ABAA-F0CBAFDD5D9D}" type="pres">
      <dgm:prSet presAssocID="{629D62DE-F3A2-4A52-A702-FF1835839FF2}" presName="Name0" presStyleCnt="0">
        <dgm:presLayoutVars>
          <dgm:dir/>
          <dgm:animLvl val="lvl"/>
          <dgm:resizeHandles val="exact"/>
        </dgm:presLayoutVars>
      </dgm:prSet>
      <dgm:spPr/>
    </dgm:pt>
    <dgm:pt modelId="{7365380B-B3AD-4A2F-86E7-34235DC7821B}" type="pres">
      <dgm:prSet presAssocID="{66BC1E74-B10F-465A-8DC4-83E47D9B463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7B866D-468F-44E0-88EF-0BF90179CF80}" type="pres">
      <dgm:prSet presAssocID="{F46E8905-79A8-4731-A731-46662F5D2762}" presName="parTxOnlySpace" presStyleCnt="0"/>
      <dgm:spPr/>
    </dgm:pt>
    <dgm:pt modelId="{54657B56-9B26-42D4-B3FD-822E9EE115A3}" type="pres">
      <dgm:prSet presAssocID="{18063560-ACB2-48B6-BCDD-7A1F79DA3A65}" presName="parTxOnly" presStyleLbl="node1" presStyleIdx="1" presStyleCnt="2" custLinFactNeighborX="-14535" custLinFactNeighborY="3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99B4975-0B7D-4FE5-BD7D-B3524D02EE70}" srcId="{629D62DE-F3A2-4A52-A702-FF1835839FF2}" destId="{66BC1E74-B10F-465A-8DC4-83E47D9B463A}" srcOrd="0" destOrd="0" parTransId="{AA8D6D84-8AF3-49F2-8DFB-DF772AFCFF1D}" sibTransId="{F46E8905-79A8-4731-A731-46662F5D2762}"/>
    <dgm:cxn modelId="{46921D1C-896E-4673-B2E6-A02C533CD13D}" srcId="{629D62DE-F3A2-4A52-A702-FF1835839FF2}" destId="{18063560-ACB2-48B6-BCDD-7A1F79DA3A65}" srcOrd="1" destOrd="0" parTransId="{5361A90B-018C-4D91-B925-65265703A440}" sibTransId="{E5797E91-36F1-472F-8533-88331F4BA134}"/>
    <dgm:cxn modelId="{DAAB7D56-2766-4FBE-8CA4-69F88BD87435}" type="presOf" srcId="{66BC1E74-B10F-465A-8DC4-83E47D9B463A}" destId="{7365380B-B3AD-4A2F-86E7-34235DC7821B}" srcOrd="0" destOrd="0" presId="urn:microsoft.com/office/officeart/2005/8/layout/chevron1"/>
    <dgm:cxn modelId="{2085DAF2-4CEB-48E4-B0F3-DEF384CF8683}" type="presOf" srcId="{629D62DE-F3A2-4A52-A702-FF1835839FF2}" destId="{F2103127-EAB2-414E-ABAA-F0CBAFDD5D9D}" srcOrd="0" destOrd="0" presId="urn:microsoft.com/office/officeart/2005/8/layout/chevron1"/>
    <dgm:cxn modelId="{5B5DEAD6-C107-4F42-8394-EC349D74D319}" type="presOf" srcId="{18063560-ACB2-48B6-BCDD-7A1F79DA3A65}" destId="{54657B56-9B26-42D4-B3FD-822E9EE115A3}" srcOrd="0" destOrd="0" presId="urn:microsoft.com/office/officeart/2005/8/layout/chevron1"/>
    <dgm:cxn modelId="{0F869D1E-94CB-41EA-81B4-F67E3917CA50}" type="presParOf" srcId="{F2103127-EAB2-414E-ABAA-F0CBAFDD5D9D}" destId="{7365380B-B3AD-4A2F-86E7-34235DC7821B}" srcOrd="0" destOrd="0" presId="urn:microsoft.com/office/officeart/2005/8/layout/chevron1"/>
    <dgm:cxn modelId="{A8C70029-A39C-4C4A-B560-8BD5EFA4983F}" type="presParOf" srcId="{F2103127-EAB2-414E-ABAA-F0CBAFDD5D9D}" destId="{887B866D-468F-44E0-88EF-0BF90179CF80}" srcOrd="1" destOrd="0" presId="urn:microsoft.com/office/officeart/2005/8/layout/chevron1"/>
    <dgm:cxn modelId="{F36BDFC2-6EC7-4F0C-8EF7-A2C6C0B833DD}" type="presParOf" srcId="{F2103127-EAB2-414E-ABAA-F0CBAFDD5D9D}" destId="{54657B56-9B26-42D4-B3FD-822E9EE115A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1441E3-93A6-514C-9D18-847477CABC1D}" type="doc">
      <dgm:prSet loTypeId="urn:microsoft.com/office/officeart/2005/8/layout/hierarchy3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tr-TR"/>
        </a:p>
      </dgm:t>
    </dgm:pt>
    <dgm:pt modelId="{DBAF8A2C-DCAF-004A-B577-025C3DF58184}">
      <dgm:prSet phldrT="[Metin]"/>
      <dgm:spPr/>
      <dgm:t>
        <a:bodyPr/>
        <a:lstStyle/>
        <a:p>
          <a:r>
            <a:rPr lang="tr-TR" b="1" dirty="0" err="1" smtClean="0">
              <a:solidFill>
                <a:schemeClr val="tx2"/>
              </a:solidFill>
            </a:rPr>
            <a:t>Surveillance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Gaps</a:t>
          </a:r>
          <a:endParaRPr lang="tr-TR" b="1" dirty="0">
            <a:solidFill>
              <a:schemeClr val="tx2"/>
            </a:solidFill>
          </a:endParaRPr>
        </a:p>
      </dgm:t>
    </dgm:pt>
    <dgm:pt modelId="{7B4515A6-57B7-7849-9E0E-5C371C90CF3B}" type="parTrans" cxnId="{F6036E3A-9F2B-2149-905D-3B4138BCCD5D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7CB334A5-735B-B942-B39D-33981DD4DD55}" type="sibTrans" cxnId="{F6036E3A-9F2B-2149-905D-3B4138BCCD5D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C4BF41CF-D5F2-6149-B24D-07B55B4613C0}">
      <dgm:prSet phldrT="[Metin]"/>
      <dgm:spPr/>
      <dgm:t>
        <a:bodyPr/>
        <a:lstStyle/>
        <a:p>
          <a:r>
            <a:rPr lang="tr-TR" b="1" dirty="0" err="1" smtClean="0">
              <a:solidFill>
                <a:schemeClr val="tx2"/>
              </a:solidFill>
            </a:rPr>
            <a:t>Lack</a:t>
          </a:r>
          <a:r>
            <a:rPr lang="tr-TR" b="1" dirty="0" smtClean="0">
              <a:solidFill>
                <a:schemeClr val="tx2"/>
              </a:solidFill>
            </a:rPr>
            <a:t> of </a:t>
          </a:r>
          <a:r>
            <a:rPr lang="tr-TR" b="1" dirty="0" err="1" smtClean="0">
              <a:solidFill>
                <a:schemeClr val="tx2"/>
              </a:solidFill>
            </a:rPr>
            <a:t>nationwide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reporting</a:t>
          </a:r>
          <a:endParaRPr lang="tr-TR" b="1" dirty="0">
            <a:solidFill>
              <a:schemeClr val="tx2"/>
            </a:solidFill>
          </a:endParaRPr>
        </a:p>
      </dgm:t>
    </dgm:pt>
    <dgm:pt modelId="{D7E6497B-3FD4-D949-AFF5-7CF40C4DB29E}" type="parTrans" cxnId="{39FFA900-81EA-EB4E-BAD9-B63C029C7CBE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A2C11882-13D8-F34C-A792-25C93C597278}" type="sibTrans" cxnId="{39FFA900-81EA-EB4E-BAD9-B63C029C7CBE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0778D005-7AA0-BC44-B54B-58E16D0A9A55}">
      <dgm:prSet phldrT="[Metin]"/>
      <dgm:spPr/>
      <dgm:t>
        <a:bodyPr/>
        <a:lstStyle/>
        <a:p>
          <a:r>
            <a:rPr lang="tr-TR" b="1" dirty="0" err="1" smtClean="0">
              <a:solidFill>
                <a:schemeClr val="tx2"/>
              </a:solidFill>
            </a:rPr>
            <a:t>Future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Prospects</a:t>
          </a:r>
          <a:endParaRPr lang="tr-TR" b="1" dirty="0">
            <a:solidFill>
              <a:schemeClr val="tx2"/>
            </a:solidFill>
          </a:endParaRPr>
        </a:p>
      </dgm:t>
    </dgm:pt>
    <dgm:pt modelId="{C2F199D4-07CC-C64B-AAEB-1229D35EE07F}" type="parTrans" cxnId="{1C8C6C25-1C07-664F-AA76-A8C1343CC7C6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9DC02D7E-E858-6540-BF10-85648020E157}" type="sibTrans" cxnId="{1C8C6C25-1C07-664F-AA76-A8C1343CC7C6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3B9F6ADD-2565-1E47-A0BB-56A0EF989DF4}">
      <dgm:prSet phldrT="[Metin]"/>
      <dgm:spPr/>
      <dgm:t>
        <a:bodyPr/>
        <a:lstStyle/>
        <a:p>
          <a:r>
            <a:rPr lang="tr-TR" b="1" dirty="0" smtClean="0">
              <a:solidFill>
                <a:schemeClr val="tx2"/>
              </a:solidFill>
            </a:rPr>
            <a:t>New </a:t>
          </a:r>
          <a:r>
            <a:rPr lang="tr-TR" b="1" dirty="0" err="1" smtClean="0">
              <a:solidFill>
                <a:schemeClr val="tx2"/>
              </a:solidFill>
            </a:rPr>
            <a:t>antiviral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treatments</a:t>
          </a:r>
          <a:endParaRPr lang="tr-TR" b="1" dirty="0">
            <a:solidFill>
              <a:schemeClr val="tx2"/>
            </a:solidFill>
          </a:endParaRPr>
        </a:p>
      </dgm:t>
    </dgm:pt>
    <dgm:pt modelId="{C0D28DC4-08C5-1442-B047-5AD990091A27}" type="parTrans" cxnId="{07E95A1B-8BF3-C248-8F9F-9915345E8554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CC3F877A-3C16-F145-8C5F-926DA408EBDE}" type="sibTrans" cxnId="{07E95A1B-8BF3-C248-8F9F-9915345E8554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1C0649AF-8889-8243-8CA5-A36E58FFC248}">
      <dgm:prSet/>
      <dgm:spPr/>
      <dgm:t>
        <a:bodyPr/>
        <a:lstStyle/>
        <a:p>
          <a:r>
            <a:rPr lang="tr-TR" b="1" dirty="0" smtClean="0">
              <a:solidFill>
                <a:schemeClr val="tx2"/>
              </a:solidFill>
            </a:rPr>
            <a:t> Limited </a:t>
          </a:r>
          <a:r>
            <a:rPr lang="tr-TR" b="1" dirty="0" err="1" smtClean="0">
              <a:solidFill>
                <a:schemeClr val="tx2"/>
              </a:solidFill>
            </a:rPr>
            <a:t>laboratory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confirmation</a:t>
          </a:r>
          <a:endParaRPr lang="tr-TR" b="1" dirty="0">
            <a:solidFill>
              <a:schemeClr val="tx2"/>
            </a:solidFill>
          </a:endParaRPr>
        </a:p>
      </dgm:t>
    </dgm:pt>
    <dgm:pt modelId="{6D574F12-C7B3-B541-8100-530A8D693C1F}" type="parTrans" cxnId="{C6255D16-5A58-B94F-8504-59E2AB519A94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CF285E5D-EC0F-A54C-BC7D-9FEE914E8326}" type="sibTrans" cxnId="{C6255D16-5A58-B94F-8504-59E2AB519A94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0B0AF101-EF79-F64A-9B89-E21DCF3B5391}">
      <dgm:prSet/>
      <dgm:spPr/>
      <dgm:t>
        <a:bodyPr/>
        <a:lstStyle/>
        <a:p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Underreporting</a:t>
          </a:r>
          <a:r>
            <a:rPr lang="tr-TR" b="1" dirty="0" smtClean="0">
              <a:solidFill>
                <a:schemeClr val="tx2"/>
              </a:solidFill>
            </a:rPr>
            <a:t> in </a:t>
          </a:r>
          <a:r>
            <a:rPr lang="tr-TR" b="1" dirty="0" err="1" smtClean="0">
              <a:solidFill>
                <a:schemeClr val="tx2"/>
              </a:solidFill>
            </a:rPr>
            <a:t>rural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areas</a:t>
          </a:r>
          <a:endParaRPr lang="tr-TR" b="1" dirty="0">
            <a:solidFill>
              <a:schemeClr val="tx2"/>
            </a:solidFill>
          </a:endParaRPr>
        </a:p>
      </dgm:t>
    </dgm:pt>
    <dgm:pt modelId="{30919291-5AF2-FB4C-8038-E4D8393F1E25}" type="parTrans" cxnId="{5B7FA213-D110-AC4D-AE6E-335CAE0316AE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A49DC540-77A9-234A-B619-2E864B03FED5}" type="sibTrans" cxnId="{5B7FA213-D110-AC4D-AE6E-335CAE0316AE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DE171477-EDE9-F24A-8E88-9DA4E6FCA205}">
      <dgm:prSet phldrT="[Metin]"/>
      <dgm:spPr/>
      <dgm:t>
        <a:bodyPr/>
        <a:lstStyle/>
        <a:p>
          <a:r>
            <a:rPr lang="tr-TR" b="1" dirty="0" err="1" smtClean="0">
              <a:solidFill>
                <a:schemeClr val="tx2"/>
              </a:solidFill>
            </a:rPr>
            <a:t>Public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Health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Implications</a:t>
          </a:r>
          <a:endParaRPr lang="tr-TR" b="1" dirty="0" smtClean="0">
            <a:solidFill>
              <a:schemeClr val="tx2"/>
            </a:solidFill>
          </a:endParaRPr>
        </a:p>
      </dgm:t>
    </dgm:pt>
    <dgm:pt modelId="{232DEBFA-1B69-1348-BF89-2175AABCF57A}" type="parTrans" cxnId="{96654EB1-F3EC-6A43-AD5D-77803511ABCD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B38B46C0-4B3A-0D4B-8D46-3845CBC7FB25}" type="sibTrans" cxnId="{96654EB1-F3EC-6A43-AD5D-77803511ABCD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5B078962-69C1-1C4A-B4C3-55904F913CFE}">
      <dgm:prSet/>
      <dgm:spPr/>
      <dgm:t>
        <a:bodyPr/>
        <a:lstStyle/>
        <a:p>
          <a:r>
            <a:rPr lang="tr-TR" b="1" dirty="0" smtClean="0">
              <a:solidFill>
                <a:schemeClr val="tx2"/>
              </a:solidFill>
            </a:rPr>
            <a:t> Point-of-</a:t>
          </a:r>
          <a:r>
            <a:rPr lang="tr-TR" b="1" dirty="0" err="1" smtClean="0">
              <a:solidFill>
                <a:schemeClr val="tx2"/>
              </a:solidFill>
            </a:rPr>
            <a:t>care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testing</a:t>
          </a:r>
          <a:endParaRPr lang="tr-TR" b="1" dirty="0">
            <a:solidFill>
              <a:schemeClr val="tx2"/>
            </a:solidFill>
          </a:endParaRPr>
        </a:p>
      </dgm:t>
    </dgm:pt>
    <dgm:pt modelId="{820080EE-6F48-2B4D-BC9A-C4A75CE17681}" type="parTrans" cxnId="{36320CDE-E67E-0E44-8A0A-797ECE692048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C66295B8-A408-9743-BB59-CC14E206CD88}" type="sibTrans" cxnId="{36320CDE-E67E-0E44-8A0A-797ECE692048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5A99B865-AAB2-044F-87C6-A05C07AF6929}">
      <dgm:prSet/>
      <dgm:spPr/>
      <dgm:t>
        <a:bodyPr/>
        <a:lstStyle/>
        <a:p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Improved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digital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health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tr-TR" b="1" dirty="0" err="1" smtClean="0">
              <a:solidFill>
                <a:schemeClr val="tx2"/>
              </a:solidFill>
            </a:rPr>
            <a:t>tools</a:t>
          </a:r>
          <a:endParaRPr lang="tr-TR" b="1" dirty="0">
            <a:solidFill>
              <a:schemeClr val="tx2"/>
            </a:solidFill>
          </a:endParaRPr>
        </a:p>
      </dgm:t>
    </dgm:pt>
    <dgm:pt modelId="{949063E7-4A87-2B4A-B5CC-DE764D0CC956}" type="parTrans" cxnId="{3D4E8F24-74D9-1040-8CF6-4AC8CD228521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33AD2BA4-DACD-B64C-8EE5-32DBEE1ECC2B}" type="sibTrans" cxnId="{3D4E8F24-74D9-1040-8CF6-4AC8CD228521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BBE72A11-AB0B-E644-9D19-A09AF9A3C302}">
      <dgm:prSet/>
      <dgm:spPr/>
      <dgm:t>
        <a:bodyPr/>
        <a:lstStyle/>
        <a:p>
          <a:r>
            <a:rPr lang="tr-TR" b="1" smtClean="0">
              <a:solidFill>
                <a:schemeClr val="tx2"/>
              </a:solidFill>
            </a:rPr>
            <a:t>Integrate hepatitis services with primary care</a:t>
          </a:r>
          <a:endParaRPr lang="tr-TR" b="1" dirty="0">
            <a:solidFill>
              <a:schemeClr val="tx2"/>
            </a:solidFill>
          </a:endParaRPr>
        </a:p>
      </dgm:t>
    </dgm:pt>
    <dgm:pt modelId="{E71AB8C8-CC71-D74B-BFF3-CD15121F2266}" type="parTrans" cxnId="{C14EA965-E1A6-F247-85B1-59A172F72CA1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07CC272A-8D3C-BA43-8D58-C11399696529}" type="sibTrans" cxnId="{C14EA965-E1A6-F247-85B1-59A172F72CA1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BCD142E5-B893-1847-AFC5-F13012B1F91D}">
      <dgm:prSet/>
      <dgm:spPr/>
      <dgm:t>
        <a:bodyPr/>
        <a:lstStyle/>
        <a:p>
          <a:r>
            <a:rPr lang="tr-TR" b="1" smtClean="0">
              <a:solidFill>
                <a:schemeClr val="tx2"/>
              </a:solidFill>
            </a:rPr>
            <a:t>• Educate the public</a:t>
          </a:r>
          <a:endParaRPr lang="tr-TR" b="1" dirty="0">
            <a:solidFill>
              <a:schemeClr val="tx2"/>
            </a:solidFill>
          </a:endParaRPr>
        </a:p>
      </dgm:t>
    </dgm:pt>
    <dgm:pt modelId="{9DC78583-DC10-CF47-B79F-CEAD8FB8552B}" type="parTrans" cxnId="{97083B60-F0D6-6B43-8EB8-5FEC572A875A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CC3D263F-9FEB-CA43-B6F2-03F17215FE3A}" type="sibTrans" cxnId="{97083B60-F0D6-6B43-8EB8-5FEC572A875A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B9C4EDEC-7C8E-4C46-A376-18E4042768C8}">
      <dgm:prSet/>
      <dgm:spPr/>
      <dgm:t>
        <a:bodyPr/>
        <a:lstStyle/>
        <a:p>
          <a:r>
            <a:rPr lang="tr-TR" b="1" smtClean="0">
              <a:solidFill>
                <a:schemeClr val="tx2"/>
              </a:solidFill>
            </a:rPr>
            <a:t>• Improve data collection</a:t>
          </a:r>
          <a:endParaRPr lang="tr-TR" b="1" dirty="0">
            <a:solidFill>
              <a:schemeClr val="tx2"/>
            </a:solidFill>
          </a:endParaRPr>
        </a:p>
      </dgm:t>
    </dgm:pt>
    <dgm:pt modelId="{E548AD49-6D7A-DD4F-9FCD-E436B0CE5A3F}" type="parTrans" cxnId="{4ECBD7CB-5FFD-9842-A663-A573B5C3A3A7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6EB74FDC-F724-3743-8C31-330EBBB047E0}" type="sibTrans" cxnId="{4ECBD7CB-5FFD-9842-A663-A573B5C3A3A7}">
      <dgm:prSet/>
      <dgm:spPr/>
      <dgm:t>
        <a:bodyPr/>
        <a:lstStyle/>
        <a:p>
          <a:endParaRPr lang="tr-TR" b="1">
            <a:solidFill>
              <a:schemeClr val="tx2"/>
            </a:solidFill>
          </a:endParaRPr>
        </a:p>
      </dgm:t>
    </dgm:pt>
    <dgm:pt modelId="{7B4FB06B-EBAB-BE4C-AF2F-7E0EA016BB2B}" type="pres">
      <dgm:prSet presAssocID="{831441E3-93A6-514C-9D18-847477CABC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981AB2C-118E-BC4E-9FEF-F352A301C30A}" type="pres">
      <dgm:prSet presAssocID="{DBAF8A2C-DCAF-004A-B577-025C3DF58184}" presName="root" presStyleCnt="0"/>
      <dgm:spPr/>
    </dgm:pt>
    <dgm:pt modelId="{7ED4B965-5BC1-9847-942B-691ED3F5EE7B}" type="pres">
      <dgm:prSet presAssocID="{DBAF8A2C-DCAF-004A-B577-025C3DF58184}" presName="rootComposite" presStyleCnt="0"/>
      <dgm:spPr/>
    </dgm:pt>
    <dgm:pt modelId="{EFAB6C89-76AE-A545-9C76-E480F9DA8859}" type="pres">
      <dgm:prSet presAssocID="{DBAF8A2C-DCAF-004A-B577-025C3DF58184}" presName="rootText" presStyleLbl="node1" presStyleIdx="0" presStyleCnt="3"/>
      <dgm:spPr/>
      <dgm:t>
        <a:bodyPr/>
        <a:lstStyle/>
        <a:p>
          <a:endParaRPr lang="tr-TR"/>
        </a:p>
      </dgm:t>
    </dgm:pt>
    <dgm:pt modelId="{2F31DA33-E5E0-D344-807D-2D213409C3F7}" type="pres">
      <dgm:prSet presAssocID="{DBAF8A2C-DCAF-004A-B577-025C3DF58184}" presName="rootConnector" presStyleLbl="node1" presStyleIdx="0" presStyleCnt="3"/>
      <dgm:spPr/>
      <dgm:t>
        <a:bodyPr/>
        <a:lstStyle/>
        <a:p>
          <a:endParaRPr lang="tr-TR"/>
        </a:p>
      </dgm:t>
    </dgm:pt>
    <dgm:pt modelId="{402E83E4-2723-8440-9C7C-200E42EDE78D}" type="pres">
      <dgm:prSet presAssocID="{DBAF8A2C-DCAF-004A-B577-025C3DF58184}" presName="childShape" presStyleCnt="0"/>
      <dgm:spPr/>
    </dgm:pt>
    <dgm:pt modelId="{6B380C0E-8ADC-BD46-B34A-7636BDCEE575}" type="pres">
      <dgm:prSet presAssocID="{D7E6497B-3FD4-D949-AFF5-7CF40C4DB29E}" presName="Name13" presStyleLbl="parChTrans1D2" presStyleIdx="0" presStyleCnt="9"/>
      <dgm:spPr/>
      <dgm:t>
        <a:bodyPr/>
        <a:lstStyle/>
        <a:p>
          <a:endParaRPr lang="tr-TR"/>
        </a:p>
      </dgm:t>
    </dgm:pt>
    <dgm:pt modelId="{33EC12AC-862B-E04A-9FAA-E0F12C53DDE0}" type="pres">
      <dgm:prSet presAssocID="{C4BF41CF-D5F2-6149-B24D-07B55B4613C0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D9510B-CB8D-D44B-8C6F-817C3F044E37}" type="pres">
      <dgm:prSet presAssocID="{6D574F12-C7B3-B541-8100-530A8D693C1F}" presName="Name13" presStyleLbl="parChTrans1D2" presStyleIdx="1" presStyleCnt="9"/>
      <dgm:spPr/>
      <dgm:t>
        <a:bodyPr/>
        <a:lstStyle/>
        <a:p>
          <a:endParaRPr lang="tr-TR"/>
        </a:p>
      </dgm:t>
    </dgm:pt>
    <dgm:pt modelId="{62A07677-A57A-F740-A40B-7041C4AC21C9}" type="pres">
      <dgm:prSet presAssocID="{1C0649AF-8889-8243-8CA5-A36E58FFC248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1D3EF3-0D18-EB47-AAD8-D9AA58CC6C56}" type="pres">
      <dgm:prSet presAssocID="{30919291-5AF2-FB4C-8038-E4D8393F1E25}" presName="Name13" presStyleLbl="parChTrans1D2" presStyleIdx="2" presStyleCnt="9"/>
      <dgm:spPr/>
      <dgm:t>
        <a:bodyPr/>
        <a:lstStyle/>
        <a:p>
          <a:endParaRPr lang="tr-TR"/>
        </a:p>
      </dgm:t>
    </dgm:pt>
    <dgm:pt modelId="{30584FF8-F263-114E-B95D-D46A801912AD}" type="pres">
      <dgm:prSet presAssocID="{0B0AF101-EF79-F64A-9B89-E21DCF3B5391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E21A4A-1B47-D344-8B9E-E662767759FF}" type="pres">
      <dgm:prSet presAssocID="{0778D005-7AA0-BC44-B54B-58E16D0A9A55}" presName="root" presStyleCnt="0"/>
      <dgm:spPr/>
    </dgm:pt>
    <dgm:pt modelId="{08B02506-D7F9-9540-8747-D657FF1BAD5A}" type="pres">
      <dgm:prSet presAssocID="{0778D005-7AA0-BC44-B54B-58E16D0A9A55}" presName="rootComposite" presStyleCnt="0"/>
      <dgm:spPr/>
    </dgm:pt>
    <dgm:pt modelId="{0095F5BD-9491-C746-ACAF-607A978BC74E}" type="pres">
      <dgm:prSet presAssocID="{0778D005-7AA0-BC44-B54B-58E16D0A9A55}" presName="rootText" presStyleLbl="node1" presStyleIdx="1" presStyleCnt="3"/>
      <dgm:spPr/>
      <dgm:t>
        <a:bodyPr/>
        <a:lstStyle/>
        <a:p>
          <a:endParaRPr lang="tr-TR"/>
        </a:p>
      </dgm:t>
    </dgm:pt>
    <dgm:pt modelId="{576DD6D8-48CD-104A-A10D-CB4D2F160D23}" type="pres">
      <dgm:prSet presAssocID="{0778D005-7AA0-BC44-B54B-58E16D0A9A55}" presName="rootConnector" presStyleLbl="node1" presStyleIdx="1" presStyleCnt="3"/>
      <dgm:spPr/>
      <dgm:t>
        <a:bodyPr/>
        <a:lstStyle/>
        <a:p>
          <a:endParaRPr lang="tr-TR"/>
        </a:p>
      </dgm:t>
    </dgm:pt>
    <dgm:pt modelId="{A3D9AC50-D423-3241-AAEE-1CBC9BEC0860}" type="pres">
      <dgm:prSet presAssocID="{0778D005-7AA0-BC44-B54B-58E16D0A9A55}" presName="childShape" presStyleCnt="0"/>
      <dgm:spPr/>
    </dgm:pt>
    <dgm:pt modelId="{0A9B3E35-D1C4-B64E-80B5-17F7EB8D02BE}" type="pres">
      <dgm:prSet presAssocID="{C0D28DC4-08C5-1442-B047-5AD990091A27}" presName="Name13" presStyleLbl="parChTrans1D2" presStyleIdx="3" presStyleCnt="9"/>
      <dgm:spPr/>
      <dgm:t>
        <a:bodyPr/>
        <a:lstStyle/>
        <a:p>
          <a:endParaRPr lang="tr-TR"/>
        </a:p>
      </dgm:t>
    </dgm:pt>
    <dgm:pt modelId="{B4272E1F-02EA-234F-BDBF-F49721FFB3F2}" type="pres">
      <dgm:prSet presAssocID="{3B9F6ADD-2565-1E47-A0BB-56A0EF989DF4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EE3673-03EB-A348-AC82-9BFAD06A3DDB}" type="pres">
      <dgm:prSet presAssocID="{820080EE-6F48-2B4D-BC9A-C4A75CE17681}" presName="Name13" presStyleLbl="parChTrans1D2" presStyleIdx="4" presStyleCnt="9"/>
      <dgm:spPr/>
      <dgm:t>
        <a:bodyPr/>
        <a:lstStyle/>
        <a:p>
          <a:endParaRPr lang="tr-TR"/>
        </a:p>
      </dgm:t>
    </dgm:pt>
    <dgm:pt modelId="{DCC48796-5602-FF4C-9BA6-5226FDCF1C41}" type="pres">
      <dgm:prSet presAssocID="{5B078962-69C1-1C4A-B4C3-55904F913CFE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1095C4-FE1D-7F49-A42F-52C8EA08230C}" type="pres">
      <dgm:prSet presAssocID="{949063E7-4A87-2B4A-B5CC-DE764D0CC956}" presName="Name13" presStyleLbl="parChTrans1D2" presStyleIdx="5" presStyleCnt="9"/>
      <dgm:spPr/>
      <dgm:t>
        <a:bodyPr/>
        <a:lstStyle/>
        <a:p>
          <a:endParaRPr lang="tr-TR"/>
        </a:p>
      </dgm:t>
    </dgm:pt>
    <dgm:pt modelId="{CA44A342-4A0D-0848-B1A9-CACB123CF02C}" type="pres">
      <dgm:prSet presAssocID="{5A99B865-AAB2-044F-87C6-A05C07AF6929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9B7F44-5D00-9641-BDBE-4B051948CCA0}" type="pres">
      <dgm:prSet presAssocID="{DE171477-EDE9-F24A-8E88-9DA4E6FCA205}" presName="root" presStyleCnt="0"/>
      <dgm:spPr/>
    </dgm:pt>
    <dgm:pt modelId="{85714366-9EEF-6945-AE25-3C7B32A0A84F}" type="pres">
      <dgm:prSet presAssocID="{DE171477-EDE9-F24A-8E88-9DA4E6FCA205}" presName="rootComposite" presStyleCnt="0"/>
      <dgm:spPr/>
    </dgm:pt>
    <dgm:pt modelId="{8DB32E06-F8C9-4D46-A473-F37DDCEDD2C0}" type="pres">
      <dgm:prSet presAssocID="{DE171477-EDE9-F24A-8E88-9DA4E6FCA205}" presName="rootText" presStyleLbl="node1" presStyleIdx="2" presStyleCnt="3"/>
      <dgm:spPr/>
      <dgm:t>
        <a:bodyPr/>
        <a:lstStyle/>
        <a:p>
          <a:endParaRPr lang="tr-TR"/>
        </a:p>
      </dgm:t>
    </dgm:pt>
    <dgm:pt modelId="{1BE81BF7-23F3-464F-82F7-6CB23E121B05}" type="pres">
      <dgm:prSet presAssocID="{DE171477-EDE9-F24A-8E88-9DA4E6FCA205}" presName="rootConnector" presStyleLbl="node1" presStyleIdx="2" presStyleCnt="3"/>
      <dgm:spPr/>
      <dgm:t>
        <a:bodyPr/>
        <a:lstStyle/>
        <a:p>
          <a:endParaRPr lang="tr-TR"/>
        </a:p>
      </dgm:t>
    </dgm:pt>
    <dgm:pt modelId="{365A6416-1F41-A84B-BE45-C14CBAD8B1B5}" type="pres">
      <dgm:prSet presAssocID="{DE171477-EDE9-F24A-8E88-9DA4E6FCA205}" presName="childShape" presStyleCnt="0"/>
      <dgm:spPr/>
    </dgm:pt>
    <dgm:pt modelId="{00A0B149-F95B-EC42-8794-92CCCE7E9C95}" type="pres">
      <dgm:prSet presAssocID="{E71AB8C8-CC71-D74B-BFF3-CD15121F2266}" presName="Name13" presStyleLbl="parChTrans1D2" presStyleIdx="6" presStyleCnt="9"/>
      <dgm:spPr/>
      <dgm:t>
        <a:bodyPr/>
        <a:lstStyle/>
        <a:p>
          <a:endParaRPr lang="tr-TR"/>
        </a:p>
      </dgm:t>
    </dgm:pt>
    <dgm:pt modelId="{D7F65F38-F488-7B4B-93AB-BCB7BAED0A2F}" type="pres">
      <dgm:prSet presAssocID="{BBE72A11-AB0B-E644-9D19-A09AF9A3C302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7667D3-6690-EA4F-9129-6655EFCAECA4}" type="pres">
      <dgm:prSet presAssocID="{9DC78583-DC10-CF47-B79F-CEAD8FB8552B}" presName="Name13" presStyleLbl="parChTrans1D2" presStyleIdx="7" presStyleCnt="9"/>
      <dgm:spPr/>
      <dgm:t>
        <a:bodyPr/>
        <a:lstStyle/>
        <a:p>
          <a:endParaRPr lang="tr-TR"/>
        </a:p>
      </dgm:t>
    </dgm:pt>
    <dgm:pt modelId="{F2DBB416-0F68-8044-BCF3-BC8DBFAC9E7B}" type="pres">
      <dgm:prSet presAssocID="{BCD142E5-B893-1847-AFC5-F13012B1F91D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407137-D090-5948-9B29-A2BB92A8DF4C}" type="pres">
      <dgm:prSet presAssocID="{E548AD49-6D7A-DD4F-9FCD-E436B0CE5A3F}" presName="Name13" presStyleLbl="parChTrans1D2" presStyleIdx="8" presStyleCnt="9"/>
      <dgm:spPr/>
      <dgm:t>
        <a:bodyPr/>
        <a:lstStyle/>
        <a:p>
          <a:endParaRPr lang="tr-TR"/>
        </a:p>
      </dgm:t>
    </dgm:pt>
    <dgm:pt modelId="{0473304E-0A0E-D34D-806F-61A1D0BE2CBB}" type="pres">
      <dgm:prSet presAssocID="{B9C4EDEC-7C8E-4C46-A376-18E4042768C8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F6E8DD-8506-5E43-9686-8B7ED009C962}" type="presOf" srcId="{DE171477-EDE9-F24A-8E88-9DA4E6FCA205}" destId="{1BE81BF7-23F3-464F-82F7-6CB23E121B05}" srcOrd="1" destOrd="0" presId="urn:microsoft.com/office/officeart/2005/8/layout/hierarchy3"/>
    <dgm:cxn modelId="{36320CDE-E67E-0E44-8A0A-797ECE692048}" srcId="{0778D005-7AA0-BC44-B54B-58E16D0A9A55}" destId="{5B078962-69C1-1C4A-B4C3-55904F913CFE}" srcOrd="1" destOrd="0" parTransId="{820080EE-6F48-2B4D-BC9A-C4A75CE17681}" sibTransId="{C66295B8-A408-9743-BB59-CC14E206CD88}"/>
    <dgm:cxn modelId="{C14EA965-E1A6-F247-85B1-59A172F72CA1}" srcId="{DE171477-EDE9-F24A-8E88-9DA4E6FCA205}" destId="{BBE72A11-AB0B-E644-9D19-A09AF9A3C302}" srcOrd="0" destOrd="0" parTransId="{E71AB8C8-CC71-D74B-BFF3-CD15121F2266}" sibTransId="{07CC272A-8D3C-BA43-8D58-C11399696529}"/>
    <dgm:cxn modelId="{5B7FA213-D110-AC4D-AE6E-335CAE0316AE}" srcId="{DBAF8A2C-DCAF-004A-B577-025C3DF58184}" destId="{0B0AF101-EF79-F64A-9B89-E21DCF3B5391}" srcOrd="2" destOrd="0" parTransId="{30919291-5AF2-FB4C-8038-E4D8393F1E25}" sibTransId="{A49DC540-77A9-234A-B619-2E864B03FED5}"/>
    <dgm:cxn modelId="{A2B5F372-83A0-6A44-A302-8C4958CBEFCF}" type="presOf" srcId="{5B078962-69C1-1C4A-B4C3-55904F913CFE}" destId="{DCC48796-5602-FF4C-9BA6-5226FDCF1C41}" srcOrd="0" destOrd="0" presId="urn:microsoft.com/office/officeart/2005/8/layout/hierarchy3"/>
    <dgm:cxn modelId="{7D9DC51A-14CE-7A4D-856E-85FA59D33DB2}" type="presOf" srcId="{3B9F6ADD-2565-1E47-A0BB-56A0EF989DF4}" destId="{B4272E1F-02EA-234F-BDBF-F49721FFB3F2}" srcOrd="0" destOrd="0" presId="urn:microsoft.com/office/officeart/2005/8/layout/hierarchy3"/>
    <dgm:cxn modelId="{BB250244-7361-2B4B-B88D-8DF7F32C1992}" type="presOf" srcId="{949063E7-4A87-2B4A-B5CC-DE764D0CC956}" destId="{AE1095C4-FE1D-7F49-A42F-52C8EA08230C}" srcOrd="0" destOrd="0" presId="urn:microsoft.com/office/officeart/2005/8/layout/hierarchy3"/>
    <dgm:cxn modelId="{C75F1C3A-711D-7B47-A7E0-502EE6F68DE7}" type="presOf" srcId="{9DC78583-DC10-CF47-B79F-CEAD8FB8552B}" destId="{0C7667D3-6690-EA4F-9129-6655EFCAECA4}" srcOrd="0" destOrd="0" presId="urn:microsoft.com/office/officeart/2005/8/layout/hierarchy3"/>
    <dgm:cxn modelId="{6F60D2CB-12F9-364F-9F92-31CC22A83475}" type="presOf" srcId="{D7E6497B-3FD4-D949-AFF5-7CF40C4DB29E}" destId="{6B380C0E-8ADC-BD46-B34A-7636BDCEE575}" srcOrd="0" destOrd="0" presId="urn:microsoft.com/office/officeart/2005/8/layout/hierarchy3"/>
    <dgm:cxn modelId="{1C8C6C25-1C07-664F-AA76-A8C1343CC7C6}" srcId="{831441E3-93A6-514C-9D18-847477CABC1D}" destId="{0778D005-7AA0-BC44-B54B-58E16D0A9A55}" srcOrd="1" destOrd="0" parTransId="{C2F199D4-07CC-C64B-AAEB-1229D35EE07F}" sibTransId="{9DC02D7E-E858-6540-BF10-85648020E157}"/>
    <dgm:cxn modelId="{39FFA900-81EA-EB4E-BAD9-B63C029C7CBE}" srcId="{DBAF8A2C-DCAF-004A-B577-025C3DF58184}" destId="{C4BF41CF-D5F2-6149-B24D-07B55B4613C0}" srcOrd="0" destOrd="0" parTransId="{D7E6497B-3FD4-D949-AFF5-7CF40C4DB29E}" sibTransId="{A2C11882-13D8-F34C-A792-25C93C597278}"/>
    <dgm:cxn modelId="{C6255D16-5A58-B94F-8504-59E2AB519A94}" srcId="{DBAF8A2C-DCAF-004A-B577-025C3DF58184}" destId="{1C0649AF-8889-8243-8CA5-A36E58FFC248}" srcOrd="1" destOrd="0" parTransId="{6D574F12-C7B3-B541-8100-530A8D693C1F}" sibTransId="{CF285E5D-EC0F-A54C-BC7D-9FEE914E8326}"/>
    <dgm:cxn modelId="{F6036E3A-9F2B-2149-905D-3B4138BCCD5D}" srcId="{831441E3-93A6-514C-9D18-847477CABC1D}" destId="{DBAF8A2C-DCAF-004A-B577-025C3DF58184}" srcOrd="0" destOrd="0" parTransId="{7B4515A6-57B7-7849-9E0E-5C371C90CF3B}" sibTransId="{7CB334A5-735B-B942-B39D-33981DD4DD55}"/>
    <dgm:cxn modelId="{497A0483-7BC0-DA4E-886B-54D9D10E5863}" type="presOf" srcId="{DBAF8A2C-DCAF-004A-B577-025C3DF58184}" destId="{2F31DA33-E5E0-D344-807D-2D213409C3F7}" srcOrd="1" destOrd="0" presId="urn:microsoft.com/office/officeart/2005/8/layout/hierarchy3"/>
    <dgm:cxn modelId="{96654EB1-F3EC-6A43-AD5D-77803511ABCD}" srcId="{831441E3-93A6-514C-9D18-847477CABC1D}" destId="{DE171477-EDE9-F24A-8E88-9DA4E6FCA205}" srcOrd="2" destOrd="0" parTransId="{232DEBFA-1B69-1348-BF89-2175AABCF57A}" sibTransId="{B38B46C0-4B3A-0D4B-8D46-3845CBC7FB25}"/>
    <dgm:cxn modelId="{3EB8005A-7A2C-164A-BC7B-7920C0CC5BAF}" type="presOf" srcId="{E71AB8C8-CC71-D74B-BFF3-CD15121F2266}" destId="{00A0B149-F95B-EC42-8794-92CCCE7E9C95}" srcOrd="0" destOrd="0" presId="urn:microsoft.com/office/officeart/2005/8/layout/hierarchy3"/>
    <dgm:cxn modelId="{370608DC-909B-2845-BE5B-42BB9608604C}" type="presOf" srcId="{C0D28DC4-08C5-1442-B047-5AD990091A27}" destId="{0A9B3E35-D1C4-B64E-80B5-17F7EB8D02BE}" srcOrd="0" destOrd="0" presId="urn:microsoft.com/office/officeart/2005/8/layout/hierarchy3"/>
    <dgm:cxn modelId="{07E95A1B-8BF3-C248-8F9F-9915345E8554}" srcId="{0778D005-7AA0-BC44-B54B-58E16D0A9A55}" destId="{3B9F6ADD-2565-1E47-A0BB-56A0EF989DF4}" srcOrd="0" destOrd="0" parTransId="{C0D28DC4-08C5-1442-B047-5AD990091A27}" sibTransId="{CC3F877A-3C16-F145-8C5F-926DA408EBDE}"/>
    <dgm:cxn modelId="{06C90A92-2228-7C4F-AB0D-79541369C5B7}" type="presOf" srcId="{C4BF41CF-D5F2-6149-B24D-07B55B4613C0}" destId="{33EC12AC-862B-E04A-9FAA-E0F12C53DDE0}" srcOrd="0" destOrd="0" presId="urn:microsoft.com/office/officeart/2005/8/layout/hierarchy3"/>
    <dgm:cxn modelId="{EEE7B6EB-9130-8945-B94D-AEC6B0BF2469}" type="presOf" srcId="{6D574F12-C7B3-B541-8100-530A8D693C1F}" destId="{18D9510B-CB8D-D44B-8C6F-817C3F044E37}" srcOrd="0" destOrd="0" presId="urn:microsoft.com/office/officeart/2005/8/layout/hierarchy3"/>
    <dgm:cxn modelId="{74E2C610-A6F3-7C40-9C32-469B02BEBD9C}" type="presOf" srcId="{E548AD49-6D7A-DD4F-9FCD-E436B0CE5A3F}" destId="{53407137-D090-5948-9B29-A2BB92A8DF4C}" srcOrd="0" destOrd="0" presId="urn:microsoft.com/office/officeart/2005/8/layout/hierarchy3"/>
    <dgm:cxn modelId="{9C9E2733-A2EF-6043-A7D5-DE3C60AD78C0}" type="presOf" srcId="{820080EE-6F48-2B4D-BC9A-C4A75CE17681}" destId="{F7EE3673-03EB-A348-AC82-9BFAD06A3DDB}" srcOrd="0" destOrd="0" presId="urn:microsoft.com/office/officeart/2005/8/layout/hierarchy3"/>
    <dgm:cxn modelId="{5D1635E8-7AB1-E44F-A442-42AE30B142B7}" type="presOf" srcId="{0B0AF101-EF79-F64A-9B89-E21DCF3B5391}" destId="{30584FF8-F263-114E-B95D-D46A801912AD}" srcOrd="0" destOrd="0" presId="urn:microsoft.com/office/officeart/2005/8/layout/hierarchy3"/>
    <dgm:cxn modelId="{6736C8CC-0B9E-D641-B7CD-B598CB9660E9}" type="presOf" srcId="{DBAF8A2C-DCAF-004A-B577-025C3DF58184}" destId="{EFAB6C89-76AE-A545-9C76-E480F9DA8859}" srcOrd="0" destOrd="0" presId="urn:microsoft.com/office/officeart/2005/8/layout/hierarchy3"/>
    <dgm:cxn modelId="{7B01FED1-FDED-D543-8EC5-568576C7EDC1}" type="presOf" srcId="{5A99B865-AAB2-044F-87C6-A05C07AF6929}" destId="{CA44A342-4A0D-0848-B1A9-CACB123CF02C}" srcOrd="0" destOrd="0" presId="urn:microsoft.com/office/officeart/2005/8/layout/hierarchy3"/>
    <dgm:cxn modelId="{E9AD4333-2751-CE4C-AE3C-89512D9AD7DB}" type="presOf" srcId="{30919291-5AF2-FB4C-8038-E4D8393F1E25}" destId="{DA1D3EF3-0D18-EB47-AAD8-D9AA58CC6C56}" srcOrd="0" destOrd="0" presId="urn:microsoft.com/office/officeart/2005/8/layout/hierarchy3"/>
    <dgm:cxn modelId="{51887D25-C430-4748-94C4-320635BF2EA8}" type="presOf" srcId="{831441E3-93A6-514C-9D18-847477CABC1D}" destId="{7B4FB06B-EBAB-BE4C-AF2F-7E0EA016BB2B}" srcOrd="0" destOrd="0" presId="urn:microsoft.com/office/officeart/2005/8/layout/hierarchy3"/>
    <dgm:cxn modelId="{5ACB53A3-84EF-E84F-B853-EA5A3E5C173D}" type="presOf" srcId="{BCD142E5-B893-1847-AFC5-F13012B1F91D}" destId="{F2DBB416-0F68-8044-BCF3-BC8DBFAC9E7B}" srcOrd="0" destOrd="0" presId="urn:microsoft.com/office/officeart/2005/8/layout/hierarchy3"/>
    <dgm:cxn modelId="{077AA2A5-2A25-A04F-9B73-E700A5D07583}" type="presOf" srcId="{0778D005-7AA0-BC44-B54B-58E16D0A9A55}" destId="{0095F5BD-9491-C746-ACAF-607A978BC74E}" srcOrd="0" destOrd="0" presId="urn:microsoft.com/office/officeart/2005/8/layout/hierarchy3"/>
    <dgm:cxn modelId="{3D4E8F24-74D9-1040-8CF6-4AC8CD228521}" srcId="{0778D005-7AA0-BC44-B54B-58E16D0A9A55}" destId="{5A99B865-AAB2-044F-87C6-A05C07AF6929}" srcOrd="2" destOrd="0" parTransId="{949063E7-4A87-2B4A-B5CC-DE764D0CC956}" sibTransId="{33AD2BA4-DACD-B64C-8EE5-32DBEE1ECC2B}"/>
    <dgm:cxn modelId="{3E74D90B-AEFF-8444-BDAF-2DEB4915E5EE}" type="presOf" srcId="{DE171477-EDE9-F24A-8E88-9DA4E6FCA205}" destId="{8DB32E06-F8C9-4D46-A473-F37DDCEDD2C0}" srcOrd="0" destOrd="0" presId="urn:microsoft.com/office/officeart/2005/8/layout/hierarchy3"/>
    <dgm:cxn modelId="{2437F412-FEB0-9649-9C74-1CB4FE450ECF}" type="presOf" srcId="{BBE72A11-AB0B-E644-9D19-A09AF9A3C302}" destId="{D7F65F38-F488-7B4B-93AB-BCB7BAED0A2F}" srcOrd="0" destOrd="0" presId="urn:microsoft.com/office/officeart/2005/8/layout/hierarchy3"/>
    <dgm:cxn modelId="{D0FF8E74-20EA-054B-B4E0-03A8CA27C298}" type="presOf" srcId="{0778D005-7AA0-BC44-B54B-58E16D0A9A55}" destId="{576DD6D8-48CD-104A-A10D-CB4D2F160D23}" srcOrd="1" destOrd="0" presId="urn:microsoft.com/office/officeart/2005/8/layout/hierarchy3"/>
    <dgm:cxn modelId="{4ECBD7CB-5FFD-9842-A663-A573B5C3A3A7}" srcId="{DE171477-EDE9-F24A-8E88-9DA4E6FCA205}" destId="{B9C4EDEC-7C8E-4C46-A376-18E4042768C8}" srcOrd="2" destOrd="0" parTransId="{E548AD49-6D7A-DD4F-9FCD-E436B0CE5A3F}" sibTransId="{6EB74FDC-F724-3743-8C31-330EBBB047E0}"/>
    <dgm:cxn modelId="{97083B60-F0D6-6B43-8EB8-5FEC572A875A}" srcId="{DE171477-EDE9-F24A-8E88-9DA4E6FCA205}" destId="{BCD142E5-B893-1847-AFC5-F13012B1F91D}" srcOrd="1" destOrd="0" parTransId="{9DC78583-DC10-CF47-B79F-CEAD8FB8552B}" sibTransId="{CC3D263F-9FEB-CA43-B6F2-03F17215FE3A}"/>
    <dgm:cxn modelId="{97FF7C2B-AB59-264D-8882-46664E409622}" type="presOf" srcId="{B9C4EDEC-7C8E-4C46-A376-18E4042768C8}" destId="{0473304E-0A0E-D34D-806F-61A1D0BE2CBB}" srcOrd="0" destOrd="0" presId="urn:microsoft.com/office/officeart/2005/8/layout/hierarchy3"/>
    <dgm:cxn modelId="{D27A2B5F-47CE-4348-B316-581A6C14CB32}" type="presOf" srcId="{1C0649AF-8889-8243-8CA5-A36E58FFC248}" destId="{62A07677-A57A-F740-A40B-7041C4AC21C9}" srcOrd="0" destOrd="0" presId="urn:microsoft.com/office/officeart/2005/8/layout/hierarchy3"/>
    <dgm:cxn modelId="{E56E8215-E24C-DA4C-A808-7DD00C82C9FA}" type="presParOf" srcId="{7B4FB06B-EBAB-BE4C-AF2F-7E0EA016BB2B}" destId="{4981AB2C-118E-BC4E-9FEF-F352A301C30A}" srcOrd="0" destOrd="0" presId="urn:microsoft.com/office/officeart/2005/8/layout/hierarchy3"/>
    <dgm:cxn modelId="{A2BBB345-1006-DA44-99EA-8E8E7E45748F}" type="presParOf" srcId="{4981AB2C-118E-BC4E-9FEF-F352A301C30A}" destId="{7ED4B965-5BC1-9847-942B-691ED3F5EE7B}" srcOrd="0" destOrd="0" presId="urn:microsoft.com/office/officeart/2005/8/layout/hierarchy3"/>
    <dgm:cxn modelId="{74FF21E0-5184-D448-9973-44351B5ED1E7}" type="presParOf" srcId="{7ED4B965-5BC1-9847-942B-691ED3F5EE7B}" destId="{EFAB6C89-76AE-A545-9C76-E480F9DA8859}" srcOrd="0" destOrd="0" presId="urn:microsoft.com/office/officeart/2005/8/layout/hierarchy3"/>
    <dgm:cxn modelId="{C619ACEC-4B19-4744-BEE2-46AAAA3AED29}" type="presParOf" srcId="{7ED4B965-5BC1-9847-942B-691ED3F5EE7B}" destId="{2F31DA33-E5E0-D344-807D-2D213409C3F7}" srcOrd="1" destOrd="0" presId="urn:microsoft.com/office/officeart/2005/8/layout/hierarchy3"/>
    <dgm:cxn modelId="{32510A1D-3C8E-C847-9C0F-E00D291EDB38}" type="presParOf" srcId="{4981AB2C-118E-BC4E-9FEF-F352A301C30A}" destId="{402E83E4-2723-8440-9C7C-200E42EDE78D}" srcOrd="1" destOrd="0" presId="urn:microsoft.com/office/officeart/2005/8/layout/hierarchy3"/>
    <dgm:cxn modelId="{A144E809-B0A2-A247-87F5-47364E7B5D42}" type="presParOf" srcId="{402E83E4-2723-8440-9C7C-200E42EDE78D}" destId="{6B380C0E-8ADC-BD46-B34A-7636BDCEE575}" srcOrd="0" destOrd="0" presId="urn:microsoft.com/office/officeart/2005/8/layout/hierarchy3"/>
    <dgm:cxn modelId="{88DFB474-D99D-EA4D-A240-872C18876DC7}" type="presParOf" srcId="{402E83E4-2723-8440-9C7C-200E42EDE78D}" destId="{33EC12AC-862B-E04A-9FAA-E0F12C53DDE0}" srcOrd="1" destOrd="0" presId="urn:microsoft.com/office/officeart/2005/8/layout/hierarchy3"/>
    <dgm:cxn modelId="{E05D747C-7D84-3143-8925-897294337318}" type="presParOf" srcId="{402E83E4-2723-8440-9C7C-200E42EDE78D}" destId="{18D9510B-CB8D-D44B-8C6F-817C3F044E37}" srcOrd="2" destOrd="0" presId="urn:microsoft.com/office/officeart/2005/8/layout/hierarchy3"/>
    <dgm:cxn modelId="{654DDE1B-2D52-AB4F-B58B-46547094AAEC}" type="presParOf" srcId="{402E83E4-2723-8440-9C7C-200E42EDE78D}" destId="{62A07677-A57A-F740-A40B-7041C4AC21C9}" srcOrd="3" destOrd="0" presId="urn:microsoft.com/office/officeart/2005/8/layout/hierarchy3"/>
    <dgm:cxn modelId="{0C7882F0-8424-3049-BAA0-344008300903}" type="presParOf" srcId="{402E83E4-2723-8440-9C7C-200E42EDE78D}" destId="{DA1D3EF3-0D18-EB47-AAD8-D9AA58CC6C56}" srcOrd="4" destOrd="0" presId="urn:microsoft.com/office/officeart/2005/8/layout/hierarchy3"/>
    <dgm:cxn modelId="{8705593B-10C6-E742-B167-F0059BCD2A71}" type="presParOf" srcId="{402E83E4-2723-8440-9C7C-200E42EDE78D}" destId="{30584FF8-F263-114E-B95D-D46A801912AD}" srcOrd="5" destOrd="0" presId="urn:microsoft.com/office/officeart/2005/8/layout/hierarchy3"/>
    <dgm:cxn modelId="{B08729EA-C099-C942-92BB-7136C373A5D9}" type="presParOf" srcId="{7B4FB06B-EBAB-BE4C-AF2F-7E0EA016BB2B}" destId="{F2E21A4A-1B47-D344-8B9E-E662767759FF}" srcOrd="1" destOrd="0" presId="urn:microsoft.com/office/officeart/2005/8/layout/hierarchy3"/>
    <dgm:cxn modelId="{8A161BC4-391E-0E48-9732-B6C0F6866EBD}" type="presParOf" srcId="{F2E21A4A-1B47-D344-8B9E-E662767759FF}" destId="{08B02506-D7F9-9540-8747-D657FF1BAD5A}" srcOrd="0" destOrd="0" presId="urn:microsoft.com/office/officeart/2005/8/layout/hierarchy3"/>
    <dgm:cxn modelId="{B20D5859-A6B2-5544-AA7D-0F3EE9DA3176}" type="presParOf" srcId="{08B02506-D7F9-9540-8747-D657FF1BAD5A}" destId="{0095F5BD-9491-C746-ACAF-607A978BC74E}" srcOrd="0" destOrd="0" presId="urn:microsoft.com/office/officeart/2005/8/layout/hierarchy3"/>
    <dgm:cxn modelId="{3442DB40-693C-734C-B4DA-DAB0CCDD138A}" type="presParOf" srcId="{08B02506-D7F9-9540-8747-D657FF1BAD5A}" destId="{576DD6D8-48CD-104A-A10D-CB4D2F160D23}" srcOrd="1" destOrd="0" presId="urn:microsoft.com/office/officeart/2005/8/layout/hierarchy3"/>
    <dgm:cxn modelId="{FC119336-6247-E64E-AF3B-C73EB0059D88}" type="presParOf" srcId="{F2E21A4A-1B47-D344-8B9E-E662767759FF}" destId="{A3D9AC50-D423-3241-AAEE-1CBC9BEC0860}" srcOrd="1" destOrd="0" presId="urn:microsoft.com/office/officeart/2005/8/layout/hierarchy3"/>
    <dgm:cxn modelId="{E63025A8-B443-F54F-A562-B9131DE831E4}" type="presParOf" srcId="{A3D9AC50-D423-3241-AAEE-1CBC9BEC0860}" destId="{0A9B3E35-D1C4-B64E-80B5-17F7EB8D02BE}" srcOrd="0" destOrd="0" presId="urn:microsoft.com/office/officeart/2005/8/layout/hierarchy3"/>
    <dgm:cxn modelId="{86A7F67F-8575-914D-99DE-90D897B4119B}" type="presParOf" srcId="{A3D9AC50-D423-3241-AAEE-1CBC9BEC0860}" destId="{B4272E1F-02EA-234F-BDBF-F49721FFB3F2}" srcOrd="1" destOrd="0" presId="urn:microsoft.com/office/officeart/2005/8/layout/hierarchy3"/>
    <dgm:cxn modelId="{67202863-2D19-9048-86E1-AA2688FF3B95}" type="presParOf" srcId="{A3D9AC50-D423-3241-AAEE-1CBC9BEC0860}" destId="{F7EE3673-03EB-A348-AC82-9BFAD06A3DDB}" srcOrd="2" destOrd="0" presId="urn:microsoft.com/office/officeart/2005/8/layout/hierarchy3"/>
    <dgm:cxn modelId="{A1360375-2285-6745-AD27-4F386C573609}" type="presParOf" srcId="{A3D9AC50-D423-3241-AAEE-1CBC9BEC0860}" destId="{DCC48796-5602-FF4C-9BA6-5226FDCF1C41}" srcOrd="3" destOrd="0" presId="urn:microsoft.com/office/officeart/2005/8/layout/hierarchy3"/>
    <dgm:cxn modelId="{F7F087A1-D64B-B14F-95B5-7FCA26FD79E2}" type="presParOf" srcId="{A3D9AC50-D423-3241-AAEE-1CBC9BEC0860}" destId="{AE1095C4-FE1D-7F49-A42F-52C8EA08230C}" srcOrd="4" destOrd="0" presId="urn:microsoft.com/office/officeart/2005/8/layout/hierarchy3"/>
    <dgm:cxn modelId="{A6825504-6283-694C-B51B-95A3D9111310}" type="presParOf" srcId="{A3D9AC50-D423-3241-AAEE-1CBC9BEC0860}" destId="{CA44A342-4A0D-0848-B1A9-CACB123CF02C}" srcOrd="5" destOrd="0" presId="urn:microsoft.com/office/officeart/2005/8/layout/hierarchy3"/>
    <dgm:cxn modelId="{32CAA009-840F-694C-BFEE-462CC040C036}" type="presParOf" srcId="{7B4FB06B-EBAB-BE4C-AF2F-7E0EA016BB2B}" destId="{C19B7F44-5D00-9641-BDBE-4B051948CCA0}" srcOrd="2" destOrd="0" presId="urn:microsoft.com/office/officeart/2005/8/layout/hierarchy3"/>
    <dgm:cxn modelId="{6272B950-9E3F-AB4B-B549-7B209A4E1568}" type="presParOf" srcId="{C19B7F44-5D00-9641-BDBE-4B051948CCA0}" destId="{85714366-9EEF-6945-AE25-3C7B32A0A84F}" srcOrd="0" destOrd="0" presId="urn:microsoft.com/office/officeart/2005/8/layout/hierarchy3"/>
    <dgm:cxn modelId="{10F834CB-5C93-F247-8435-96573AB1FE72}" type="presParOf" srcId="{85714366-9EEF-6945-AE25-3C7B32A0A84F}" destId="{8DB32E06-F8C9-4D46-A473-F37DDCEDD2C0}" srcOrd="0" destOrd="0" presId="urn:microsoft.com/office/officeart/2005/8/layout/hierarchy3"/>
    <dgm:cxn modelId="{9CEF5A21-F583-974F-BB61-9B710EA3F0F5}" type="presParOf" srcId="{85714366-9EEF-6945-AE25-3C7B32A0A84F}" destId="{1BE81BF7-23F3-464F-82F7-6CB23E121B05}" srcOrd="1" destOrd="0" presId="urn:microsoft.com/office/officeart/2005/8/layout/hierarchy3"/>
    <dgm:cxn modelId="{2092EB8D-4E6F-BE4B-8432-81972CA4744D}" type="presParOf" srcId="{C19B7F44-5D00-9641-BDBE-4B051948CCA0}" destId="{365A6416-1F41-A84B-BE45-C14CBAD8B1B5}" srcOrd="1" destOrd="0" presId="urn:microsoft.com/office/officeart/2005/8/layout/hierarchy3"/>
    <dgm:cxn modelId="{D2CC4F02-9EE8-804C-82F7-2992D0B13C63}" type="presParOf" srcId="{365A6416-1F41-A84B-BE45-C14CBAD8B1B5}" destId="{00A0B149-F95B-EC42-8794-92CCCE7E9C95}" srcOrd="0" destOrd="0" presId="urn:microsoft.com/office/officeart/2005/8/layout/hierarchy3"/>
    <dgm:cxn modelId="{D2E26E5D-344F-F143-B3F7-153C8F2DF129}" type="presParOf" srcId="{365A6416-1F41-A84B-BE45-C14CBAD8B1B5}" destId="{D7F65F38-F488-7B4B-93AB-BCB7BAED0A2F}" srcOrd="1" destOrd="0" presId="urn:microsoft.com/office/officeart/2005/8/layout/hierarchy3"/>
    <dgm:cxn modelId="{465A8399-0585-C445-B412-A4937DB75DE2}" type="presParOf" srcId="{365A6416-1F41-A84B-BE45-C14CBAD8B1B5}" destId="{0C7667D3-6690-EA4F-9129-6655EFCAECA4}" srcOrd="2" destOrd="0" presId="urn:microsoft.com/office/officeart/2005/8/layout/hierarchy3"/>
    <dgm:cxn modelId="{4797F11B-6100-884C-B6B2-A966750B4CE6}" type="presParOf" srcId="{365A6416-1F41-A84B-BE45-C14CBAD8B1B5}" destId="{F2DBB416-0F68-8044-BCF3-BC8DBFAC9E7B}" srcOrd="3" destOrd="0" presId="urn:microsoft.com/office/officeart/2005/8/layout/hierarchy3"/>
    <dgm:cxn modelId="{11E1D56A-ACFA-5F47-812B-C3B89DF01E88}" type="presParOf" srcId="{365A6416-1F41-A84B-BE45-C14CBAD8B1B5}" destId="{53407137-D090-5948-9B29-A2BB92A8DF4C}" srcOrd="4" destOrd="0" presId="urn:microsoft.com/office/officeart/2005/8/layout/hierarchy3"/>
    <dgm:cxn modelId="{194134AB-2122-A840-8053-1D0F101D03D5}" type="presParOf" srcId="{365A6416-1F41-A84B-BE45-C14CBAD8B1B5}" destId="{0473304E-0A0E-D34D-806F-61A1D0BE2CB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D2383-775B-4F1A-876F-7491450580FD}">
      <dsp:nvSpPr>
        <dsp:cNvPr id="0" name=""/>
        <dsp:cNvSpPr/>
      </dsp:nvSpPr>
      <dsp:spPr>
        <a:xfrm>
          <a:off x="1670957" y="0"/>
          <a:ext cx="3091543" cy="309154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49B01-58E1-4918-A412-4EF5B157D3C5}">
      <dsp:nvSpPr>
        <dsp:cNvPr id="0" name=""/>
        <dsp:cNvSpPr/>
      </dsp:nvSpPr>
      <dsp:spPr>
        <a:xfrm>
          <a:off x="1964654" y="293696"/>
          <a:ext cx="1205701" cy="1205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%62 POSITIVE</a:t>
          </a:r>
          <a:endParaRPr lang="tr-TR" sz="1700" kern="1200" dirty="0"/>
        </a:p>
      </dsp:txBody>
      <dsp:txXfrm>
        <a:off x="2023511" y="352553"/>
        <a:ext cx="1087987" cy="1087987"/>
      </dsp:txXfrm>
    </dsp:sp>
    <dsp:sp modelId="{1DD6C6D9-D235-4C7C-AFEB-77A66B25E06A}">
      <dsp:nvSpPr>
        <dsp:cNvPr id="0" name=""/>
        <dsp:cNvSpPr/>
      </dsp:nvSpPr>
      <dsp:spPr>
        <a:xfrm>
          <a:off x="3263102" y="293696"/>
          <a:ext cx="1205701" cy="1205701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%58 MALE</a:t>
          </a:r>
          <a:endParaRPr lang="tr-TR" sz="1700" kern="1200" dirty="0"/>
        </a:p>
      </dsp:txBody>
      <dsp:txXfrm>
        <a:off x="3321959" y="352553"/>
        <a:ext cx="1087987" cy="1087987"/>
      </dsp:txXfrm>
    </dsp:sp>
    <dsp:sp modelId="{CA032BD6-A09F-4765-BC14-4765DEEE5497}">
      <dsp:nvSpPr>
        <dsp:cNvPr id="0" name=""/>
        <dsp:cNvSpPr/>
      </dsp:nvSpPr>
      <dsp:spPr>
        <a:xfrm>
          <a:off x="1964654" y="1592144"/>
          <a:ext cx="1205701" cy="120570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%42 FEMALE</a:t>
          </a:r>
          <a:endParaRPr lang="tr-TR" sz="1700" kern="1200" dirty="0"/>
        </a:p>
      </dsp:txBody>
      <dsp:txXfrm>
        <a:off x="2023511" y="1651001"/>
        <a:ext cx="1087987" cy="1087987"/>
      </dsp:txXfrm>
    </dsp:sp>
    <dsp:sp modelId="{222867D5-2E30-41E3-8043-2A056D56D34F}">
      <dsp:nvSpPr>
        <dsp:cNvPr id="0" name=""/>
        <dsp:cNvSpPr/>
      </dsp:nvSpPr>
      <dsp:spPr>
        <a:xfrm>
          <a:off x="3263126" y="1603020"/>
          <a:ext cx="1205701" cy="1205701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GENOTYPE D</a:t>
          </a:r>
          <a:endParaRPr lang="tr-TR" sz="1700" kern="1200" dirty="0"/>
        </a:p>
      </dsp:txBody>
      <dsp:txXfrm>
        <a:off x="3321983" y="1661877"/>
        <a:ext cx="1087987" cy="1087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5380B-B3AD-4A2F-86E7-34235DC7821B}">
      <dsp:nvSpPr>
        <dsp:cNvPr id="0" name=""/>
        <dsp:cNvSpPr/>
      </dsp:nvSpPr>
      <dsp:spPr>
        <a:xfrm>
          <a:off x="3056" y="483467"/>
          <a:ext cx="1827293" cy="7309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%27 Positive </a:t>
          </a:r>
          <a:endParaRPr lang="tr-TR" sz="2300" kern="1200" dirty="0"/>
        </a:p>
      </dsp:txBody>
      <dsp:txXfrm>
        <a:off x="368515" y="483467"/>
        <a:ext cx="1096376" cy="730917"/>
      </dsp:txXfrm>
    </dsp:sp>
    <dsp:sp modelId="{54657B56-9B26-42D4-B3FD-822E9EE115A3}">
      <dsp:nvSpPr>
        <dsp:cNvPr id="0" name=""/>
        <dsp:cNvSpPr/>
      </dsp:nvSpPr>
      <dsp:spPr>
        <a:xfrm>
          <a:off x="1621061" y="512397"/>
          <a:ext cx="1827293" cy="73091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%59 Male</a:t>
          </a:r>
          <a:endParaRPr lang="tr-TR" sz="2300" kern="1200" dirty="0"/>
        </a:p>
      </dsp:txBody>
      <dsp:txXfrm>
        <a:off x="1986520" y="512397"/>
        <a:ext cx="1096376" cy="730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B6C89-76AE-A545-9C76-E480F9DA8859}">
      <dsp:nvSpPr>
        <dsp:cNvPr id="0" name=""/>
        <dsp:cNvSpPr/>
      </dsp:nvSpPr>
      <dsp:spPr>
        <a:xfrm>
          <a:off x="598596" y="1557"/>
          <a:ext cx="2139887" cy="1069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>
              <a:solidFill>
                <a:schemeClr val="tx2"/>
              </a:solidFill>
            </a:rPr>
            <a:t>Surveillance</a:t>
          </a:r>
          <a:r>
            <a:rPr lang="tr-TR" sz="2800" b="1" kern="1200" dirty="0" smtClean="0">
              <a:solidFill>
                <a:schemeClr val="tx2"/>
              </a:solidFill>
            </a:rPr>
            <a:t> </a:t>
          </a:r>
          <a:r>
            <a:rPr lang="tr-TR" sz="2800" b="1" kern="1200" dirty="0" err="1" smtClean="0">
              <a:solidFill>
                <a:schemeClr val="tx2"/>
              </a:solidFill>
            </a:rPr>
            <a:t>Gaps</a:t>
          </a:r>
          <a:endParaRPr lang="tr-TR" sz="2800" b="1" kern="1200" dirty="0">
            <a:solidFill>
              <a:schemeClr val="tx2"/>
            </a:solidFill>
          </a:endParaRPr>
        </a:p>
      </dsp:txBody>
      <dsp:txXfrm>
        <a:off x="629934" y="32895"/>
        <a:ext cx="2077211" cy="1007267"/>
      </dsp:txXfrm>
    </dsp:sp>
    <dsp:sp modelId="{6B380C0E-8ADC-BD46-B34A-7636BDCEE575}">
      <dsp:nvSpPr>
        <dsp:cNvPr id="0" name=""/>
        <dsp:cNvSpPr/>
      </dsp:nvSpPr>
      <dsp:spPr>
        <a:xfrm>
          <a:off x="812584" y="1071501"/>
          <a:ext cx="213988" cy="80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457"/>
              </a:lnTo>
              <a:lnTo>
                <a:pt x="213988" y="80245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C12AC-862B-E04A-9FAA-E0F12C53DDE0}">
      <dsp:nvSpPr>
        <dsp:cNvPr id="0" name=""/>
        <dsp:cNvSpPr/>
      </dsp:nvSpPr>
      <dsp:spPr>
        <a:xfrm>
          <a:off x="1026573" y="1338987"/>
          <a:ext cx="1711910" cy="106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solidFill>
                <a:schemeClr val="tx2"/>
              </a:solidFill>
            </a:rPr>
            <a:t>Lack</a:t>
          </a:r>
          <a:r>
            <a:rPr lang="tr-TR" sz="1700" b="1" kern="1200" dirty="0" smtClean="0">
              <a:solidFill>
                <a:schemeClr val="tx2"/>
              </a:solidFill>
            </a:rPr>
            <a:t> of </a:t>
          </a:r>
          <a:r>
            <a:rPr lang="tr-TR" sz="1700" b="1" kern="1200" dirty="0" err="1" smtClean="0">
              <a:solidFill>
                <a:schemeClr val="tx2"/>
              </a:solidFill>
            </a:rPr>
            <a:t>nationwide</a:t>
          </a:r>
          <a:r>
            <a:rPr lang="tr-TR" sz="1700" b="1" kern="1200" dirty="0" smtClean="0">
              <a:solidFill>
                <a:schemeClr val="tx2"/>
              </a:solidFill>
            </a:rPr>
            <a:t> </a:t>
          </a:r>
          <a:r>
            <a:rPr lang="tr-TR" sz="1700" b="1" kern="1200" dirty="0" err="1" smtClean="0">
              <a:solidFill>
                <a:schemeClr val="tx2"/>
              </a:solidFill>
            </a:rPr>
            <a:t>reporting</a:t>
          </a:r>
          <a:endParaRPr lang="tr-TR" sz="1700" b="1" kern="1200" dirty="0">
            <a:solidFill>
              <a:schemeClr val="tx2"/>
            </a:solidFill>
          </a:endParaRPr>
        </a:p>
      </dsp:txBody>
      <dsp:txXfrm>
        <a:off x="1057911" y="1370325"/>
        <a:ext cx="1649234" cy="1007267"/>
      </dsp:txXfrm>
    </dsp:sp>
    <dsp:sp modelId="{18D9510B-CB8D-D44B-8C6F-817C3F044E37}">
      <dsp:nvSpPr>
        <dsp:cNvPr id="0" name=""/>
        <dsp:cNvSpPr/>
      </dsp:nvSpPr>
      <dsp:spPr>
        <a:xfrm>
          <a:off x="812584" y="1071501"/>
          <a:ext cx="213988" cy="213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887"/>
              </a:lnTo>
              <a:lnTo>
                <a:pt x="213988" y="213988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07677-A57A-F740-A40B-7041C4AC21C9}">
      <dsp:nvSpPr>
        <dsp:cNvPr id="0" name=""/>
        <dsp:cNvSpPr/>
      </dsp:nvSpPr>
      <dsp:spPr>
        <a:xfrm>
          <a:off x="1026573" y="2676416"/>
          <a:ext cx="1711910" cy="106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tx2"/>
              </a:solidFill>
            </a:rPr>
            <a:t> Limited </a:t>
          </a:r>
          <a:r>
            <a:rPr lang="tr-TR" sz="1700" b="1" kern="1200" dirty="0" err="1" smtClean="0">
              <a:solidFill>
                <a:schemeClr val="tx2"/>
              </a:solidFill>
            </a:rPr>
            <a:t>laboratory</a:t>
          </a:r>
          <a:r>
            <a:rPr lang="tr-TR" sz="1700" b="1" kern="1200" dirty="0" smtClean="0">
              <a:solidFill>
                <a:schemeClr val="tx2"/>
              </a:solidFill>
            </a:rPr>
            <a:t> </a:t>
          </a:r>
          <a:r>
            <a:rPr lang="tr-TR" sz="1700" b="1" kern="1200" dirty="0" err="1" smtClean="0">
              <a:solidFill>
                <a:schemeClr val="tx2"/>
              </a:solidFill>
            </a:rPr>
            <a:t>confirmation</a:t>
          </a:r>
          <a:endParaRPr lang="tr-TR" sz="1700" b="1" kern="1200" dirty="0">
            <a:solidFill>
              <a:schemeClr val="tx2"/>
            </a:solidFill>
          </a:endParaRPr>
        </a:p>
      </dsp:txBody>
      <dsp:txXfrm>
        <a:off x="1057911" y="2707754"/>
        <a:ext cx="1649234" cy="1007267"/>
      </dsp:txXfrm>
    </dsp:sp>
    <dsp:sp modelId="{DA1D3EF3-0D18-EB47-AAD8-D9AA58CC6C56}">
      <dsp:nvSpPr>
        <dsp:cNvPr id="0" name=""/>
        <dsp:cNvSpPr/>
      </dsp:nvSpPr>
      <dsp:spPr>
        <a:xfrm>
          <a:off x="812584" y="1071501"/>
          <a:ext cx="213988" cy="3477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7317"/>
              </a:lnTo>
              <a:lnTo>
                <a:pt x="213988" y="347731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84FF8-F263-114E-B95D-D46A801912AD}">
      <dsp:nvSpPr>
        <dsp:cNvPr id="0" name=""/>
        <dsp:cNvSpPr/>
      </dsp:nvSpPr>
      <dsp:spPr>
        <a:xfrm>
          <a:off x="1026573" y="4013846"/>
          <a:ext cx="1711910" cy="106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tx2"/>
              </a:solidFill>
            </a:rPr>
            <a:t> </a:t>
          </a:r>
          <a:r>
            <a:rPr lang="tr-TR" sz="1700" b="1" kern="1200" dirty="0" err="1" smtClean="0">
              <a:solidFill>
                <a:schemeClr val="tx2"/>
              </a:solidFill>
            </a:rPr>
            <a:t>Underreporting</a:t>
          </a:r>
          <a:r>
            <a:rPr lang="tr-TR" sz="1700" b="1" kern="1200" dirty="0" smtClean="0">
              <a:solidFill>
                <a:schemeClr val="tx2"/>
              </a:solidFill>
            </a:rPr>
            <a:t> in </a:t>
          </a:r>
          <a:r>
            <a:rPr lang="tr-TR" sz="1700" b="1" kern="1200" dirty="0" err="1" smtClean="0">
              <a:solidFill>
                <a:schemeClr val="tx2"/>
              </a:solidFill>
            </a:rPr>
            <a:t>rural</a:t>
          </a:r>
          <a:r>
            <a:rPr lang="tr-TR" sz="1700" b="1" kern="1200" dirty="0" smtClean="0">
              <a:solidFill>
                <a:schemeClr val="tx2"/>
              </a:solidFill>
            </a:rPr>
            <a:t> </a:t>
          </a:r>
          <a:r>
            <a:rPr lang="tr-TR" sz="1700" b="1" kern="1200" dirty="0" err="1" smtClean="0">
              <a:solidFill>
                <a:schemeClr val="tx2"/>
              </a:solidFill>
            </a:rPr>
            <a:t>areas</a:t>
          </a:r>
          <a:endParaRPr lang="tr-TR" sz="1700" b="1" kern="1200" dirty="0">
            <a:solidFill>
              <a:schemeClr val="tx2"/>
            </a:solidFill>
          </a:endParaRPr>
        </a:p>
      </dsp:txBody>
      <dsp:txXfrm>
        <a:off x="1057911" y="4045184"/>
        <a:ext cx="1649234" cy="1007267"/>
      </dsp:txXfrm>
    </dsp:sp>
    <dsp:sp modelId="{0095F5BD-9491-C746-ACAF-607A978BC74E}">
      <dsp:nvSpPr>
        <dsp:cNvPr id="0" name=""/>
        <dsp:cNvSpPr/>
      </dsp:nvSpPr>
      <dsp:spPr>
        <a:xfrm>
          <a:off x="3273456" y="1557"/>
          <a:ext cx="2139887" cy="1069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>
              <a:solidFill>
                <a:schemeClr val="tx2"/>
              </a:solidFill>
            </a:rPr>
            <a:t>Future</a:t>
          </a:r>
          <a:r>
            <a:rPr lang="tr-TR" sz="2800" b="1" kern="1200" dirty="0" smtClean="0">
              <a:solidFill>
                <a:schemeClr val="tx2"/>
              </a:solidFill>
            </a:rPr>
            <a:t> </a:t>
          </a:r>
          <a:r>
            <a:rPr lang="tr-TR" sz="2800" b="1" kern="1200" dirty="0" err="1" smtClean="0">
              <a:solidFill>
                <a:schemeClr val="tx2"/>
              </a:solidFill>
            </a:rPr>
            <a:t>Prospects</a:t>
          </a:r>
          <a:endParaRPr lang="tr-TR" sz="2800" b="1" kern="1200" dirty="0">
            <a:solidFill>
              <a:schemeClr val="tx2"/>
            </a:solidFill>
          </a:endParaRPr>
        </a:p>
      </dsp:txBody>
      <dsp:txXfrm>
        <a:off x="3304794" y="32895"/>
        <a:ext cx="2077211" cy="1007267"/>
      </dsp:txXfrm>
    </dsp:sp>
    <dsp:sp modelId="{0A9B3E35-D1C4-B64E-80B5-17F7EB8D02BE}">
      <dsp:nvSpPr>
        <dsp:cNvPr id="0" name=""/>
        <dsp:cNvSpPr/>
      </dsp:nvSpPr>
      <dsp:spPr>
        <a:xfrm>
          <a:off x="3487444" y="1071501"/>
          <a:ext cx="213988" cy="80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457"/>
              </a:lnTo>
              <a:lnTo>
                <a:pt x="213988" y="80245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72E1F-02EA-234F-BDBF-F49721FFB3F2}">
      <dsp:nvSpPr>
        <dsp:cNvPr id="0" name=""/>
        <dsp:cNvSpPr/>
      </dsp:nvSpPr>
      <dsp:spPr>
        <a:xfrm>
          <a:off x="3701433" y="1338987"/>
          <a:ext cx="1711910" cy="106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tx2"/>
              </a:solidFill>
            </a:rPr>
            <a:t>New </a:t>
          </a:r>
          <a:r>
            <a:rPr lang="tr-TR" sz="1700" b="1" kern="1200" dirty="0" err="1" smtClean="0">
              <a:solidFill>
                <a:schemeClr val="tx2"/>
              </a:solidFill>
            </a:rPr>
            <a:t>antiviral</a:t>
          </a:r>
          <a:r>
            <a:rPr lang="tr-TR" sz="1700" b="1" kern="1200" dirty="0" smtClean="0">
              <a:solidFill>
                <a:schemeClr val="tx2"/>
              </a:solidFill>
            </a:rPr>
            <a:t> </a:t>
          </a:r>
          <a:r>
            <a:rPr lang="tr-TR" sz="1700" b="1" kern="1200" dirty="0" err="1" smtClean="0">
              <a:solidFill>
                <a:schemeClr val="tx2"/>
              </a:solidFill>
            </a:rPr>
            <a:t>treatments</a:t>
          </a:r>
          <a:endParaRPr lang="tr-TR" sz="1700" b="1" kern="1200" dirty="0">
            <a:solidFill>
              <a:schemeClr val="tx2"/>
            </a:solidFill>
          </a:endParaRPr>
        </a:p>
      </dsp:txBody>
      <dsp:txXfrm>
        <a:off x="3732771" y="1370325"/>
        <a:ext cx="1649234" cy="1007267"/>
      </dsp:txXfrm>
    </dsp:sp>
    <dsp:sp modelId="{F7EE3673-03EB-A348-AC82-9BFAD06A3DDB}">
      <dsp:nvSpPr>
        <dsp:cNvPr id="0" name=""/>
        <dsp:cNvSpPr/>
      </dsp:nvSpPr>
      <dsp:spPr>
        <a:xfrm>
          <a:off x="3487444" y="1071501"/>
          <a:ext cx="213988" cy="213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887"/>
              </a:lnTo>
              <a:lnTo>
                <a:pt x="213988" y="213988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48796-5602-FF4C-9BA6-5226FDCF1C41}">
      <dsp:nvSpPr>
        <dsp:cNvPr id="0" name=""/>
        <dsp:cNvSpPr/>
      </dsp:nvSpPr>
      <dsp:spPr>
        <a:xfrm>
          <a:off x="3701433" y="2676416"/>
          <a:ext cx="1711910" cy="106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tx2"/>
              </a:solidFill>
            </a:rPr>
            <a:t> Point-of-</a:t>
          </a:r>
          <a:r>
            <a:rPr lang="tr-TR" sz="1700" b="1" kern="1200" dirty="0" err="1" smtClean="0">
              <a:solidFill>
                <a:schemeClr val="tx2"/>
              </a:solidFill>
            </a:rPr>
            <a:t>care</a:t>
          </a:r>
          <a:r>
            <a:rPr lang="tr-TR" sz="1700" b="1" kern="1200" dirty="0" smtClean="0">
              <a:solidFill>
                <a:schemeClr val="tx2"/>
              </a:solidFill>
            </a:rPr>
            <a:t> </a:t>
          </a:r>
          <a:r>
            <a:rPr lang="tr-TR" sz="1700" b="1" kern="1200" dirty="0" err="1" smtClean="0">
              <a:solidFill>
                <a:schemeClr val="tx2"/>
              </a:solidFill>
            </a:rPr>
            <a:t>testing</a:t>
          </a:r>
          <a:endParaRPr lang="tr-TR" sz="1700" b="1" kern="1200" dirty="0">
            <a:solidFill>
              <a:schemeClr val="tx2"/>
            </a:solidFill>
          </a:endParaRPr>
        </a:p>
      </dsp:txBody>
      <dsp:txXfrm>
        <a:off x="3732771" y="2707754"/>
        <a:ext cx="1649234" cy="1007267"/>
      </dsp:txXfrm>
    </dsp:sp>
    <dsp:sp modelId="{AE1095C4-FE1D-7F49-A42F-52C8EA08230C}">
      <dsp:nvSpPr>
        <dsp:cNvPr id="0" name=""/>
        <dsp:cNvSpPr/>
      </dsp:nvSpPr>
      <dsp:spPr>
        <a:xfrm>
          <a:off x="3487444" y="1071501"/>
          <a:ext cx="213988" cy="3477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7317"/>
              </a:lnTo>
              <a:lnTo>
                <a:pt x="213988" y="347731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4A342-4A0D-0848-B1A9-CACB123CF02C}">
      <dsp:nvSpPr>
        <dsp:cNvPr id="0" name=""/>
        <dsp:cNvSpPr/>
      </dsp:nvSpPr>
      <dsp:spPr>
        <a:xfrm>
          <a:off x="3701433" y="4013846"/>
          <a:ext cx="1711910" cy="106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tx2"/>
              </a:solidFill>
            </a:rPr>
            <a:t> </a:t>
          </a:r>
          <a:r>
            <a:rPr lang="tr-TR" sz="1700" b="1" kern="1200" dirty="0" err="1" smtClean="0">
              <a:solidFill>
                <a:schemeClr val="tx2"/>
              </a:solidFill>
            </a:rPr>
            <a:t>Improved</a:t>
          </a:r>
          <a:r>
            <a:rPr lang="tr-TR" sz="1700" b="1" kern="1200" dirty="0" smtClean="0">
              <a:solidFill>
                <a:schemeClr val="tx2"/>
              </a:solidFill>
            </a:rPr>
            <a:t> </a:t>
          </a:r>
          <a:r>
            <a:rPr lang="tr-TR" sz="1700" b="1" kern="1200" dirty="0" err="1" smtClean="0">
              <a:solidFill>
                <a:schemeClr val="tx2"/>
              </a:solidFill>
            </a:rPr>
            <a:t>digital</a:t>
          </a:r>
          <a:r>
            <a:rPr lang="tr-TR" sz="1700" b="1" kern="1200" dirty="0" smtClean="0">
              <a:solidFill>
                <a:schemeClr val="tx2"/>
              </a:solidFill>
            </a:rPr>
            <a:t> </a:t>
          </a:r>
          <a:r>
            <a:rPr lang="tr-TR" sz="1700" b="1" kern="1200" dirty="0" err="1" smtClean="0">
              <a:solidFill>
                <a:schemeClr val="tx2"/>
              </a:solidFill>
            </a:rPr>
            <a:t>health</a:t>
          </a:r>
          <a:r>
            <a:rPr lang="tr-TR" sz="1700" b="1" kern="1200" dirty="0" smtClean="0">
              <a:solidFill>
                <a:schemeClr val="tx2"/>
              </a:solidFill>
            </a:rPr>
            <a:t> </a:t>
          </a:r>
          <a:r>
            <a:rPr lang="tr-TR" sz="1700" b="1" kern="1200" dirty="0" err="1" smtClean="0">
              <a:solidFill>
                <a:schemeClr val="tx2"/>
              </a:solidFill>
            </a:rPr>
            <a:t>tools</a:t>
          </a:r>
          <a:endParaRPr lang="tr-TR" sz="1700" b="1" kern="1200" dirty="0">
            <a:solidFill>
              <a:schemeClr val="tx2"/>
            </a:solidFill>
          </a:endParaRPr>
        </a:p>
      </dsp:txBody>
      <dsp:txXfrm>
        <a:off x="3732771" y="4045184"/>
        <a:ext cx="1649234" cy="1007267"/>
      </dsp:txXfrm>
    </dsp:sp>
    <dsp:sp modelId="{8DB32E06-F8C9-4D46-A473-F37DDCEDD2C0}">
      <dsp:nvSpPr>
        <dsp:cNvPr id="0" name=""/>
        <dsp:cNvSpPr/>
      </dsp:nvSpPr>
      <dsp:spPr>
        <a:xfrm>
          <a:off x="5948315" y="1557"/>
          <a:ext cx="2139887" cy="1069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>
              <a:solidFill>
                <a:schemeClr val="tx2"/>
              </a:solidFill>
            </a:rPr>
            <a:t>Public</a:t>
          </a:r>
          <a:r>
            <a:rPr lang="tr-TR" sz="2800" b="1" kern="1200" dirty="0" smtClean="0">
              <a:solidFill>
                <a:schemeClr val="tx2"/>
              </a:solidFill>
            </a:rPr>
            <a:t> </a:t>
          </a:r>
          <a:r>
            <a:rPr lang="tr-TR" sz="2800" b="1" kern="1200" dirty="0" err="1" smtClean="0">
              <a:solidFill>
                <a:schemeClr val="tx2"/>
              </a:solidFill>
            </a:rPr>
            <a:t>Health</a:t>
          </a:r>
          <a:r>
            <a:rPr lang="tr-TR" sz="2800" b="1" kern="1200" dirty="0" smtClean="0">
              <a:solidFill>
                <a:schemeClr val="tx2"/>
              </a:solidFill>
            </a:rPr>
            <a:t> </a:t>
          </a:r>
          <a:r>
            <a:rPr lang="tr-TR" sz="2800" b="1" kern="1200" dirty="0" err="1" smtClean="0">
              <a:solidFill>
                <a:schemeClr val="tx2"/>
              </a:solidFill>
            </a:rPr>
            <a:t>Implications</a:t>
          </a:r>
          <a:endParaRPr lang="tr-TR" sz="2800" b="1" kern="1200" dirty="0" smtClean="0">
            <a:solidFill>
              <a:schemeClr val="tx2"/>
            </a:solidFill>
          </a:endParaRPr>
        </a:p>
      </dsp:txBody>
      <dsp:txXfrm>
        <a:off x="5979653" y="32895"/>
        <a:ext cx="2077211" cy="1007267"/>
      </dsp:txXfrm>
    </dsp:sp>
    <dsp:sp modelId="{00A0B149-F95B-EC42-8794-92CCCE7E9C95}">
      <dsp:nvSpPr>
        <dsp:cNvPr id="0" name=""/>
        <dsp:cNvSpPr/>
      </dsp:nvSpPr>
      <dsp:spPr>
        <a:xfrm>
          <a:off x="6162304" y="1071501"/>
          <a:ext cx="213988" cy="80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457"/>
              </a:lnTo>
              <a:lnTo>
                <a:pt x="213988" y="80245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65F38-F488-7B4B-93AB-BCB7BAED0A2F}">
      <dsp:nvSpPr>
        <dsp:cNvPr id="0" name=""/>
        <dsp:cNvSpPr/>
      </dsp:nvSpPr>
      <dsp:spPr>
        <a:xfrm>
          <a:off x="6376293" y="1338987"/>
          <a:ext cx="1711910" cy="106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smtClean="0">
              <a:solidFill>
                <a:schemeClr val="tx2"/>
              </a:solidFill>
            </a:rPr>
            <a:t>Integrate hepatitis services with primary care</a:t>
          </a:r>
          <a:endParaRPr lang="tr-TR" sz="1700" b="1" kern="1200" dirty="0">
            <a:solidFill>
              <a:schemeClr val="tx2"/>
            </a:solidFill>
          </a:endParaRPr>
        </a:p>
      </dsp:txBody>
      <dsp:txXfrm>
        <a:off x="6407631" y="1370325"/>
        <a:ext cx="1649234" cy="1007267"/>
      </dsp:txXfrm>
    </dsp:sp>
    <dsp:sp modelId="{0C7667D3-6690-EA4F-9129-6655EFCAECA4}">
      <dsp:nvSpPr>
        <dsp:cNvPr id="0" name=""/>
        <dsp:cNvSpPr/>
      </dsp:nvSpPr>
      <dsp:spPr>
        <a:xfrm>
          <a:off x="6162304" y="1071501"/>
          <a:ext cx="213988" cy="213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887"/>
              </a:lnTo>
              <a:lnTo>
                <a:pt x="213988" y="213988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BB416-0F68-8044-BCF3-BC8DBFAC9E7B}">
      <dsp:nvSpPr>
        <dsp:cNvPr id="0" name=""/>
        <dsp:cNvSpPr/>
      </dsp:nvSpPr>
      <dsp:spPr>
        <a:xfrm>
          <a:off x="6376293" y="2676416"/>
          <a:ext cx="1711910" cy="106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smtClean="0">
              <a:solidFill>
                <a:schemeClr val="tx2"/>
              </a:solidFill>
            </a:rPr>
            <a:t>• Educate the public</a:t>
          </a:r>
          <a:endParaRPr lang="tr-TR" sz="1700" b="1" kern="1200" dirty="0">
            <a:solidFill>
              <a:schemeClr val="tx2"/>
            </a:solidFill>
          </a:endParaRPr>
        </a:p>
      </dsp:txBody>
      <dsp:txXfrm>
        <a:off x="6407631" y="2707754"/>
        <a:ext cx="1649234" cy="1007267"/>
      </dsp:txXfrm>
    </dsp:sp>
    <dsp:sp modelId="{53407137-D090-5948-9B29-A2BB92A8DF4C}">
      <dsp:nvSpPr>
        <dsp:cNvPr id="0" name=""/>
        <dsp:cNvSpPr/>
      </dsp:nvSpPr>
      <dsp:spPr>
        <a:xfrm>
          <a:off x="6162304" y="1071501"/>
          <a:ext cx="213988" cy="3477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7317"/>
              </a:lnTo>
              <a:lnTo>
                <a:pt x="213988" y="347731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3304E-0A0E-D34D-806F-61A1D0BE2CBB}">
      <dsp:nvSpPr>
        <dsp:cNvPr id="0" name=""/>
        <dsp:cNvSpPr/>
      </dsp:nvSpPr>
      <dsp:spPr>
        <a:xfrm>
          <a:off x="6376293" y="4013846"/>
          <a:ext cx="1711910" cy="106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smtClean="0">
              <a:solidFill>
                <a:schemeClr val="tx2"/>
              </a:solidFill>
            </a:rPr>
            <a:t>• Improve data collection</a:t>
          </a:r>
          <a:endParaRPr lang="tr-TR" sz="1700" b="1" kern="1200" dirty="0">
            <a:solidFill>
              <a:schemeClr val="tx2"/>
            </a:solidFill>
          </a:endParaRPr>
        </a:p>
      </dsp:txBody>
      <dsp:txXfrm>
        <a:off x="6407631" y="4045184"/>
        <a:ext cx="1649234" cy="1007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1ECD-F888-4CB3-88EC-F1679D23884C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28DF0-C9AF-4F6E-8CB1-F817A04A8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pleasure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here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today.Let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start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doctors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am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proud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Reference has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evolved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Azerbaijan’s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borders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Tashkent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abroad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4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9DEECE-2323-E4FB-70CF-2F353CA9F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xmlns="" id="{73CB0446-97A2-D4E0-3B98-2A0613D94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xmlns="" id="{39CE3221-D669-CE7B-D944-427E606FF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look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of </a:t>
            </a:r>
            <a:r>
              <a:rPr lang="tr-TR" dirty="0" err="1" smtClean="0"/>
              <a:t>Hcv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</a:t>
            </a:r>
            <a:r>
              <a:rPr lang="tr-TR" dirty="0" err="1" smtClean="0"/>
              <a:t>NA</a:t>
            </a:r>
            <a:r>
              <a:rPr lang="tr-TR" dirty="0" smtClean="0"/>
              <a:t> </a:t>
            </a:r>
            <a:r>
              <a:rPr lang="tr-TR" dirty="0" err="1"/>
              <a:t>results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A47E2F27-924B-52C2-06F5-9181DDB83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• HCV yaşlı erkeklerde daha yaygındır • Genç yetişkinler giderek daha fazla etkilenir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3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3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gratitude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organizers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congress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me.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behalf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Reference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hepatitis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xmlns="" id="{0BD765ED-A879-206D-D289-DAC423AA2D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xmlns="" id="{BA032750-AF24-6261-F0EE-517CB324E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az-Latn-AZ" altLang="az-Latn-AZ" dirty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xmlns="" id="{E3EE21D6-2092-28AE-494F-E6E133794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A92C07-840A-4747-AD83-C4BB2AB4C393}" type="slidenum">
              <a:rPr lang="tr-TR" altLang="tr-TR" smtClean="0"/>
              <a:pPr/>
              <a:t>17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275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insights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hepatology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Reference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decade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dedication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fight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hepatitis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hepatitis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successfully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outside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tr-TR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5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Azerbaijan, like many countries in the WHO European Region, faces a moderate burden of viral hepatitis, particularly Hepatitis B (HBV) and Hepatitis C (HCV).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Hepatitis </a:t>
            </a:r>
            <a:r>
              <a:rPr lang="en-US" dirty="0"/>
              <a:t>A is less common due to improvements in sanitation and hygiene, but still appears in localized outbreaks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325 million people infected worldwide</a:t>
            </a:r>
          </a:p>
          <a:p>
            <a:pPr marL="0" indent="0">
              <a:buNone/>
            </a:pPr>
            <a:r>
              <a:rPr lang="en-US" dirty="0" smtClean="0"/>
              <a:t>• Approximately 1.1 million deaths per year</a:t>
            </a:r>
          </a:p>
          <a:p>
            <a:pPr marL="0" indent="0">
              <a:buNone/>
            </a:pPr>
            <a:r>
              <a:rPr lang="en-US" dirty="0" smtClean="0"/>
              <a:t>• Most deaths due to HBV and HCV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5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changes made in the healthcare system over the past three years, laboratory testing in rural areas outside the capital city Baku has significantly increased with the support of </a:t>
            </a:r>
            <a:r>
              <a:rPr lang="en-US" dirty="0" err="1" smtClean="0"/>
              <a:t>Referance</a:t>
            </a:r>
            <a:r>
              <a:rPr lang="en-US" dirty="0" smtClean="0"/>
              <a:t> Lab.</a:t>
            </a:r>
          </a:p>
          <a:p>
            <a:r>
              <a:rPr lang="en-US" dirty="0" smtClean="0"/>
              <a:t> The results have shown that:</a:t>
            </a:r>
          </a:p>
          <a:p>
            <a:r>
              <a:rPr lang="en-US" dirty="0" smtClean="0"/>
              <a:t>•There is a moderate level of </a:t>
            </a:r>
            <a:r>
              <a:rPr lang="en-US" dirty="0" err="1" smtClean="0"/>
              <a:t>endemicity</a:t>
            </a:r>
            <a:r>
              <a:rPr lang="en-US" dirty="0" smtClean="0"/>
              <a:t> for HBV and HCV.</a:t>
            </a:r>
          </a:p>
          <a:p>
            <a:r>
              <a:rPr lang="en-US" dirty="0" smtClean="0"/>
              <a:t>•The prevalence of HAV has decreased, but local outbreaks still 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number of estimated new HBV infections was around 20,000 annually during 2015-2019, which decreased significantly in 2020 to approximately 14,000 infections per year.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number has remained relatively stable since then.</a:t>
            </a:r>
          </a:p>
          <a:p>
            <a:r>
              <a:rPr lang="en-US" dirty="0"/>
              <a:t>The global prevalence of chronic HBV infection affects about 296 million people, with Azerbaijan's prevalence showing varying rates across different regions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3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look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of HBV DNA </a:t>
            </a:r>
            <a:r>
              <a:rPr lang="tr-TR" dirty="0" err="1"/>
              <a:t>results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3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Although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positivity</a:t>
            </a:r>
            <a:r>
              <a:rPr lang="tr-TR" dirty="0" smtClean="0"/>
              <a:t> rate </a:t>
            </a:r>
            <a:r>
              <a:rPr lang="tr-TR" dirty="0" err="1" smtClean="0"/>
              <a:t>seems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higher</a:t>
            </a:r>
            <a:r>
              <a:rPr lang="tr-TR" dirty="0" smtClean="0"/>
              <a:t> in </a:t>
            </a:r>
            <a:r>
              <a:rPr lang="tr-TR" dirty="0" err="1" smtClean="0"/>
              <a:t>young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en-US" dirty="0" smtClean="0"/>
              <a:t>• </a:t>
            </a:r>
            <a:r>
              <a:rPr lang="en-US" dirty="0"/>
              <a:t>Chronic HBV often acquired at birth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3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8DF0-C9AF-4F6E-8CB1-F817A04A8D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1.pn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0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mailto:Referans-genetika@referansclc.com" TargetMode="External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2FA762-092D-A1C6-0FB1-7469727E3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99"/>
            <a:ext cx="2533523" cy="385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3C35D7-C762-C0EE-983C-6137402723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r="13733" b="7036"/>
          <a:stretch/>
        </p:blipFill>
        <p:spPr>
          <a:xfrm>
            <a:off x="3729818" y="664803"/>
            <a:ext cx="5088668" cy="5204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1C27F0-EB86-6571-C647-CA94432FFEC4}"/>
              </a:ext>
            </a:extLst>
          </p:cNvPr>
          <p:cNvSpPr txBox="1"/>
          <p:nvPr/>
        </p:nvSpPr>
        <p:spPr>
          <a:xfrm>
            <a:off x="826926" y="3844767"/>
            <a:ext cx="4959413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/>
            <a:r>
              <a:rPr lang="en-US" sz="1350" b="1" i="1" dirty="0" err="1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Aslıhan</a:t>
            </a:r>
            <a:r>
              <a:rPr lang="en-US" sz="1350" b="1" i="1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i="1" dirty="0" err="1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Dağdemir</a:t>
            </a:r>
            <a:r>
              <a:rPr lang="en-US" sz="1350" b="1" i="1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az-Latn-AZ" sz="1350" b="1" i="1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endParaRPr lang="en-US" sz="1350" b="1" i="1" dirty="0">
              <a:solidFill>
                <a:srgbClr val="60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err="1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Referans</a:t>
            </a:r>
            <a:r>
              <a:rPr lang="en-US" sz="1400" i="1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CLC, Laboratory Chief and Genetics</a:t>
            </a:r>
            <a:endParaRPr lang="tr-TR" sz="1400" i="1" dirty="0">
              <a:solidFill>
                <a:srgbClr val="60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az-Latn-AZ" sz="1350" i="1" dirty="0">
              <a:solidFill>
                <a:srgbClr val="60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50"/>
            <a:r>
              <a:rPr lang="az-Latn-AZ" sz="1350" b="1" dirty="0">
                <a:solidFill>
                  <a:srgbClr val="00A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21/05/2025-Uzbekistan</a:t>
            </a:r>
            <a:endParaRPr lang="en-US" sz="1350" b="1" dirty="0">
              <a:solidFill>
                <a:srgbClr val="60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ED7D37B-28D5-4AAF-BD8F-C17317FE5C4C}"/>
              </a:ext>
            </a:extLst>
          </p:cNvPr>
          <p:cNvSpPr txBox="1">
            <a:spLocks/>
          </p:cNvSpPr>
          <p:nvPr/>
        </p:nvSpPr>
        <p:spPr>
          <a:xfrm>
            <a:off x="325514" y="2123963"/>
            <a:ext cx="4753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Epidemiology of viral hepatitis in Azerbaijan based on </a:t>
            </a:r>
            <a:r>
              <a:rPr lang="en-US" dirty="0" err="1"/>
              <a:t>Referan</a:t>
            </a:r>
            <a:r>
              <a:rPr lang="az-Latn-AZ" dirty="0"/>
              <a:t>s</a:t>
            </a:r>
            <a:r>
              <a:rPr lang="en-US" dirty="0"/>
              <a:t> Medical Group data</a:t>
            </a:r>
          </a:p>
        </p:txBody>
      </p:sp>
    </p:spTree>
    <p:extLst>
      <p:ext uri="{BB962C8B-B14F-4D97-AF65-F5344CB8AC3E}">
        <p14:creationId xmlns:p14="http://schemas.microsoft.com/office/powerpoint/2010/main" val="1495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1B32E1-F7FE-89A3-5B55-63B471430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6092A-3C9E-103C-A2C1-A57607B3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27" y="704623"/>
            <a:ext cx="6150430" cy="772885"/>
          </a:xfrm>
        </p:spPr>
        <p:txBody>
          <a:bodyPr>
            <a:normAutofit/>
          </a:bodyPr>
          <a:lstStyle/>
          <a:p>
            <a:r>
              <a:rPr lang="tr-TR" dirty="0" err="1"/>
              <a:t>Hepatitis</a:t>
            </a:r>
            <a:r>
              <a:rPr lang="en-US" dirty="0"/>
              <a:t> C</a:t>
            </a:r>
            <a:r>
              <a:rPr lang="tr-TR" dirty="0"/>
              <a:t> in </a:t>
            </a:r>
            <a:r>
              <a:rPr lang="en-US" dirty="0"/>
              <a:t>RMG</a:t>
            </a: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xmlns="" id="{B99890B8-2CCD-3073-3EC9-6220B02BC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28291"/>
              </p:ext>
            </p:extLst>
          </p:nvPr>
        </p:nvGraphicFramePr>
        <p:xfrm>
          <a:off x="2242456" y="1477508"/>
          <a:ext cx="4365171" cy="222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56D65D14-2215-79E3-AD88-2A5C2F4C0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49679"/>
            <a:ext cx="2533523" cy="385148"/>
          </a:xfrm>
          <a:prstGeom prst="rect">
            <a:avLst/>
          </a:prstGeom>
        </p:spPr>
      </p:pic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xmlns="" id="{6783FBF4-FB08-906C-79E4-6B6A4646C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178233"/>
              </p:ext>
            </p:extLst>
          </p:nvPr>
        </p:nvGraphicFramePr>
        <p:xfrm>
          <a:off x="2741698" y="3381154"/>
          <a:ext cx="3477971" cy="169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459660105"/>
              </p:ext>
            </p:extLst>
          </p:nvPr>
        </p:nvGraphicFramePr>
        <p:xfrm>
          <a:off x="4766930" y="4682460"/>
          <a:ext cx="4281377" cy="217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73204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4"/>
            <a:ext cx="8229600" cy="1143000"/>
          </a:xfrm>
        </p:spPr>
        <p:txBody>
          <a:bodyPr/>
          <a:lstStyle/>
          <a:p>
            <a:r>
              <a:rPr dirty="0"/>
              <a:t>Age and Gender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32857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HCV more common in older males</a:t>
            </a:r>
          </a:p>
          <a:p>
            <a:pPr marL="0" indent="0">
              <a:buNone/>
            </a:pPr>
            <a:r>
              <a:rPr lang="tr-TR" dirty="0"/>
              <a:t>•</a:t>
            </a:r>
            <a:r>
              <a:rPr dirty="0"/>
              <a:t> Young adults increasingly affected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BCA577D-E32B-D6B4-6CE8-AEA8A016F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49679"/>
            <a:ext cx="2533523" cy="385148"/>
          </a:xfrm>
          <a:prstGeom prst="rect">
            <a:avLst/>
          </a:prstGeom>
        </p:spPr>
      </p:pic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xmlns="" id="{34F0614E-854E-B379-967A-041188D05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328108"/>
              </p:ext>
            </p:extLst>
          </p:nvPr>
        </p:nvGraphicFramePr>
        <p:xfrm>
          <a:off x="457200" y="3331030"/>
          <a:ext cx="8020975" cy="306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Hepatitis D </a:t>
            </a:r>
            <a:r>
              <a:rPr lang="en-US" dirty="0"/>
              <a:t>in RMG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30086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Hepatitis D only co-infects with HBV</a:t>
            </a:r>
          </a:p>
          <a:p>
            <a:pPr marL="0" indent="0">
              <a:buNone/>
            </a:pPr>
            <a:r>
              <a:rPr dirty="0"/>
              <a:t>• Limited data available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0586D3F1-43EC-949F-C9EE-970285D3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55572"/>
            <a:ext cx="2533523" cy="385148"/>
          </a:xfrm>
          <a:prstGeom prst="rect">
            <a:avLst/>
          </a:prstGeom>
        </p:spPr>
      </p:pic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xmlns="" id="{BEDE3253-F400-B8AE-FB5A-C23AC137C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94017"/>
              </p:ext>
            </p:extLst>
          </p:nvPr>
        </p:nvGraphicFramePr>
        <p:xfrm>
          <a:off x="457200" y="3331030"/>
          <a:ext cx="8020975" cy="306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48146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AUTOİMMUN HEPATİTİS</a:t>
            </a:r>
            <a:endParaRPr lang="tr-TR" sz="4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6DDC63B6-7099-07C5-893E-0C991C550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940175"/>
              </p:ext>
            </p:extLst>
          </p:nvPr>
        </p:nvGraphicFramePr>
        <p:xfrm>
          <a:off x="457200" y="1417638"/>
          <a:ext cx="4050632" cy="443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E42EBF22-978B-4C8D-AB1F-6EFB8CF34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110260"/>
              </p:ext>
            </p:extLst>
          </p:nvPr>
        </p:nvGraphicFramePr>
        <p:xfrm>
          <a:off x="4636168" y="1417639"/>
          <a:ext cx="4098758" cy="443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86D3F1-43EC-949F-C9EE-970285D3E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55572"/>
            <a:ext cx="2533523" cy="3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8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488"/>
            <a:ext cx="8229600" cy="1143000"/>
          </a:xfrm>
        </p:spPr>
        <p:txBody>
          <a:bodyPr/>
          <a:lstStyle/>
          <a:p>
            <a:r>
              <a:rPr dirty="0">
                <a:solidFill>
                  <a:schemeClr val="tx2"/>
                </a:solidFill>
              </a:rPr>
              <a:t>Recent Outbreaks or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5994"/>
            <a:ext cx="8229600" cy="1784684"/>
          </a:xfrm>
        </p:spPr>
        <p:txBody>
          <a:bodyPr/>
          <a:lstStyle/>
          <a:p>
            <a:r>
              <a:rPr dirty="0" smtClean="0"/>
              <a:t> Occasional HAV outbreaks</a:t>
            </a:r>
          </a:p>
          <a:p>
            <a:r>
              <a:rPr dirty="0" smtClean="0"/>
              <a:t>HCV declining due to better screening</a:t>
            </a:r>
          </a:p>
          <a:p>
            <a:r>
              <a:rPr dirty="0" smtClean="0"/>
              <a:t>Harm reduction programs growing</a:t>
            </a:r>
            <a:endParaRPr dirty="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0586D3F1-43EC-949F-C9EE-970285D3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55572"/>
            <a:ext cx="2533523" cy="3851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/>
          <p:cNvGrpSpPr/>
          <p:nvPr/>
        </p:nvGrpSpPr>
        <p:grpSpPr>
          <a:xfrm>
            <a:off x="1003645" y="1615615"/>
            <a:ext cx="7115909" cy="2849522"/>
            <a:chOff x="1474" y="1909"/>
            <a:chExt cx="15106" cy="5134"/>
          </a:xfrm>
        </p:grpSpPr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4" y="1909"/>
              <a:ext cx="4327" cy="5099"/>
            </a:xfrm>
            <a:prstGeom prst="roundRect">
              <a:avLst/>
            </a:prstGeom>
            <a:ln w="12700" cmpd="sng">
              <a:solidFill>
                <a:srgbClr val="23BF86"/>
              </a:solidFill>
              <a:prstDash val="solid"/>
            </a:ln>
          </p:spPr>
        </p:pic>
        <p:pic>
          <p:nvPicPr>
            <p:cNvPr id="6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3" y="1909"/>
              <a:ext cx="4367" cy="5133"/>
            </a:xfrm>
            <a:prstGeom prst="roundRect">
              <a:avLst/>
            </a:prstGeom>
            <a:ln>
              <a:solidFill>
                <a:srgbClr val="1CC289"/>
              </a:solidFill>
            </a:ln>
          </p:spPr>
        </p:pic>
        <p:pic>
          <p:nvPicPr>
            <p:cNvPr id="7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12" y="1959"/>
              <a:ext cx="4368" cy="5084"/>
            </a:xfrm>
            <a:prstGeom prst="roundRect">
              <a:avLst/>
            </a:prstGeom>
            <a:ln>
              <a:solidFill>
                <a:srgbClr val="1CC289"/>
              </a:solidFill>
            </a:ln>
          </p:spPr>
        </p:pic>
        <p:sp>
          <p:nvSpPr>
            <p:cNvPr id="8" name="文本框 14"/>
            <p:cNvSpPr txBox="1"/>
            <p:nvPr/>
          </p:nvSpPr>
          <p:spPr>
            <a:xfrm>
              <a:off x="1479" y="3974"/>
              <a:ext cx="4326" cy="1913"/>
            </a:xfrm>
            <a:prstGeom prst="rect">
              <a:avLst/>
            </a:prstGeom>
            <a:solidFill>
              <a:srgbClr val="62B0B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altLang="x-none" sz="1050" dirty="0">
                  <a:solidFill>
                    <a:srgbClr val="C00000"/>
                  </a:solidFill>
                  <a:latin typeface="Arial"/>
                  <a:ea typeface="Arial"/>
                  <a:cs typeface="微软雅黑" panose="020B0503020204020204" charset="-122"/>
                </a:rPr>
                <a:t>New edition (2017) of </a:t>
              </a:r>
            </a:p>
            <a:p>
              <a:pPr algn="ctr"/>
              <a:r>
                <a:rPr lang="x-none" altLang="x-none" sz="1050" dirty="0">
                  <a:solidFill>
                    <a:srgbClr val="C00000"/>
                  </a:solidFill>
                  <a:latin typeface="Arial"/>
                  <a:ea typeface="Arial"/>
                  <a:cs typeface="微软雅黑" panose="020B0503020204020204" charset="-122"/>
                </a:rPr>
                <a:t>European Association for the Study of the Liver (EASL), Clinical Practice Guidelines: Management of Hepatitis B Virus Infection </a:t>
              </a:r>
            </a:p>
          </p:txBody>
        </p:sp>
        <p:sp>
          <p:nvSpPr>
            <p:cNvPr id="9" name="文本框 16"/>
            <p:cNvSpPr txBox="1"/>
            <p:nvPr/>
          </p:nvSpPr>
          <p:spPr>
            <a:xfrm>
              <a:off x="6825" y="3974"/>
              <a:ext cx="4366" cy="1040"/>
            </a:xfrm>
            <a:prstGeom prst="rect">
              <a:avLst/>
            </a:prstGeom>
            <a:solidFill>
              <a:srgbClr val="62B0B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altLang="x-none" sz="1050" dirty="0">
                  <a:solidFill>
                    <a:srgbClr val="C00000"/>
                  </a:solidFill>
                  <a:latin typeface="Arial"/>
                  <a:ea typeface="Arial"/>
                  <a:cs typeface="微软雅黑" panose="020B0503020204020204" charset="-122"/>
                </a:rPr>
                <a:t>Expert Consensus on </a:t>
              </a:r>
            </a:p>
            <a:p>
              <a:pPr algn="ctr"/>
              <a:r>
                <a:rPr lang="x-none" altLang="x-none" sz="1050" dirty="0">
                  <a:solidFill>
                    <a:srgbClr val="C00000"/>
                  </a:solidFill>
                  <a:latin typeface="Arial"/>
                  <a:ea typeface="Arial"/>
                  <a:cs typeface="微软雅黑" panose="020B0503020204020204" charset="-122"/>
                </a:rPr>
                <a:t>Functional Cure of Chronic Hepatitis B </a:t>
              </a:r>
            </a:p>
          </p:txBody>
        </p:sp>
        <p:sp>
          <p:nvSpPr>
            <p:cNvPr id="10" name="文本框 17"/>
            <p:cNvSpPr txBox="1"/>
            <p:nvPr/>
          </p:nvSpPr>
          <p:spPr>
            <a:xfrm>
              <a:off x="12212" y="3974"/>
              <a:ext cx="4368" cy="1040"/>
            </a:xfrm>
            <a:prstGeom prst="rect">
              <a:avLst/>
            </a:prstGeom>
            <a:solidFill>
              <a:srgbClr val="62B0B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x-none" sz="1050" dirty="0">
                  <a:solidFill>
                    <a:srgbClr val="C00000"/>
                  </a:solidFill>
                  <a:latin typeface="Arial"/>
                  <a:ea typeface="Arial"/>
                  <a:cs typeface="微软雅黑" panose="020B0503020204020204" charset="-122"/>
                </a:rPr>
                <a:t>Guidelines for the Prevention and Treatment of Chronic Hepatitis B (2019 Edition)</a:t>
              </a:r>
              <a:endParaRPr lang="x-none" altLang="x-none" sz="1050" dirty="0">
                <a:solidFill>
                  <a:srgbClr val="C00000"/>
                </a:solidFill>
                <a:latin typeface="Arial"/>
                <a:ea typeface="Arial"/>
                <a:cs typeface="微软雅黑" panose="020B0503020204020204" charset="-122"/>
              </a:endParaRPr>
            </a:p>
          </p:txBody>
        </p:sp>
      </p:grpSp>
      <p:sp>
        <p:nvSpPr>
          <p:cNvPr id="11" name="标题 1"/>
          <p:cNvSpPr txBox="1"/>
          <p:nvPr/>
        </p:nvSpPr>
        <p:spPr>
          <a:xfrm>
            <a:off x="654354" y="732789"/>
            <a:ext cx="8346772" cy="634071"/>
          </a:xfrm>
          <a:prstGeom prst="rect">
            <a:avLst/>
          </a:prstGeom>
        </p:spPr>
        <p:txBody>
          <a:bodyPr vert="horz" lIns="137810" tIns="68906" rIns="137810" bIns="68906" rtlCol="0" anchor="ctr">
            <a:noAutofit/>
          </a:bodyPr>
          <a:lstStyle>
            <a:lvl1pPr algn="l" defTabSz="109347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04290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x-none" altLang="x-none" sz="2002" b="1" dirty="0">
                <a:solidFill>
                  <a:schemeClr val="tx1"/>
                </a:solidFill>
                <a:latin typeface="Arial"/>
                <a:ea typeface="Arial"/>
              </a:rPr>
              <a:t>A</a:t>
            </a:r>
            <a:r>
              <a:rPr lang="en-US" altLang="x-none" sz="2002" b="1" dirty="0">
                <a:solidFill>
                  <a:schemeClr val="tx1"/>
                </a:solidFill>
                <a:latin typeface="Arial"/>
                <a:ea typeface="Arial"/>
              </a:rPr>
              <a:t>s a useful marker, </a:t>
            </a:r>
            <a:r>
              <a:rPr lang="x-none" altLang="x-none" sz="2002" b="1" dirty="0">
                <a:solidFill>
                  <a:schemeClr val="tx1"/>
                </a:solidFill>
                <a:latin typeface="Arial"/>
                <a:ea typeface="Arial"/>
              </a:rPr>
              <a:t>HBV RNA Has Been Recommended By Authoritative Guidelines/Expert Consensus </a:t>
            </a:r>
            <a:r>
              <a:rPr lang="x-none" altLang="x-none" sz="2002" b="1" dirty="0" smtClean="0">
                <a:solidFill>
                  <a:schemeClr val="tx1"/>
                </a:solidFill>
                <a:latin typeface="Arial"/>
                <a:ea typeface="Arial"/>
              </a:rPr>
              <a:t>Abroad </a:t>
            </a:r>
            <a:endParaRPr lang="x-none" altLang="x-none" sz="2002" b="1" dirty="0">
              <a:solidFill>
                <a:schemeClr val="tx1"/>
              </a:solidFill>
              <a:latin typeface="Arial"/>
              <a:ea typeface="Arial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2989665" y="4743634"/>
            <a:ext cx="5181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x-none" altLang="x-none" sz="900" dirty="0">
                <a:latin typeface="Arial"/>
                <a:ea typeface="Arial"/>
                <a:cs typeface="微软雅黑" panose="020B0503020204020204" pitchFamily="34" charset="-122"/>
              </a:rPr>
              <a:t>The concentration of HBV RNA in serum can well reflect the transcriptional activity of cccDNA </a:t>
            </a:r>
          </a:p>
          <a:p>
            <a:pPr marL="214313" indent="-214313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x-none" altLang="x-none" sz="900" dirty="0">
                <a:latin typeface="Arial"/>
                <a:ea typeface="Arial"/>
                <a:cs typeface="微软雅黑" panose="020B0503020204020204" pitchFamily="34" charset="-122"/>
              </a:rPr>
              <a:t>Evaluate and monitor the efficacy of antiviral therapy </a:t>
            </a:r>
          </a:p>
          <a:p>
            <a:pPr marL="214313" indent="-214313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x-none" altLang="x-non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微软雅黑" panose="020B0503020204020204" pitchFamily="34" charset="-122"/>
              </a:rPr>
              <a:t>Evaluate the risk of recurrence at and after discontinuation of treatment </a:t>
            </a:r>
          </a:p>
          <a:p>
            <a:pPr marL="214313" indent="-214313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x-none" altLang="x-non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微软雅黑" panose="020B0503020204020204" pitchFamily="34" charset="-122"/>
              </a:rPr>
              <a:t>Multiple predictive values (e.g., HBeAg seroconversion...)</a:t>
            </a:r>
            <a:r>
              <a:rPr lang="x-none" altLang="x-none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13" name="文本框 10"/>
          <p:cNvSpPr txBox="1"/>
          <p:nvPr/>
        </p:nvSpPr>
        <p:spPr>
          <a:xfrm>
            <a:off x="1884220" y="4677883"/>
            <a:ext cx="1053638" cy="461665"/>
          </a:xfrm>
          <a:prstGeom prst="rect">
            <a:avLst/>
          </a:prstGeom>
          <a:solidFill>
            <a:srgbClr val="1380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altLang="x-none" sz="1200" dirty="0">
                <a:solidFill>
                  <a:schemeClr val="bg1"/>
                </a:solidFill>
                <a:latin typeface="Arial"/>
                <a:ea typeface="Arial"/>
                <a:cs typeface="微软雅黑" panose="020B0503020204020204" pitchFamily="34" charset="-122"/>
              </a:rPr>
              <a:t>Clinical Significance: 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0586D3F1-43EC-949F-C9EE-970285D3E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55572"/>
            <a:ext cx="2533523" cy="3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7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758616"/>
              </p:ext>
            </p:extLst>
          </p:nvPr>
        </p:nvGraphicFramePr>
        <p:xfrm>
          <a:off x="457200" y="1395664"/>
          <a:ext cx="8686800" cy="508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00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5">
            <a:extLst>
              <a:ext uri="{FF2B5EF4-FFF2-40B4-BE49-F238E27FC236}">
                <a16:creationId xmlns:a16="http://schemas.microsoft.com/office/drawing/2014/main" xmlns="" id="{D3C897AA-3FE0-8D9D-96C7-44291F813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9537" y="750963"/>
            <a:ext cx="6858000" cy="513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8">
            <a:extLst>
              <a:ext uri="{FF2B5EF4-FFF2-40B4-BE49-F238E27FC236}">
                <a16:creationId xmlns:a16="http://schemas.microsoft.com/office/drawing/2014/main" xmlns="" id="{BEE45CE2-8A55-857E-CA5D-C9E948BA0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4725592"/>
            <a:ext cx="297061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z-Latn-AZ" sz="1350" b="0"/>
              <a:t>+994774910033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az-Latn-AZ" sz="1350" b="0">
                <a:hlinkClick r:id="rId5"/>
              </a:rPr>
              <a:t>referans-genetika@referansclc.com</a:t>
            </a:r>
            <a:endParaRPr lang="en-US" altLang="az-Latn-AZ" sz="135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az-Latn-AZ" sz="1350" b="0"/>
              <a:t>referansgenetika</a:t>
            </a:r>
            <a:endParaRPr lang="az-Latn-AZ" altLang="az-Latn-AZ" sz="1350" b="0"/>
          </a:p>
        </p:txBody>
      </p:sp>
      <p:pic>
        <p:nvPicPr>
          <p:cNvPr id="60421" name="Picture 2">
            <a:extLst>
              <a:ext uri="{FF2B5EF4-FFF2-40B4-BE49-F238E27FC236}">
                <a16:creationId xmlns:a16="http://schemas.microsoft.com/office/drawing/2014/main" xmlns="" id="{4FC9CB09-F054-940A-7485-92AE200B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45" y="5260182"/>
            <a:ext cx="103585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 descr="Mail Logo PSD, High Quality Free PSD Templates for Download | Freepik">
            <a:extLst>
              <a:ext uri="{FF2B5EF4-FFF2-40B4-BE49-F238E27FC236}">
                <a16:creationId xmlns:a16="http://schemas.microsoft.com/office/drawing/2014/main" xmlns="" id="{22E8EED0-73BE-56D6-EC64-1BE75F2F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70" y="4923235"/>
            <a:ext cx="31313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6" descr="Telephone png images | PNGEgg">
            <a:extLst>
              <a:ext uri="{FF2B5EF4-FFF2-40B4-BE49-F238E27FC236}">
                <a16:creationId xmlns:a16="http://schemas.microsoft.com/office/drawing/2014/main" xmlns="" id="{7A9480C3-A93D-BF22-071C-27E490CD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79" y="4760119"/>
            <a:ext cx="208359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E3BDE2F1-0E0E-0C18-966A-2D6F1AE22075}"/>
              </a:ext>
            </a:extLst>
          </p:cNvPr>
          <p:cNvSpPr txBox="1"/>
          <p:nvPr/>
        </p:nvSpPr>
        <p:spPr>
          <a:xfrm>
            <a:off x="5180411" y="600908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679031"/>
            <a:ext cx="2697480" cy="1143000"/>
          </a:xfrm>
        </p:spPr>
        <p:txBody>
          <a:bodyPr/>
          <a:lstStyle/>
          <a:p>
            <a:r>
              <a:rPr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" y="2244940"/>
            <a:ext cx="3806190" cy="2475649"/>
          </a:xfrm>
        </p:spPr>
        <p:txBody>
          <a:bodyPr>
            <a:normAutofit fontScale="77500" lnSpcReduction="20000"/>
          </a:bodyPr>
          <a:lstStyle/>
          <a:p>
            <a:r>
              <a:rPr dirty="0"/>
              <a:t>Explain the epidemiological situation in Azerbaijan</a:t>
            </a:r>
            <a:endParaRPr lang="en-US" dirty="0"/>
          </a:p>
          <a:p>
            <a:r>
              <a:rPr lang="en-US" dirty="0"/>
              <a:t>Viral hepatitis- </a:t>
            </a:r>
            <a:r>
              <a:rPr lang="en-US" dirty="0" err="1"/>
              <a:t>Autoimmun</a:t>
            </a:r>
            <a:r>
              <a:rPr lang="en-US" dirty="0"/>
              <a:t> Hepatitis</a:t>
            </a:r>
            <a:endParaRPr dirty="0"/>
          </a:p>
          <a:p>
            <a:r>
              <a:rPr dirty="0"/>
              <a:t> Review prevention and control strategies</a:t>
            </a:r>
          </a:p>
        </p:txBody>
      </p:sp>
      <p:pic>
        <p:nvPicPr>
          <p:cNvPr id="6" name="Picture 5" descr="A close-up of a virus&#10;&#10;Description automatically generated">
            <a:extLst>
              <a:ext uri="{FF2B5EF4-FFF2-40B4-BE49-F238E27FC236}">
                <a16:creationId xmlns:a16="http://schemas.microsoft.com/office/drawing/2014/main" xmlns="" id="{20E850F9-33E8-42B0-BF43-BDBAEED1AC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r="15144" b="-1"/>
          <a:stretch/>
        </p:blipFill>
        <p:spPr>
          <a:xfrm>
            <a:off x="4114799" y="422910"/>
            <a:ext cx="5051897" cy="64008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7FFB59-17AA-474B-A323-45C02790E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" y="148499"/>
            <a:ext cx="2533523" cy="38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19F8F-0308-4095-ACA0-B4F9B5DF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54" y="274638"/>
            <a:ext cx="8797426" cy="1143000"/>
          </a:xfrm>
        </p:spPr>
        <p:txBody>
          <a:bodyPr>
            <a:noAutofit/>
          </a:bodyPr>
          <a:lstStyle/>
          <a:p>
            <a:r>
              <a:rPr lang="en-US" sz="3600" dirty="0"/>
              <a:t>Prevalent cases of chronic hepatitis B and 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B3DB6D5-C7A0-40AB-AE7E-DA01D3A7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4" y="1817370"/>
            <a:ext cx="4385446" cy="29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27EBB7D-C0C5-4C38-A934-D7BBD860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66" y="1817371"/>
            <a:ext cx="4342934" cy="29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FF184110-009D-FF2A-CE53-CA8399EF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55572"/>
            <a:ext cx="2533523" cy="38514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68626" y="4772978"/>
            <a:ext cx="30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Azerbaijan</a:t>
            </a:r>
            <a:r>
              <a:rPr lang="tr-TR" dirty="0" smtClean="0"/>
              <a:t> </a:t>
            </a:r>
            <a:r>
              <a:rPr lang="tr-TR" dirty="0" err="1" smtClean="0"/>
              <a:t>Hepatitis</a:t>
            </a:r>
            <a:r>
              <a:rPr lang="tr-TR" dirty="0" smtClean="0"/>
              <a:t> </a:t>
            </a:r>
            <a:r>
              <a:rPr lang="tr-TR" dirty="0" err="1" smtClean="0"/>
              <a:t>Infections</a:t>
            </a:r>
            <a:endParaRPr lang="tr-TR" dirty="0"/>
          </a:p>
        </p:txBody>
      </p:sp>
      <p:graphicFrame>
        <p:nvGraphicFramePr>
          <p:cNvPr id="7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50404"/>
              </p:ext>
            </p:extLst>
          </p:nvPr>
        </p:nvGraphicFramePr>
        <p:xfrm>
          <a:off x="977720" y="5102352"/>
          <a:ext cx="764669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986245" y="1352038"/>
            <a:ext cx="78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HBV</a:t>
            </a:r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6953515" y="1421887"/>
            <a:ext cx="78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HCV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64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2937511"/>
            <a:ext cx="8229600" cy="1143000"/>
          </a:xfrm>
        </p:spPr>
        <p:txBody>
          <a:bodyPr/>
          <a:lstStyle/>
          <a:p>
            <a:r>
              <a:rPr dirty="0"/>
              <a:t>Health System in Azerbaijan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0" y="4240532"/>
            <a:ext cx="6572250" cy="1519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dirty="0"/>
              <a:t>• Universal health coverage improving</a:t>
            </a:r>
          </a:p>
          <a:p>
            <a:pPr marL="0" indent="0">
              <a:buNone/>
            </a:pPr>
            <a:r>
              <a:rPr dirty="0"/>
              <a:t>• Increased access to primary care</a:t>
            </a:r>
          </a:p>
          <a:p>
            <a:pPr marL="0" indent="0">
              <a:buNone/>
            </a:pPr>
            <a:r>
              <a:rPr dirty="0"/>
              <a:t>• Limited rural health infrastructure</a:t>
            </a:r>
          </a:p>
        </p:txBody>
      </p:sp>
      <p:pic>
        <p:nvPicPr>
          <p:cNvPr id="4" name="Picture 3" descr="A close-up of bacteria&#10;&#10;Description automatically generated">
            <a:extLst>
              <a:ext uri="{FF2B5EF4-FFF2-40B4-BE49-F238E27FC236}">
                <a16:creationId xmlns:a16="http://schemas.microsoft.com/office/drawing/2014/main" xmlns="" id="{74A89B68-C5B0-49C2-B768-75FA6F49C4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14470"/>
          <a:stretch/>
        </p:blipFill>
        <p:spPr>
          <a:xfrm>
            <a:off x="0" y="0"/>
            <a:ext cx="9144000" cy="2777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Hepatitis in Azerbaijan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Mostly affects children</a:t>
            </a:r>
          </a:p>
          <a:p>
            <a:r>
              <a:rPr dirty="0"/>
              <a:t>• Fecal-oral transmission</a:t>
            </a:r>
          </a:p>
          <a:p>
            <a:r>
              <a:rPr dirty="0"/>
              <a:t>• Vaccine available and part of national immunization</a:t>
            </a:r>
          </a:p>
        </p:txBody>
      </p:sp>
      <p:pic>
        <p:nvPicPr>
          <p:cNvPr id="4" name="Picture 3" descr="hepatit_2020_2025_grafi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71" y="4013563"/>
            <a:ext cx="4147457" cy="2488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858E63-EC92-DD9D-B4B1-0F8E6D1C4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49679"/>
            <a:ext cx="2533523" cy="385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F287A5-0199-43D5-BE89-83A03664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27" y="704623"/>
            <a:ext cx="6150430" cy="772885"/>
          </a:xfrm>
        </p:spPr>
        <p:txBody>
          <a:bodyPr>
            <a:normAutofit/>
          </a:bodyPr>
          <a:lstStyle/>
          <a:p>
            <a:r>
              <a:rPr lang="tr-TR" dirty="0" smtClean="0"/>
              <a:t>H</a:t>
            </a:r>
            <a:r>
              <a:rPr lang="en-US" dirty="0" smtClean="0"/>
              <a:t>BV DNA</a:t>
            </a:r>
            <a:r>
              <a:rPr lang="tr-TR" dirty="0" smtClean="0"/>
              <a:t> </a:t>
            </a:r>
            <a:r>
              <a:rPr lang="tr-TR" dirty="0"/>
              <a:t>in </a:t>
            </a:r>
            <a:r>
              <a:rPr lang="en-US" dirty="0"/>
              <a:t>RMG</a:t>
            </a: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xmlns="" id="{4D8976CC-BFFA-F138-5AEB-B631FABD4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65578"/>
              </p:ext>
            </p:extLst>
          </p:nvPr>
        </p:nvGraphicFramePr>
        <p:xfrm>
          <a:off x="559112" y="1865019"/>
          <a:ext cx="4365171" cy="222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AF1B1E27-7FAE-3CA9-F5B0-F6835BF35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49679"/>
            <a:ext cx="2533523" cy="385148"/>
          </a:xfrm>
          <a:prstGeom prst="rect">
            <a:avLst/>
          </a:prstGeom>
        </p:spPr>
      </p:pic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xmlns="" id="{EB3D7C1A-4EB9-43DA-125A-53DBC0263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827903"/>
              </p:ext>
            </p:extLst>
          </p:nvPr>
        </p:nvGraphicFramePr>
        <p:xfrm>
          <a:off x="4005942" y="3664924"/>
          <a:ext cx="6433459" cy="309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228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7409"/>
            <a:ext cx="8229600" cy="1143000"/>
          </a:xfrm>
        </p:spPr>
        <p:txBody>
          <a:bodyPr/>
          <a:lstStyle/>
          <a:p>
            <a:r>
              <a:t>HBV Prevalence by Age Group (%)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Intermediate endemicity</a:t>
            </a:r>
          </a:p>
          <a:p>
            <a:pPr marL="0" indent="0">
              <a:buNone/>
            </a:pPr>
            <a:r>
              <a:rPr lang="tr-TR" dirty="0"/>
              <a:t>•</a:t>
            </a:r>
            <a:r>
              <a:rPr dirty="0"/>
              <a:t> Estimated 2-6% prevalence</a:t>
            </a:r>
          </a:p>
          <a:p>
            <a:pPr marL="0" indent="0">
              <a:buNone/>
            </a:pPr>
            <a:r>
              <a:rPr dirty="0"/>
              <a:t>• High risk of chronic infection in newborns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29145"/>
              </p:ext>
            </p:extLst>
          </p:nvPr>
        </p:nvGraphicFramePr>
        <p:xfrm>
          <a:off x="457200" y="3429000"/>
          <a:ext cx="8020975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4835C45-5351-1582-7F58-F4F5F7226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55572"/>
            <a:ext cx="2533523" cy="3851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Hepatitis C in Azerbaijan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94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Estimated 1.5–3% prevalence, </a:t>
            </a:r>
          </a:p>
          <a:p>
            <a:pPr marL="0" indent="0">
              <a:buNone/>
            </a:pPr>
            <a:r>
              <a:rPr lang="en-US" dirty="0"/>
              <a:t>Higher among high-risk groups such as:</a:t>
            </a:r>
          </a:p>
          <a:p>
            <a:r>
              <a:rPr lang="en-US" dirty="0"/>
              <a:t>People who inject drugs (PWID)</a:t>
            </a:r>
          </a:p>
          <a:p>
            <a:r>
              <a:rPr lang="en-US" dirty="0"/>
              <a:t>Prisoners</a:t>
            </a:r>
          </a:p>
          <a:p>
            <a:r>
              <a:rPr lang="en-US" dirty="0"/>
              <a:t>People receiving unsafe blood transfusions in the past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77AF1379-0A4E-825D-2045-FC7DE9629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55572"/>
            <a:ext cx="2533523" cy="3851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960"/>
            <a:ext cx="8229600" cy="1143000"/>
          </a:xfrm>
        </p:spPr>
        <p:txBody>
          <a:bodyPr>
            <a:normAutofit/>
          </a:bodyPr>
          <a:lstStyle/>
          <a:p>
            <a:r>
              <a:rPr sz="3600"/>
              <a:t>Hepatitis C Prevalence by Risk Group (%)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Higher prevalence in rural areas</a:t>
            </a:r>
          </a:p>
          <a:p>
            <a:pPr marL="0" indent="0">
              <a:buNone/>
            </a:pPr>
            <a:r>
              <a:rPr dirty="0"/>
              <a:t>• Urban centers have better access to care</a:t>
            </a:r>
          </a:p>
          <a:p>
            <a:pPr marL="0" indent="0">
              <a:buNone/>
            </a:pPr>
            <a:r>
              <a:rPr dirty="0"/>
              <a:t>• Regional surveillance needed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69823"/>
              </p:ext>
            </p:extLst>
          </p:nvPr>
        </p:nvGraphicFramePr>
        <p:xfrm>
          <a:off x="457200" y="3799642"/>
          <a:ext cx="7452804" cy="260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AF1379-0A4E-825D-2045-FC7DE9629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155572"/>
            <a:ext cx="2533523" cy="3851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878</Words>
  <Application>Microsoft Macintosh PowerPoint</Application>
  <PresentationFormat>Ekran Gösterisi (4:3)</PresentationFormat>
  <Paragraphs>133</Paragraphs>
  <Slides>17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Calibri</vt:lpstr>
      <vt:lpstr>Wingdings</vt:lpstr>
      <vt:lpstr>微软雅黑</vt:lpstr>
      <vt:lpstr>Arial</vt:lpstr>
      <vt:lpstr>Office Theme</vt:lpstr>
      <vt:lpstr>PowerPoint Sunusu</vt:lpstr>
      <vt:lpstr>Objectives</vt:lpstr>
      <vt:lpstr>Prevalent cases of chronic hepatitis B and C</vt:lpstr>
      <vt:lpstr>Health System in Azerbaijan</vt:lpstr>
      <vt:lpstr>Hepatitis in Azerbaijan</vt:lpstr>
      <vt:lpstr>HBV DNA in RMG</vt:lpstr>
      <vt:lpstr>HBV Prevalence by Age Group (%)</vt:lpstr>
      <vt:lpstr>Hepatitis C in Azerbaijan</vt:lpstr>
      <vt:lpstr>Hepatitis C Prevalence by Risk Group (%)</vt:lpstr>
      <vt:lpstr>Hepatitis C in RMG</vt:lpstr>
      <vt:lpstr>Age and Gender Patterns</vt:lpstr>
      <vt:lpstr>Hepatitis D in RMG</vt:lpstr>
      <vt:lpstr>AUTOİMMUN HEPATİTİS</vt:lpstr>
      <vt:lpstr>Recent Outbreaks or Trends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Kullanıcısı</cp:lastModifiedBy>
  <cp:revision>47</cp:revision>
  <dcterms:created xsi:type="dcterms:W3CDTF">2013-01-27T09:14:16Z</dcterms:created>
  <dcterms:modified xsi:type="dcterms:W3CDTF">2025-06-04T20:20:44Z</dcterms:modified>
  <cp:category/>
</cp:coreProperties>
</file>